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57" r:id="rId5"/>
    <p:sldId id="261" r:id="rId6"/>
    <p:sldId id="262" r:id="rId7"/>
    <p:sldId id="259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pna Kutcharlapati" userId="bb33dd12-ed3e-4eb2-883d-5d34dd39f8c3" providerId="ADAL" clId="{99200104-5809-41EB-8A54-4F52F35D4D80}"/>
    <pc:docChg chg="undo redo custSel addSld delSld modSld sldOrd">
      <pc:chgData name="Swapna Kutcharlapati" userId="bb33dd12-ed3e-4eb2-883d-5d34dd39f8c3" providerId="ADAL" clId="{99200104-5809-41EB-8A54-4F52F35D4D80}" dt="2019-01-18T02:11:28.455" v="629" actId="1076"/>
      <pc:docMkLst>
        <pc:docMk/>
      </pc:docMkLst>
      <pc:sldChg chg="addSp delSp modSp add mod ord setBg">
        <pc:chgData name="Swapna Kutcharlapati" userId="bb33dd12-ed3e-4eb2-883d-5d34dd39f8c3" providerId="ADAL" clId="{99200104-5809-41EB-8A54-4F52F35D4D80}" dt="2019-01-14T01:33:55.956" v="628" actId="1076"/>
        <pc:sldMkLst>
          <pc:docMk/>
          <pc:sldMk cId="796810942" sldId="257"/>
        </pc:sldMkLst>
        <pc:spChg chg="mod ord">
          <ac:chgData name="Swapna Kutcharlapati" userId="bb33dd12-ed3e-4eb2-883d-5d34dd39f8c3" providerId="ADAL" clId="{99200104-5809-41EB-8A54-4F52F35D4D80}" dt="2019-01-14T00:35:01.955" v="199" actId="20577"/>
          <ac:spMkLst>
            <pc:docMk/>
            <pc:sldMk cId="796810942" sldId="257"/>
            <ac:spMk id="2" creationId="{13F84994-E4AB-44E4-9387-C1FA15385418}"/>
          </ac:spMkLst>
        </pc:spChg>
        <pc:spChg chg="del">
          <ac:chgData name="Swapna Kutcharlapati" userId="bb33dd12-ed3e-4eb2-883d-5d34dd39f8c3" providerId="ADAL" clId="{99200104-5809-41EB-8A54-4F52F35D4D80}" dt="2019-01-14T00:20:21.854" v="1" actId="478"/>
          <ac:spMkLst>
            <pc:docMk/>
            <pc:sldMk cId="796810942" sldId="257"/>
            <ac:spMk id="3" creationId="{FA8B1F92-7DA2-4981-953F-66D5E5F15ACB}"/>
          </ac:spMkLst>
        </pc:spChg>
        <pc:spChg chg="add mod ord">
          <ac:chgData name="Swapna Kutcharlapati" userId="bb33dd12-ed3e-4eb2-883d-5d34dd39f8c3" providerId="ADAL" clId="{99200104-5809-41EB-8A54-4F52F35D4D80}" dt="2019-01-14T00:23:45.455" v="79" actId="207"/>
          <ac:spMkLst>
            <pc:docMk/>
            <pc:sldMk cId="796810942" sldId="257"/>
            <ac:spMk id="7" creationId="{CD6E5F86-A032-4ED5-8517-5D08234A98E6}"/>
          </ac:spMkLst>
        </pc:spChg>
        <pc:spChg chg="add del mod">
          <ac:chgData name="Swapna Kutcharlapati" userId="bb33dd12-ed3e-4eb2-883d-5d34dd39f8c3" providerId="ADAL" clId="{99200104-5809-41EB-8A54-4F52F35D4D80}" dt="2019-01-14T01:26:39.339" v="511" actId="478"/>
          <ac:spMkLst>
            <pc:docMk/>
            <pc:sldMk cId="796810942" sldId="257"/>
            <ac:spMk id="8" creationId="{5041D555-2514-4FD9-B642-2674A1B4CD7D}"/>
          </ac:spMkLst>
        </pc:spChg>
        <pc:spChg chg="add del">
          <ac:chgData name="Swapna Kutcharlapati" userId="bb33dd12-ed3e-4eb2-883d-5d34dd39f8c3" providerId="ADAL" clId="{99200104-5809-41EB-8A54-4F52F35D4D80}" dt="2019-01-14T00:20:30.225" v="4" actId="26606"/>
          <ac:spMkLst>
            <pc:docMk/>
            <pc:sldMk cId="796810942" sldId="257"/>
            <ac:spMk id="9" creationId="{A4AC5506-6312-4701-8D3C-40187889A947}"/>
          </ac:spMkLst>
        </pc:spChg>
        <pc:spChg chg="add del">
          <ac:chgData name="Swapna Kutcharlapati" userId="bb33dd12-ed3e-4eb2-883d-5d34dd39f8c3" providerId="ADAL" clId="{99200104-5809-41EB-8A54-4F52F35D4D80}" dt="2019-01-14T00:21:36.871" v="31" actId="26606"/>
          <ac:spMkLst>
            <pc:docMk/>
            <pc:sldMk cId="796810942" sldId="257"/>
            <ac:spMk id="11" creationId="{047C8CCB-F95D-4249-92DD-651249D3535A}"/>
          </ac:spMkLst>
        </pc:spChg>
        <pc:spChg chg="add del">
          <ac:chgData name="Swapna Kutcharlapati" userId="bb33dd12-ed3e-4eb2-883d-5d34dd39f8c3" providerId="ADAL" clId="{99200104-5809-41EB-8A54-4F52F35D4D80}" dt="2019-01-14T00:21:36.871" v="31" actId="26606"/>
          <ac:spMkLst>
            <pc:docMk/>
            <pc:sldMk cId="796810942" sldId="257"/>
            <ac:spMk id="12" creationId="{6753252F-4873-4F63-801D-CC719279A7D5}"/>
          </ac:spMkLst>
        </pc:spChg>
        <pc:spChg chg="add del">
          <ac:chgData name="Swapna Kutcharlapati" userId="bb33dd12-ed3e-4eb2-883d-5d34dd39f8c3" providerId="ADAL" clId="{99200104-5809-41EB-8A54-4F52F35D4D80}" dt="2019-01-14T00:20:53.272" v="9" actId="26606"/>
          <ac:spMkLst>
            <pc:docMk/>
            <pc:sldMk cId="796810942" sldId="257"/>
            <ac:spMk id="17" creationId="{87CC2527-562A-4F69-B487-4371E5B243E7}"/>
          </ac:spMkLst>
        </pc:spChg>
        <pc:spChg chg="add del">
          <ac:chgData name="Swapna Kutcharlapati" userId="bb33dd12-ed3e-4eb2-883d-5d34dd39f8c3" providerId="ADAL" clId="{99200104-5809-41EB-8A54-4F52F35D4D80}" dt="2019-01-14T00:20:54.043" v="12" actId="26606"/>
          <ac:spMkLst>
            <pc:docMk/>
            <pc:sldMk cId="796810942" sldId="257"/>
            <ac:spMk id="22" creationId="{37C89E4B-3C9F-44B9-8B86-D9E3D112D8EC}"/>
          </ac:spMkLst>
        </pc:spChg>
        <pc:spChg chg="add del">
          <ac:chgData name="Swapna Kutcharlapati" userId="bb33dd12-ed3e-4eb2-883d-5d34dd39f8c3" providerId="ADAL" clId="{99200104-5809-41EB-8A54-4F52F35D4D80}" dt="2019-01-14T00:20:56.228" v="14" actId="26606"/>
          <ac:spMkLst>
            <pc:docMk/>
            <pc:sldMk cId="796810942" sldId="257"/>
            <ac:spMk id="25" creationId="{D4771268-CB57-404A-9271-370EB28F6090}"/>
          </ac:spMkLst>
        </pc:spChg>
        <pc:spChg chg="add del mod">
          <ac:chgData name="Swapna Kutcharlapati" userId="bb33dd12-ed3e-4eb2-883d-5d34dd39f8c3" providerId="ADAL" clId="{99200104-5809-41EB-8A54-4F52F35D4D80}" dt="2019-01-14T01:14:36.857" v="438" actId="478"/>
          <ac:spMkLst>
            <pc:docMk/>
            <pc:sldMk cId="796810942" sldId="257"/>
            <ac:spMk id="26" creationId="{E13E5FFD-8090-4AF3-9EA2-72249450A053}"/>
          </ac:spMkLst>
        </pc:spChg>
        <pc:spChg chg="add del">
          <ac:chgData name="Swapna Kutcharlapati" userId="bb33dd12-ed3e-4eb2-883d-5d34dd39f8c3" providerId="ADAL" clId="{99200104-5809-41EB-8A54-4F52F35D4D80}" dt="2019-01-14T00:21:00.219" v="17" actId="26606"/>
          <ac:spMkLst>
            <pc:docMk/>
            <pc:sldMk cId="796810942" sldId="257"/>
            <ac:spMk id="27" creationId="{37C89E4B-3C9F-44B9-8B86-D9E3D112D8EC}"/>
          </ac:spMkLst>
        </pc:spChg>
        <pc:spChg chg="add mod">
          <ac:chgData name="Swapna Kutcharlapati" userId="bb33dd12-ed3e-4eb2-883d-5d34dd39f8c3" providerId="ADAL" clId="{99200104-5809-41EB-8A54-4F52F35D4D80}" dt="2019-01-14T01:30:28.618" v="550" actId="1076"/>
          <ac:spMkLst>
            <pc:docMk/>
            <pc:sldMk cId="796810942" sldId="257"/>
            <ac:spMk id="30" creationId="{24F72104-2856-4F72-A4E5-87B19C05EDAD}"/>
          </ac:spMkLst>
        </pc:spChg>
        <pc:spChg chg="add del">
          <ac:chgData name="Swapna Kutcharlapati" userId="bb33dd12-ed3e-4eb2-883d-5d34dd39f8c3" providerId="ADAL" clId="{99200104-5809-41EB-8A54-4F52F35D4D80}" dt="2019-01-14T00:21:04.970" v="20" actId="26606"/>
          <ac:spMkLst>
            <pc:docMk/>
            <pc:sldMk cId="796810942" sldId="257"/>
            <ac:spMk id="31" creationId="{A4AC5506-6312-4701-8D3C-40187889A947}"/>
          </ac:spMkLst>
        </pc:spChg>
        <pc:spChg chg="add mod">
          <ac:chgData name="Swapna Kutcharlapati" userId="bb33dd12-ed3e-4eb2-883d-5d34dd39f8c3" providerId="ADAL" clId="{99200104-5809-41EB-8A54-4F52F35D4D80}" dt="2019-01-14T01:31:38.359" v="612" actId="1038"/>
          <ac:spMkLst>
            <pc:docMk/>
            <pc:sldMk cId="796810942" sldId="257"/>
            <ac:spMk id="32" creationId="{BD6B7158-2FE6-4F7E-8E75-66B271EDC6EB}"/>
          </ac:spMkLst>
        </pc:spChg>
        <pc:spChg chg="add del">
          <ac:chgData name="Swapna Kutcharlapati" userId="bb33dd12-ed3e-4eb2-883d-5d34dd39f8c3" providerId="ADAL" clId="{99200104-5809-41EB-8A54-4F52F35D4D80}" dt="2019-01-14T00:21:25.659" v="22" actId="26606"/>
          <ac:spMkLst>
            <pc:docMk/>
            <pc:sldMk cId="796810942" sldId="257"/>
            <ac:spMk id="33" creationId="{6753252F-4873-4F63-801D-CC719279A7D5}"/>
          </ac:spMkLst>
        </pc:spChg>
        <pc:spChg chg="add del">
          <ac:chgData name="Swapna Kutcharlapati" userId="bb33dd12-ed3e-4eb2-883d-5d34dd39f8c3" providerId="ADAL" clId="{99200104-5809-41EB-8A54-4F52F35D4D80}" dt="2019-01-14T00:21:25.659" v="22" actId="26606"/>
          <ac:spMkLst>
            <pc:docMk/>
            <pc:sldMk cId="796810942" sldId="257"/>
            <ac:spMk id="34" creationId="{047C8CCB-F95D-4249-92DD-651249D3535A}"/>
          </ac:spMkLst>
        </pc:spChg>
        <pc:spChg chg="add del">
          <ac:chgData name="Swapna Kutcharlapati" userId="bb33dd12-ed3e-4eb2-883d-5d34dd39f8c3" providerId="ADAL" clId="{99200104-5809-41EB-8A54-4F52F35D4D80}" dt="2019-01-14T00:21:35.401" v="28" actId="26606"/>
          <ac:spMkLst>
            <pc:docMk/>
            <pc:sldMk cId="796810942" sldId="257"/>
            <ac:spMk id="36" creationId="{87CC2527-562A-4F69-B487-4371E5B243E7}"/>
          </ac:spMkLst>
        </pc:spChg>
        <pc:picChg chg="add del mod">
          <ac:chgData name="Swapna Kutcharlapati" userId="bb33dd12-ed3e-4eb2-883d-5d34dd39f8c3" providerId="ADAL" clId="{99200104-5809-41EB-8A54-4F52F35D4D80}" dt="2019-01-14T00:21:37.343" v="32" actId="1076"/>
          <ac:picMkLst>
            <pc:docMk/>
            <pc:sldMk cId="796810942" sldId="257"/>
            <ac:picMk id="4" creationId="{AF4CBC42-5CF1-4436-8E4B-B2E3339F8DF9}"/>
          </ac:picMkLst>
        </pc:picChg>
        <pc:picChg chg="add del">
          <ac:chgData name="Swapna Kutcharlapati" userId="bb33dd12-ed3e-4eb2-883d-5d34dd39f8c3" providerId="ADAL" clId="{99200104-5809-41EB-8A54-4F52F35D4D80}" dt="2019-01-14T00:21:41.452" v="34" actId="1076"/>
          <ac:picMkLst>
            <pc:docMk/>
            <pc:sldMk cId="796810942" sldId="257"/>
            <ac:picMk id="5" creationId="{EC1B651D-EE53-482B-885A-BF27661F08AE}"/>
          </ac:picMkLst>
        </pc:picChg>
        <pc:picChg chg="add del mod modCrop">
          <ac:chgData name="Swapna Kutcharlapati" userId="bb33dd12-ed3e-4eb2-883d-5d34dd39f8c3" providerId="ADAL" clId="{99200104-5809-41EB-8A54-4F52F35D4D80}" dt="2019-01-14T00:48:20.805" v="204" actId="478"/>
          <ac:picMkLst>
            <pc:docMk/>
            <pc:sldMk cId="796810942" sldId="257"/>
            <ac:picMk id="6" creationId="{A36C275C-E45E-4EB7-984E-9BE3CA952C59}"/>
          </ac:picMkLst>
        </pc:picChg>
        <pc:picChg chg="add mod">
          <ac:chgData name="Swapna Kutcharlapati" userId="bb33dd12-ed3e-4eb2-883d-5d34dd39f8c3" providerId="ADAL" clId="{99200104-5809-41EB-8A54-4F52F35D4D80}" dt="2019-01-14T01:30:35.628" v="551" actId="1076"/>
          <ac:picMkLst>
            <pc:docMk/>
            <pc:sldMk cId="796810942" sldId="257"/>
            <ac:picMk id="13" creationId="{14BED69F-D582-4E0A-902E-8C314DFE90D8}"/>
          </ac:picMkLst>
        </pc:picChg>
        <pc:picChg chg="add mod">
          <ac:chgData name="Swapna Kutcharlapati" userId="bb33dd12-ed3e-4eb2-883d-5d34dd39f8c3" providerId="ADAL" clId="{99200104-5809-41EB-8A54-4F52F35D4D80}" dt="2019-01-14T01:30:35.628" v="551" actId="1076"/>
          <ac:picMkLst>
            <pc:docMk/>
            <pc:sldMk cId="796810942" sldId="257"/>
            <ac:picMk id="15" creationId="{5EBF883D-6791-43CE-909C-13C674018C4E}"/>
          </ac:picMkLst>
        </pc:picChg>
        <pc:picChg chg="add mod modCrop">
          <ac:chgData name="Swapna Kutcharlapati" userId="bb33dd12-ed3e-4eb2-883d-5d34dd39f8c3" providerId="ADAL" clId="{99200104-5809-41EB-8A54-4F52F35D4D80}" dt="2019-01-14T01:30:35.628" v="551" actId="1076"/>
          <ac:picMkLst>
            <pc:docMk/>
            <pc:sldMk cId="796810942" sldId="257"/>
            <ac:picMk id="18" creationId="{31C03113-2996-4A32-BD41-47968F8C9CB6}"/>
          </ac:picMkLst>
        </pc:picChg>
        <pc:picChg chg="add mod">
          <ac:chgData name="Swapna Kutcharlapati" userId="bb33dd12-ed3e-4eb2-883d-5d34dd39f8c3" providerId="ADAL" clId="{99200104-5809-41EB-8A54-4F52F35D4D80}" dt="2019-01-14T01:30:35.628" v="551" actId="1076"/>
          <ac:picMkLst>
            <pc:docMk/>
            <pc:sldMk cId="796810942" sldId="257"/>
            <ac:picMk id="24" creationId="{4B0860F7-EE11-48A0-9648-BBDDE9D35B40}"/>
          </ac:picMkLst>
        </pc:picChg>
        <pc:picChg chg="add mod">
          <ac:chgData name="Swapna Kutcharlapati" userId="bb33dd12-ed3e-4eb2-883d-5d34dd39f8c3" providerId="ADAL" clId="{99200104-5809-41EB-8A54-4F52F35D4D80}" dt="2019-01-14T01:28:51.028" v="524" actId="1076"/>
          <ac:picMkLst>
            <pc:docMk/>
            <pc:sldMk cId="796810942" sldId="257"/>
            <ac:picMk id="38" creationId="{84702F35-DF0E-467E-9398-D90E7B37710C}"/>
          </ac:picMkLst>
        </pc:picChg>
        <pc:picChg chg="add mod">
          <ac:chgData name="Swapna Kutcharlapati" userId="bb33dd12-ed3e-4eb2-883d-5d34dd39f8c3" providerId="ADAL" clId="{99200104-5809-41EB-8A54-4F52F35D4D80}" dt="2019-01-14T01:26:27.603" v="509" actId="1076"/>
          <ac:picMkLst>
            <pc:docMk/>
            <pc:sldMk cId="796810942" sldId="257"/>
            <ac:picMk id="40" creationId="{F813883B-8E67-4D92-ADC7-1677520312EC}"/>
          </ac:picMkLst>
        </pc:picChg>
        <pc:picChg chg="add mod">
          <ac:chgData name="Swapna Kutcharlapati" userId="bb33dd12-ed3e-4eb2-883d-5d34dd39f8c3" providerId="ADAL" clId="{99200104-5809-41EB-8A54-4F52F35D4D80}" dt="2019-01-14T01:28:54.766" v="526" actId="1076"/>
          <ac:picMkLst>
            <pc:docMk/>
            <pc:sldMk cId="796810942" sldId="257"/>
            <ac:picMk id="42" creationId="{58A46E64-B855-48BD-A207-416B12354913}"/>
          </ac:picMkLst>
        </pc:picChg>
        <pc:picChg chg="add mod">
          <ac:chgData name="Swapna Kutcharlapati" userId="bb33dd12-ed3e-4eb2-883d-5d34dd39f8c3" providerId="ADAL" clId="{99200104-5809-41EB-8A54-4F52F35D4D80}" dt="2019-01-14T01:26:31.058" v="510" actId="1076"/>
          <ac:picMkLst>
            <pc:docMk/>
            <pc:sldMk cId="796810942" sldId="257"/>
            <ac:picMk id="44" creationId="{2033CB21-7909-46AA-B97F-1467256296C3}"/>
          </ac:picMkLst>
        </pc:picChg>
        <pc:picChg chg="add mod">
          <ac:chgData name="Swapna Kutcharlapati" userId="bb33dd12-ed3e-4eb2-883d-5d34dd39f8c3" providerId="ADAL" clId="{99200104-5809-41EB-8A54-4F52F35D4D80}" dt="2019-01-14T01:28:53.035" v="525" actId="1076"/>
          <ac:picMkLst>
            <pc:docMk/>
            <pc:sldMk cId="796810942" sldId="257"/>
            <ac:picMk id="46" creationId="{E8A92D7A-08E0-4DEB-9BEC-FBB0160BF7E8}"/>
          </ac:picMkLst>
        </pc:picChg>
        <pc:picChg chg="add mod">
          <ac:chgData name="Swapna Kutcharlapati" userId="bb33dd12-ed3e-4eb2-883d-5d34dd39f8c3" providerId="ADAL" clId="{99200104-5809-41EB-8A54-4F52F35D4D80}" dt="2019-01-14T01:26:19.790" v="506" actId="1076"/>
          <ac:picMkLst>
            <pc:docMk/>
            <pc:sldMk cId="796810942" sldId="257"/>
            <ac:picMk id="48" creationId="{BC5115B5-B948-4C17-9BCE-FC37364A063A}"/>
          </ac:picMkLst>
        </pc:picChg>
        <pc:picChg chg="add mod">
          <ac:chgData name="Swapna Kutcharlapati" userId="bb33dd12-ed3e-4eb2-883d-5d34dd39f8c3" providerId="ADAL" clId="{99200104-5809-41EB-8A54-4F52F35D4D80}" dt="2019-01-14T01:29:05.943" v="530" actId="1076"/>
          <ac:picMkLst>
            <pc:docMk/>
            <pc:sldMk cId="796810942" sldId="257"/>
            <ac:picMk id="50" creationId="{66D229A3-C7A9-40B8-AD56-DD425FF88F31}"/>
          </ac:picMkLst>
        </pc:picChg>
        <pc:picChg chg="add mod">
          <ac:chgData name="Swapna Kutcharlapati" userId="bb33dd12-ed3e-4eb2-883d-5d34dd39f8c3" providerId="ADAL" clId="{99200104-5809-41EB-8A54-4F52F35D4D80}" dt="2019-01-14T01:24:38.032" v="485" actId="1076"/>
          <ac:picMkLst>
            <pc:docMk/>
            <pc:sldMk cId="796810942" sldId="257"/>
            <ac:picMk id="52" creationId="{EA39C67D-55EE-474E-A0A4-E7CA4828FC36}"/>
          </ac:picMkLst>
        </pc:picChg>
        <pc:picChg chg="add mod">
          <ac:chgData name="Swapna Kutcharlapati" userId="bb33dd12-ed3e-4eb2-883d-5d34dd39f8c3" providerId="ADAL" clId="{99200104-5809-41EB-8A54-4F52F35D4D80}" dt="2019-01-14T01:29:03.155" v="529" actId="1076"/>
          <ac:picMkLst>
            <pc:docMk/>
            <pc:sldMk cId="796810942" sldId="257"/>
            <ac:picMk id="54" creationId="{523E97F9-6138-46D1-AC2C-15124E0E7C3D}"/>
          </ac:picMkLst>
        </pc:picChg>
        <pc:picChg chg="add mod">
          <ac:chgData name="Swapna Kutcharlapati" userId="bb33dd12-ed3e-4eb2-883d-5d34dd39f8c3" providerId="ADAL" clId="{99200104-5809-41EB-8A54-4F52F35D4D80}" dt="2019-01-14T01:33:50.545" v="627" actId="1076"/>
          <ac:picMkLst>
            <pc:docMk/>
            <pc:sldMk cId="796810942" sldId="257"/>
            <ac:picMk id="56" creationId="{5E371450-7AF7-40A5-81AD-9D8FDAFC0606}"/>
          </ac:picMkLst>
        </pc:picChg>
        <pc:picChg chg="add mod">
          <ac:chgData name="Swapna Kutcharlapati" userId="bb33dd12-ed3e-4eb2-883d-5d34dd39f8c3" providerId="ADAL" clId="{99200104-5809-41EB-8A54-4F52F35D4D80}" dt="2019-01-14T01:26:10.896" v="502" actId="1076"/>
          <ac:picMkLst>
            <pc:docMk/>
            <pc:sldMk cId="796810942" sldId="257"/>
            <ac:picMk id="58" creationId="{9A4800DB-B8F9-4691-9E9B-A2E49B79FA66}"/>
          </ac:picMkLst>
        </pc:picChg>
        <pc:picChg chg="add mod">
          <ac:chgData name="Swapna Kutcharlapati" userId="bb33dd12-ed3e-4eb2-883d-5d34dd39f8c3" providerId="ADAL" clId="{99200104-5809-41EB-8A54-4F52F35D4D80}" dt="2019-01-14T01:26:13.722" v="503" actId="1076"/>
          <ac:picMkLst>
            <pc:docMk/>
            <pc:sldMk cId="796810942" sldId="257"/>
            <ac:picMk id="60" creationId="{6F0BBAE1-BFD3-45E4-9F48-A9EE58CCF6D5}"/>
          </ac:picMkLst>
        </pc:picChg>
        <pc:picChg chg="add mod">
          <ac:chgData name="Swapna Kutcharlapati" userId="bb33dd12-ed3e-4eb2-883d-5d34dd39f8c3" providerId="ADAL" clId="{99200104-5809-41EB-8A54-4F52F35D4D80}" dt="2019-01-14T01:33:37.021" v="623" actId="1076"/>
          <ac:picMkLst>
            <pc:docMk/>
            <pc:sldMk cId="796810942" sldId="257"/>
            <ac:picMk id="62" creationId="{F8835358-7899-49E0-A9B2-52AC171B2418}"/>
          </ac:picMkLst>
        </pc:picChg>
        <pc:picChg chg="add del mod">
          <ac:chgData name="Swapna Kutcharlapati" userId="bb33dd12-ed3e-4eb2-883d-5d34dd39f8c3" providerId="ADAL" clId="{99200104-5809-41EB-8A54-4F52F35D4D80}" dt="2019-01-14T01:28:30.509" v="519" actId="478"/>
          <ac:picMkLst>
            <pc:docMk/>
            <pc:sldMk cId="796810942" sldId="257"/>
            <ac:picMk id="64" creationId="{A4AFE674-FD5E-4FEA-B1BE-2615B46B26C9}"/>
          </ac:picMkLst>
        </pc:picChg>
        <pc:picChg chg="add mod">
          <ac:chgData name="Swapna Kutcharlapati" userId="bb33dd12-ed3e-4eb2-883d-5d34dd39f8c3" providerId="ADAL" clId="{99200104-5809-41EB-8A54-4F52F35D4D80}" dt="2019-01-14T01:33:42.967" v="625" actId="1076"/>
          <ac:picMkLst>
            <pc:docMk/>
            <pc:sldMk cId="796810942" sldId="257"/>
            <ac:picMk id="66" creationId="{ABA09F15-7E86-4C56-9BDC-3CC33E37B434}"/>
          </ac:picMkLst>
        </pc:picChg>
        <pc:picChg chg="add mod">
          <ac:chgData name="Swapna Kutcharlapati" userId="bb33dd12-ed3e-4eb2-883d-5d34dd39f8c3" providerId="ADAL" clId="{99200104-5809-41EB-8A54-4F52F35D4D80}" dt="2019-01-14T01:29:58.142" v="542" actId="1076"/>
          <ac:picMkLst>
            <pc:docMk/>
            <pc:sldMk cId="796810942" sldId="257"/>
            <ac:picMk id="68" creationId="{9346FEF7-C32F-435F-A7A9-CF1F70003CE0}"/>
          </ac:picMkLst>
        </pc:picChg>
        <pc:cxnChg chg="add del">
          <ac:chgData name="Swapna Kutcharlapati" userId="bb33dd12-ed3e-4eb2-883d-5d34dd39f8c3" providerId="ADAL" clId="{99200104-5809-41EB-8A54-4F52F35D4D80}" dt="2019-01-14T00:20:53.272" v="9" actId="26606"/>
          <ac:cxnSpMkLst>
            <pc:docMk/>
            <pc:sldMk cId="796810942" sldId="257"/>
            <ac:cxnSpMk id="19" creationId="{BCDAEC91-5BCE-4B55-9CC0-43EF94CB734B}"/>
          </ac:cxnSpMkLst>
        </pc:cxnChg>
        <pc:cxnChg chg="add del">
          <ac:chgData name="Swapna Kutcharlapati" userId="bb33dd12-ed3e-4eb2-883d-5d34dd39f8c3" providerId="ADAL" clId="{99200104-5809-41EB-8A54-4F52F35D4D80}" dt="2019-01-14T00:20:54.043" v="12" actId="26606"/>
          <ac:cxnSpMkLst>
            <pc:docMk/>
            <pc:sldMk cId="796810942" sldId="257"/>
            <ac:cxnSpMk id="21" creationId="{D891E407-403B-4764-86C9-33A56D3BCAA3}"/>
          </ac:cxnSpMkLst>
        </pc:cxnChg>
        <pc:cxnChg chg="add del">
          <ac:chgData name="Swapna Kutcharlapati" userId="bb33dd12-ed3e-4eb2-883d-5d34dd39f8c3" providerId="ADAL" clId="{99200104-5809-41EB-8A54-4F52F35D4D80}" dt="2019-01-14T00:20:54.043" v="12" actId="26606"/>
          <ac:cxnSpMkLst>
            <pc:docMk/>
            <pc:sldMk cId="796810942" sldId="257"/>
            <ac:cxnSpMk id="23" creationId="{AA2EAA10-076F-46BD-8F0F-B9A2FB77A85C}"/>
          </ac:cxnSpMkLst>
        </pc:cxnChg>
        <pc:cxnChg chg="add del">
          <ac:chgData name="Swapna Kutcharlapati" userId="bb33dd12-ed3e-4eb2-883d-5d34dd39f8c3" providerId="ADAL" clId="{99200104-5809-41EB-8A54-4F52F35D4D80}" dt="2019-01-14T00:21:00.219" v="17" actId="26606"/>
          <ac:cxnSpMkLst>
            <pc:docMk/>
            <pc:sldMk cId="796810942" sldId="257"/>
            <ac:cxnSpMk id="28" creationId="{AA2EAA10-076F-46BD-8F0F-B9A2FB77A85C}"/>
          </ac:cxnSpMkLst>
        </pc:cxnChg>
        <pc:cxnChg chg="add del">
          <ac:chgData name="Swapna Kutcharlapati" userId="bb33dd12-ed3e-4eb2-883d-5d34dd39f8c3" providerId="ADAL" clId="{99200104-5809-41EB-8A54-4F52F35D4D80}" dt="2019-01-14T00:21:00.219" v="17" actId="26606"/>
          <ac:cxnSpMkLst>
            <pc:docMk/>
            <pc:sldMk cId="796810942" sldId="257"/>
            <ac:cxnSpMk id="29" creationId="{D891E407-403B-4764-86C9-33A56D3BCAA3}"/>
          </ac:cxnSpMkLst>
        </pc:cxnChg>
        <pc:cxnChg chg="add del">
          <ac:chgData name="Swapna Kutcharlapati" userId="bb33dd12-ed3e-4eb2-883d-5d34dd39f8c3" providerId="ADAL" clId="{99200104-5809-41EB-8A54-4F52F35D4D80}" dt="2019-01-14T00:21:35.401" v="28" actId="26606"/>
          <ac:cxnSpMkLst>
            <pc:docMk/>
            <pc:sldMk cId="796810942" sldId="257"/>
            <ac:cxnSpMk id="37" creationId="{BCDAEC91-5BCE-4B55-9CC0-43EF94CB734B}"/>
          </ac:cxnSpMkLst>
        </pc:cxnChg>
        <pc:cxnChg chg="add mod">
          <ac:chgData name="Swapna Kutcharlapati" userId="bb33dd12-ed3e-4eb2-883d-5d34dd39f8c3" providerId="ADAL" clId="{99200104-5809-41EB-8A54-4F52F35D4D80}" dt="2019-01-14T01:33:55.956" v="628" actId="1076"/>
          <ac:cxnSpMkLst>
            <pc:docMk/>
            <pc:sldMk cId="796810942" sldId="257"/>
            <ac:cxnSpMk id="70" creationId="{E34C5A03-F5A2-4AF2-B19F-E07E6E7FD28E}"/>
          </ac:cxnSpMkLst>
        </pc:cxnChg>
      </pc:sldChg>
      <pc:sldChg chg="addSp delSp modSp add ord">
        <pc:chgData name="Swapna Kutcharlapati" userId="bb33dd12-ed3e-4eb2-883d-5d34dd39f8c3" providerId="ADAL" clId="{99200104-5809-41EB-8A54-4F52F35D4D80}" dt="2019-01-14T01:32:05.813" v="615" actId="1076"/>
        <pc:sldMkLst>
          <pc:docMk/>
          <pc:sldMk cId="3430711533" sldId="259"/>
        </pc:sldMkLst>
        <pc:spChg chg="mod">
          <ac:chgData name="Swapna Kutcharlapati" userId="bb33dd12-ed3e-4eb2-883d-5d34dd39f8c3" providerId="ADAL" clId="{99200104-5809-41EB-8A54-4F52F35D4D80}" dt="2019-01-14T00:34:51.990" v="183" actId="404"/>
          <ac:spMkLst>
            <pc:docMk/>
            <pc:sldMk cId="3430711533" sldId="259"/>
            <ac:spMk id="2" creationId="{13F84994-E4AB-44E4-9387-C1FA15385418}"/>
          </ac:spMkLst>
        </pc:spChg>
        <pc:picChg chg="add mod">
          <ac:chgData name="Swapna Kutcharlapati" userId="bb33dd12-ed3e-4eb2-883d-5d34dd39f8c3" providerId="ADAL" clId="{99200104-5809-41EB-8A54-4F52F35D4D80}" dt="2019-01-14T00:34:16.519" v="152" actId="1076"/>
          <ac:picMkLst>
            <pc:docMk/>
            <pc:sldMk cId="3430711533" sldId="259"/>
            <ac:picMk id="3" creationId="{85D08583-4900-4FE5-92CE-C927AE8D2FEF}"/>
          </ac:picMkLst>
        </pc:picChg>
        <pc:picChg chg="del mod modCrop">
          <ac:chgData name="Swapna Kutcharlapati" userId="bb33dd12-ed3e-4eb2-883d-5d34dd39f8c3" providerId="ADAL" clId="{99200104-5809-41EB-8A54-4F52F35D4D80}" dt="2019-01-14T00:34:05.823" v="148" actId="478"/>
          <ac:picMkLst>
            <pc:docMk/>
            <pc:sldMk cId="3430711533" sldId="259"/>
            <ac:picMk id="4" creationId="{8CE073BA-DC49-4EAF-B01D-0E12C3F79788}"/>
          </ac:picMkLst>
        </pc:picChg>
      </pc:sldChg>
      <pc:sldChg chg="add">
        <pc:chgData name="Swapna Kutcharlapati" userId="bb33dd12-ed3e-4eb2-883d-5d34dd39f8c3" providerId="ADAL" clId="{99200104-5809-41EB-8A54-4F52F35D4D80}" dt="2019-01-14T00:48:16.936" v="203" actId="1076"/>
        <pc:sldMkLst>
          <pc:docMk/>
          <pc:sldMk cId="2162991597" sldId="260"/>
        </pc:sldMkLst>
      </pc:sldChg>
      <pc:sldChg chg="addSp delSp modSp add ord">
        <pc:chgData name="Swapna Kutcharlapati" userId="bb33dd12-ed3e-4eb2-883d-5d34dd39f8c3" providerId="ADAL" clId="{99200104-5809-41EB-8A54-4F52F35D4D80}" dt="2019-01-14T01:02:40.039" v="343" actId="20577"/>
        <pc:sldMkLst>
          <pc:docMk/>
          <pc:sldMk cId="2732599962" sldId="261"/>
        </pc:sldMkLst>
        <pc:spChg chg="mod">
          <ac:chgData name="Swapna Kutcharlapati" userId="bb33dd12-ed3e-4eb2-883d-5d34dd39f8c3" providerId="ADAL" clId="{99200104-5809-41EB-8A54-4F52F35D4D80}" dt="2019-01-14T01:02:40.039" v="343" actId="20577"/>
          <ac:spMkLst>
            <pc:docMk/>
            <pc:sldMk cId="2732599962" sldId="261"/>
            <ac:spMk id="2" creationId="{13F84994-E4AB-44E4-9387-C1FA15385418}"/>
          </ac:spMkLst>
        </pc:spChg>
        <pc:spChg chg="add mod">
          <ac:chgData name="Swapna Kutcharlapati" userId="bb33dd12-ed3e-4eb2-883d-5d34dd39f8c3" providerId="ADAL" clId="{99200104-5809-41EB-8A54-4F52F35D4D80}" dt="2019-01-14T00:59:02.546" v="265" actId="1076"/>
          <ac:spMkLst>
            <pc:docMk/>
            <pc:sldMk cId="2732599962" sldId="261"/>
            <ac:spMk id="4" creationId="{12F59AA3-D538-45B7-82D4-CB4C2AB2CFB6}"/>
          </ac:spMkLst>
        </pc:spChg>
        <pc:picChg chg="add mod modCrop">
          <ac:chgData name="Swapna Kutcharlapati" userId="bb33dd12-ed3e-4eb2-883d-5d34dd39f8c3" providerId="ADAL" clId="{99200104-5809-41EB-8A54-4F52F35D4D80}" dt="2019-01-14T00:57:51.407" v="248" actId="1076"/>
          <ac:picMkLst>
            <pc:docMk/>
            <pc:sldMk cId="2732599962" sldId="261"/>
            <ac:picMk id="3" creationId="{0258C496-9759-4FE2-B943-EDFC44FCB62B}"/>
          </ac:picMkLst>
        </pc:picChg>
        <pc:picChg chg="del">
          <ac:chgData name="Swapna Kutcharlapati" userId="bb33dd12-ed3e-4eb2-883d-5d34dd39f8c3" providerId="ADAL" clId="{99200104-5809-41EB-8A54-4F52F35D4D80}" dt="2019-01-14T00:56:33.979" v="210" actId="478"/>
          <ac:picMkLst>
            <pc:docMk/>
            <pc:sldMk cId="2732599962" sldId="261"/>
            <ac:picMk id="6" creationId="{A36C275C-E45E-4EB7-984E-9BE3CA952C59}"/>
          </ac:picMkLst>
        </pc:picChg>
      </pc:sldChg>
      <pc:sldChg chg="addSp delSp modSp add">
        <pc:chgData name="Swapna Kutcharlapati" userId="bb33dd12-ed3e-4eb2-883d-5d34dd39f8c3" providerId="ADAL" clId="{99200104-5809-41EB-8A54-4F52F35D4D80}" dt="2019-01-14T01:01:53.096" v="313" actId="20577"/>
        <pc:sldMkLst>
          <pc:docMk/>
          <pc:sldMk cId="1134632109" sldId="262"/>
        </pc:sldMkLst>
        <pc:spChg chg="mod">
          <ac:chgData name="Swapna Kutcharlapati" userId="bb33dd12-ed3e-4eb2-883d-5d34dd39f8c3" providerId="ADAL" clId="{99200104-5809-41EB-8A54-4F52F35D4D80}" dt="2019-01-14T01:01:53.096" v="313" actId="20577"/>
          <ac:spMkLst>
            <pc:docMk/>
            <pc:sldMk cId="1134632109" sldId="262"/>
            <ac:spMk id="2" creationId="{13F84994-E4AB-44E4-9387-C1FA15385418}"/>
          </ac:spMkLst>
        </pc:spChg>
        <pc:picChg chg="del">
          <ac:chgData name="Swapna Kutcharlapati" userId="bb33dd12-ed3e-4eb2-883d-5d34dd39f8c3" providerId="ADAL" clId="{99200104-5809-41EB-8A54-4F52F35D4D80}" dt="2019-01-14T01:00:57.400" v="267" actId="478"/>
          <ac:picMkLst>
            <pc:docMk/>
            <pc:sldMk cId="1134632109" sldId="262"/>
            <ac:picMk id="3" creationId="{0258C496-9759-4FE2-B943-EDFC44FCB62B}"/>
          </ac:picMkLst>
        </pc:picChg>
        <pc:picChg chg="add mod modCrop">
          <ac:chgData name="Swapna Kutcharlapati" userId="bb33dd12-ed3e-4eb2-883d-5d34dd39f8c3" providerId="ADAL" clId="{99200104-5809-41EB-8A54-4F52F35D4D80}" dt="2019-01-14T01:01:36.687" v="277" actId="1076"/>
          <ac:picMkLst>
            <pc:docMk/>
            <pc:sldMk cId="1134632109" sldId="262"/>
            <ac:picMk id="5" creationId="{88720A9F-0454-40B4-9189-57092EF92E27}"/>
          </ac:picMkLst>
        </pc:picChg>
      </pc:sldChg>
      <pc:sldChg chg="modSp">
        <pc:chgData name="Swapna Kutcharlapati" userId="bb33dd12-ed3e-4eb2-883d-5d34dd39f8c3" providerId="ADAL" clId="{99200104-5809-41EB-8A54-4F52F35D4D80}" dt="2019-01-18T02:11:28.455" v="629" actId="1076"/>
        <pc:sldMkLst>
          <pc:docMk/>
          <pc:sldMk cId="2176657620" sldId="263"/>
        </pc:sldMkLst>
        <pc:picChg chg="mod">
          <ac:chgData name="Swapna Kutcharlapati" userId="bb33dd12-ed3e-4eb2-883d-5d34dd39f8c3" providerId="ADAL" clId="{99200104-5809-41EB-8A54-4F52F35D4D80}" dt="2019-01-18T02:11:28.455" v="629" actId="1076"/>
          <ac:picMkLst>
            <pc:docMk/>
            <pc:sldMk cId="2176657620" sldId="263"/>
            <ac:picMk id="3" creationId="{85D08583-4900-4FE5-92CE-C927AE8D2FEF}"/>
          </ac:picMkLst>
        </pc:picChg>
      </pc:sldChg>
    </pc:docChg>
  </pc:docChgLst>
  <pc:docChgLst>
    <pc:chgData name="Kutcharlapati, Swapna" userId="S::kutcharl@marshall.usc.edu::bb33dd12-ed3e-4eb2-883d-5d34dd39f8c3" providerId="AD" clId="Web-{30BD782B-5B6B-E0B8-E934-19BC320676EB}"/>
    <pc:docChg chg="addSld modSld sldOrd">
      <pc:chgData name="Kutcharlapati, Swapna" userId="S::kutcharl@marshall.usc.edu::bb33dd12-ed3e-4eb2-883d-5d34dd39f8c3" providerId="AD" clId="Web-{30BD782B-5B6B-E0B8-E934-19BC320676EB}" dt="2019-01-14T02:36:47.538" v="94" actId="1076"/>
      <pc:docMkLst>
        <pc:docMk/>
      </pc:docMkLst>
      <pc:sldChg chg="modSp">
        <pc:chgData name="Kutcharlapati, Swapna" userId="S::kutcharl@marshall.usc.edu::bb33dd12-ed3e-4eb2-883d-5d34dd39f8c3" providerId="AD" clId="Web-{30BD782B-5B6B-E0B8-E934-19BC320676EB}" dt="2019-01-14T02:36:47.538" v="94" actId="1076"/>
        <pc:sldMkLst>
          <pc:docMk/>
          <pc:sldMk cId="796810942" sldId="257"/>
        </pc:sldMkLst>
        <pc:spChg chg="mod">
          <ac:chgData name="Kutcharlapati, Swapna" userId="S::kutcharl@marshall.usc.edu::bb33dd12-ed3e-4eb2-883d-5d34dd39f8c3" providerId="AD" clId="Web-{30BD782B-5B6B-E0B8-E934-19BC320676EB}" dt="2019-01-14T01:42:36.011" v="38" actId="14100"/>
          <ac:spMkLst>
            <pc:docMk/>
            <pc:sldMk cId="796810942" sldId="257"/>
            <ac:spMk id="7" creationId="{CD6E5F86-A032-4ED5-8517-5D08234A98E6}"/>
          </ac:spMkLst>
        </pc:spChg>
        <pc:spChg chg="mod">
          <ac:chgData name="Kutcharlapati, Swapna" userId="S::kutcharl@marshall.usc.edu::bb33dd12-ed3e-4eb2-883d-5d34dd39f8c3" providerId="AD" clId="Web-{30BD782B-5B6B-E0B8-E934-19BC320676EB}" dt="2019-01-14T01:42:22.746" v="32" actId="20577"/>
          <ac:spMkLst>
            <pc:docMk/>
            <pc:sldMk cId="796810942" sldId="257"/>
            <ac:spMk id="30" creationId="{24F72104-2856-4F72-A4E5-87B19C05EDAD}"/>
          </ac:spMkLst>
        </pc:spChg>
        <pc:spChg chg="mod">
          <ac:chgData name="Kutcharlapati, Swapna" userId="S::kutcharl@marshall.usc.edu::bb33dd12-ed3e-4eb2-883d-5d34dd39f8c3" providerId="AD" clId="Web-{30BD782B-5B6B-E0B8-E934-19BC320676EB}" dt="2019-01-14T01:42:24.589" v="35" actId="20577"/>
          <ac:spMkLst>
            <pc:docMk/>
            <pc:sldMk cId="796810942" sldId="257"/>
            <ac:spMk id="32" creationId="{BD6B7158-2FE6-4F7E-8E75-66B271EDC6EB}"/>
          </ac:spMkLst>
        </pc:spChg>
        <pc:picChg chg="mod">
          <ac:chgData name="Kutcharlapati, Swapna" userId="S::kutcharl@marshall.usc.edu::bb33dd12-ed3e-4eb2-883d-5d34dd39f8c3" providerId="AD" clId="Web-{30BD782B-5B6B-E0B8-E934-19BC320676EB}" dt="2019-01-14T02:36:47.523" v="91" actId="1076"/>
          <ac:picMkLst>
            <pc:docMk/>
            <pc:sldMk cId="796810942" sldId="257"/>
            <ac:picMk id="13" creationId="{14BED69F-D582-4E0A-902E-8C314DFE90D8}"/>
          </ac:picMkLst>
        </pc:picChg>
        <pc:picChg chg="mod">
          <ac:chgData name="Kutcharlapati, Swapna" userId="S::kutcharl@marshall.usc.edu::bb33dd12-ed3e-4eb2-883d-5d34dd39f8c3" providerId="AD" clId="Web-{30BD782B-5B6B-E0B8-E934-19BC320676EB}" dt="2019-01-14T02:36:47.523" v="92" actId="1076"/>
          <ac:picMkLst>
            <pc:docMk/>
            <pc:sldMk cId="796810942" sldId="257"/>
            <ac:picMk id="15" creationId="{5EBF883D-6791-43CE-909C-13C674018C4E}"/>
          </ac:picMkLst>
        </pc:picChg>
        <pc:picChg chg="mod">
          <ac:chgData name="Kutcharlapati, Swapna" userId="S::kutcharl@marshall.usc.edu::bb33dd12-ed3e-4eb2-883d-5d34dd39f8c3" providerId="AD" clId="Web-{30BD782B-5B6B-E0B8-E934-19BC320676EB}" dt="2019-01-14T02:36:47.523" v="93" actId="1076"/>
          <ac:picMkLst>
            <pc:docMk/>
            <pc:sldMk cId="796810942" sldId="257"/>
            <ac:picMk id="18" creationId="{31C03113-2996-4A32-BD41-47968F8C9CB6}"/>
          </ac:picMkLst>
        </pc:picChg>
        <pc:picChg chg="mod">
          <ac:chgData name="Kutcharlapati, Swapna" userId="S::kutcharl@marshall.usc.edu::bb33dd12-ed3e-4eb2-883d-5d34dd39f8c3" providerId="AD" clId="Web-{30BD782B-5B6B-E0B8-E934-19BC320676EB}" dt="2019-01-14T02:36:47.538" v="94" actId="1076"/>
          <ac:picMkLst>
            <pc:docMk/>
            <pc:sldMk cId="796810942" sldId="257"/>
            <ac:picMk id="24" creationId="{4B0860F7-EE11-48A0-9648-BBDDE9D35B40}"/>
          </ac:picMkLst>
        </pc:picChg>
        <pc:picChg chg="mod">
          <ac:chgData name="Kutcharlapati, Swapna" userId="S::kutcharl@marshall.usc.edu::bb33dd12-ed3e-4eb2-883d-5d34dd39f8c3" providerId="AD" clId="Web-{30BD782B-5B6B-E0B8-E934-19BC320676EB}" dt="2019-01-14T01:42:09.589" v="28" actId="1076"/>
          <ac:picMkLst>
            <pc:docMk/>
            <pc:sldMk cId="796810942" sldId="257"/>
            <ac:picMk id="40" creationId="{F813883B-8E67-4D92-ADC7-1677520312EC}"/>
          </ac:picMkLst>
        </pc:picChg>
        <pc:picChg chg="mod">
          <ac:chgData name="Kutcharlapati, Swapna" userId="S::kutcharl@marshall.usc.edu::bb33dd12-ed3e-4eb2-883d-5d34dd39f8c3" providerId="AD" clId="Web-{30BD782B-5B6B-E0B8-E934-19BC320676EB}" dt="2019-01-14T01:41:54.246" v="22" actId="1076"/>
          <ac:picMkLst>
            <pc:docMk/>
            <pc:sldMk cId="796810942" sldId="257"/>
            <ac:picMk id="44" creationId="{2033CB21-7909-46AA-B97F-1467256296C3}"/>
          </ac:picMkLst>
        </pc:picChg>
        <pc:picChg chg="mod">
          <ac:chgData name="Kutcharlapati, Swapna" userId="S::kutcharl@marshall.usc.edu::bb33dd12-ed3e-4eb2-883d-5d34dd39f8c3" providerId="AD" clId="Web-{30BD782B-5B6B-E0B8-E934-19BC320676EB}" dt="2019-01-14T01:42:00.589" v="25" actId="1076"/>
          <ac:picMkLst>
            <pc:docMk/>
            <pc:sldMk cId="796810942" sldId="257"/>
            <ac:picMk id="48" creationId="{BC5115B5-B948-4C17-9BCE-FC37364A063A}"/>
          </ac:picMkLst>
        </pc:picChg>
        <pc:picChg chg="mod">
          <ac:chgData name="Kutcharlapati, Swapna" userId="S::kutcharl@marshall.usc.edu::bb33dd12-ed3e-4eb2-883d-5d34dd39f8c3" providerId="AD" clId="Web-{30BD782B-5B6B-E0B8-E934-19BC320676EB}" dt="2019-01-14T01:42:11.918" v="29" actId="1076"/>
          <ac:picMkLst>
            <pc:docMk/>
            <pc:sldMk cId="796810942" sldId="257"/>
            <ac:picMk id="50" creationId="{66D229A3-C7A9-40B8-AD56-DD425FF88F31}"/>
          </ac:picMkLst>
        </pc:picChg>
        <pc:picChg chg="mod">
          <ac:chgData name="Kutcharlapati, Swapna" userId="S::kutcharl@marshall.usc.edu::bb33dd12-ed3e-4eb2-883d-5d34dd39f8c3" providerId="AD" clId="Web-{30BD782B-5B6B-E0B8-E934-19BC320676EB}" dt="2019-01-14T01:41:22.449" v="14" actId="14100"/>
          <ac:picMkLst>
            <pc:docMk/>
            <pc:sldMk cId="796810942" sldId="257"/>
            <ac:picMk id="52" creationId="{EA39C67D-55EE-474E-A0A4-E7CA4828FC36}"/>
          </ac:picMkLst>
        </pc:picChg>
        <pc:picChg chg="mod">
          <ac:chgData name="Kutcharlapati, Swapna" userId="S::kutcharl@marshall.usc.edu::bb33dd12-ed3e-4eb2-883d-5d34dd39f8c3" providerId="AD" clId="Web-{30BD782B-5B6B-E0B8-E934-19BC320676EB}" dt="2019-01-14T01:42:13.808" v="30" actId="1076"/>
          <ac:picMkLst>
            <pc:docMk/>
            <pc:sldMk cId="796810942" sldId="257"/>
            <ac:picMk id="56" creationId="{5E371450-7AF7-40A5-81AD-9D8FDAFC0606}"/>
          </ac:picMkLst>
        </pc:picChg>
        <pc:picChg chg="mod">
          <ac:chgData name="Kutcharlapati, Swapna" userId="S::kutcharl@marshall.usc.edu::bb33dd12-ed3e-4eb2-883d-5d34dd39f8c3" providerId="AD" clId="Web-{30BD782B-5B6B-E0B8-E934-19BC320676EB}" dt="2019-01-14T01:42:15.621" v="31" actId="1076"/>
          <ac:picMkLst>
            <pc:docMk/>
            <pc:sldMk cId="796810942" sldId="257"/>
            <ac:picMk id="62" creationId="{F8835358-7899-49E0-A9B2-52AC171B2418}"/>
          </ac:picMkLst>
        </pc:picChg>
      </pc:sldChg>
      <pc:sldChg chg="addSp delSp modSp">
        <pc:chgData name="Kutcharlapati, Swapna" userId="S::kutcharl@marshall.usc.edu::bb33dd12-ed3e-4eb2-883d-5d34dd39f8c3" providerId="AD" clId="Web-{30BD782B-5B6B-E0B8-E934-19BC320676EB}" dt="2019-01-14T01:49:03.887" v="87" actId="20577"/>
        <pc:sldMkLst>
          <pc:docMk/>
          <pc:sldMk cId="3430711533" sldId="259"/>
        </pc:sldMkLst>
        <pc:spChg chg="add del mod">
          <ac:chgData name="Kutcharlapati, Swapna" userId="S::kutcharl@marshall.usc.edu::bb33dd12-ed3e-4eb2-883d-5d34dd39f8c3" providerId="AD" clId="Web-{30BD782B-5B6B-E0B8-E934-19BC320676EB}" dt="2019-01-14T01:49:03.887" v="87" actId="20577"/>
          <ac:spMkLst>
            <pc:docMk/>
            <pc:sldMk cId="3430711533" sldId="259"/>
            <ac:spMk id="2" creationId="{13F84994-E4AB-44E4-9387-C1FA15385418}"/>
          </ac:spMkLst>
        </pc:spChg>
        <pc:spChg chg="add ord">
          <ac:chgData name="Kutcharlapati, Swapna" userId="S::kutcharl@marshall.usc.edu::bb33dd12-ed3e-4eb2-883d-5d34dd39f8c3" providerId="AD" clId="Web-{30BD782B-5B6B-E0B8-E934-19BC320676EB}" dt="2019-01-14T01:40:57.307" v="9" actId="20577"/>
          <ac:spMkLst>
            <pc:docMk/>
            <pc:sldMk cId="3430711533" sldId="259"/>
            <ac:spMk id="4" creationId="{FCC40D2D-9563-45DD-927A-4A93D6831309}"/>
          </ac:spMkLst>
        </pc:spChg>
        <pc:spChg chg="del">
          <ac:chgData name="Kutcharlapati, Swapna" userId="S::kutcharl@marshall.usc.edu::bb33dd12-ed3e-4eb2-883d-5d34dd39f8c3" providerId="AD" clId="Web-{30BD782B-5B6B-E0B8-E934-19BC320676EB}" dt="2019-01-14T01:40:53.573" v="7" actId="20577"/>
          <ac:spMkLst>
            <pc:docMk/>
            <pc:sldMk cId="3430711533" sldId="259"/>
            <ac:spMk id="7" creationId="{CD6E5F86-A032-4ED5-8517-5D08234A98E6}"/>
          </ac:spMkLst>
        </pc:spChg>
        <pc:spChg chg="add del mod">
          <ac:chgData name="Kutcharlapati, Swapna" userId="S::kutcharl@marshall.usc.edu::bb33dd12-ed3e-4eb2-883d-5d34dd39f8c3" providerId="AD" clId="Web-{30BD782B-5B6B-E0B8-E934-19BC320676EB}" dt="2019-01-14T01:44:09.511" v="51" actId="20577"/>
          <ac:spMkLst>
            <pc:docMk/>
            <pc:sldMk cId="3430711533" sldId="259"/>
            <ac:spMk id="8" creationId="{284A7B1E-5D1B-4DC2-9BB4-990A192B5B96}"/>
          </ac:spMkLst>
        </pc:spChg>
        <pc:spChg chg="add del mod">
          <ac:chgData name="Kutcharlapati, Swapna" userId="S::kutcharl@marshall.usc.edu::bb33dd12-ed3e-4eb2-883d-5d34dd39f8c3" providerId="AD" clId="Web-{30BD782B-5B6B-E0B8-E934-19BC320676EB}" dt="2019-01-14T01:44:08.277" v="50" actId="20577"/>
          <ac:spMkLst>
            <pc:docMk/>
            <pc:sldMk cId="3430711533" sldId="259"/>
            <ac:spMk id="9" creationId="{CC10FF1D-7D2A-476F-BFED-4F222E82863E}"/>
          </ac:spMkLst>
        </pc:spChg>
        <pc:spChg chg="add mod">
          <ac:chgData name="Kutcharlapati, Swapna" userId="S::kutcharl@marshall.usc.edu::bb33dd12-ed3e-4eb2-883d-5d34dd39f8c3" providerId="AD" clId="Web-{30BD782B-5B6B-E0B8-E934-19BC320676EB}" dt="2019-01-14T01:46:58.902" v="68" actId="1076"/>
          <ac:spMkLst>
            <pc:docMk/>
            <pc:sldMk cId="3430711533" sldId="259"/>
            <ac:spMk id="10" creationId="{9167E0F3-2149-4AD5-9E09-D485D5408422}"/>
          </ac:spMkLst>
        </pc:spChg>
        <pc:spChg chg="add mod">
          <ac:chgData name="Kutcharlapati, Swapna" userId="S::kutcharl@marshall.usc.edu::bb33dd12-ed3e-4eb2-883d-5d34dd39f8c3" providerId="AD" clId="Web-{30BD782B-5B6B-E0B8-E934-19BC320676EB}" dt="2019-01-14T01:47:21.137" v="74" actId="1076"/>
          <ac:spMkLst>
            <pc:docMk/>
            <pc:sldMk cId="3430711533" sldId="259"/>
            <ac:spMk id="11" creationId="{97B3E0D3-1B87-411F-9D4E-181BBCFE273B}"/>
          </ac:spMkLst>
        </pc:spChg>
        <pc:picChg chg="del">
          <ac:chgData name="Kutcharlapati, Swapna" userId="S::kutcharl@marshall.usc.edu::bb33dd12-ed3e-4eb2-883d-5d34dd39f8c3" providerId="AD" clId="Web-{30BD782B-5B6B-E0B8-E934-19BC320676EB}" dt="2019-01-14T01:43:23.418" v="40" actId="20577"/>
          <ac:picMkLst>
            <pc:docMk/>
            <pc:sldMk cId="3430711533" sldId="259"/>
            <ac:picMk id="3" creationId="{85D08583-4900-4FE5-92CE-C927AE8D2FEF}"/>
          </ac:picMkLst>
        </pc:picChg>
        <pc:picChg chg="add mod">
          <ac:chgData name="Kutcharlapati, Swapna" userId="S::kutcharl@marshall.usc.edu::bb33dd12-ed3e-4eb2-883d-5d34dd39f8c3" providerId="AD" clId="Web-{30BD782B-5B6B-E0B8-E934-19BC320676EB}" dt="2019-01-14T01:47:16.871" v="73" actId="1076"/>
          <ac:picMkLst>
            <pc:docMk/>
            <pc:sldMk cId="3430711533" sldId="259"/>
            <ac:picMk id="12" creationId="{E027A57A-2780-4B0C-8A21-6359DD4CC32B}"/>
          </ac:picMkLst>
        </pc:picChg>
        <pc:picChg chg="add mod">
          <ac:chgData name="Kutcharlapati, Swapna" userId="S::kutcharl@marshall.usc.edu::bb33dd12-ed3e-4eb2-883d-5d34dd39f8c3" providerId="AD" clId="Web-{30BD782B-5B6B-E0B8-E934-19BC320676EB}" dt="2019-01-14T01:47:05.074" v="70" actId="1076"/>
          <ac:picMkLst>
            <pc:docMk/>
            <pc:sldMk cId="3430711533" sldId="259"/>
            <ac:picMk id="14" creationId="{DFBCB5C8-15A5-44B3-BD30-B90EE45B8EF1}"/>
          </ac:picMkLst>
        </pc:picChg>
        <pc:cxnChg chg="add">
          <ac:chgData name="Kutcharlapati, Swapna" userId="S::kutcharl@marshall.usc.edu::bb33dd12-ed3e-4eb2-883d-5d34dd39f8c3" providerId="AD" clId="Web-{30BD782B-5B6B-E0B8-E934-19BC320676EB}" dt="2019-01-14T01:47:33.199" v="75" actId="20577"/>
          <ac:cxnSpMkLst>
            <pc:docMk/>
            <pc:sldMk cId="3430711533" sldId="259"/>
            <ac:cxnSpMk id="17" creationId="{478F11BC-ADC8-4FEA-BA99-73773D1C19AF}"/>
          </ac:cxnSpMkLst>
        </pc:cxnChg>
      </pc:sldChg>
      <pc:sldChg chg="addSp delSp modSp">
        <pc:chgData name="Kutcharlapati, Swapna" userId="S::kutcharl@marshall.usc.edu::bb33dd12-ed3e-4eb2-883d-5d34dd39f8c3" providerId="AD" clId="Web-{30BD782B-5B6B-E0B8-E934-19BC320676EB}" dt="2019-01-14T01:41:04.651" v="12" actId="1076"/>
        <pc:sldMkLst>
          <pc:docMk/>
          <pc:sldMk cId="2162991597" sldId="260"/>
        </pc:sldMkLst>
        <pc:spChg chg="add ord">
          <ac:chgData name="Kutcharlapati, Swapna" userId="S::kutcharl@marshall.usc.edu::bb33dd12-ed3e-4eb2-883d-5d34dd39f8c3" providerId="AD" clId="Web-{30BD782B-5B6B-E0B8-E934-19BC320676EB}" dt="2019-01-14T01:41:04.651" v="12" actId="1076"/>
          <ac:spMkLst>
            <pc:docMk/>
            <pc:sldMk cId="2162991597" sldId="260"/>
            <ac:spMk id="3" creationId="{8C29DA71-C3DD-43D5-9BF5-7E6EAA90F4D3}"/>
          </ac:spMkLst>
        </pc:spChg>
        <pc:spChg chg="del">
          <ac:chgData name="Kutcharlapati, Swapna" userId="S::kutcharl@marshall.usc.edu::bb33dd12-ed3e-4eb2-883d-5d34dd39f8c3" providerId="AD" clId="Web-{30BD782B-5B6B-E0B8-E934-19BC320676EB}" dt="2019-01-14T01:41:01.229" v="10" actId="1076"/>
          <ac:spMkLst>
            <pc:docMk/>
            <pc:sldMk cId="2162991597" sldId="260"/>
            <ac:spMk id="7" creationId="{CD6E5F86-A032-4ED5-8517-5D08234A98E6}"/>
          </ac:spMkLst>
        </pc:spChg>
      </pc:sldChg>
      <pc:sldChg chg="addSp delSp modSp">
        <pc:chgData name="Kutcharlapati, Swapna" userId="S::kutcharl@marshall.usc.edu::bb33dd12-ed3e-4eb2-883d-5d34dd39f8c3" providerId="AD" clId="Web-{30BD782B-5B6B-E0B8-E934-19BC320676EB}" dt="2019-01-14T01:40:42.291" v="3" actId="1076"/>
        <pc:sldMkLst>
          <pc:docMk/>
          <pc:sldMk cId="2732599962" sldId="261"/>
        </pc:sldMkLst>
        <pc:spChg chg="add ord">
          <ac:chgData name="Kutcharlapati, Swapna" userId="S::kutcharl@marshall.usc.edu::bb33dd12-ed3e-4eb2-883d-5d34dd39f8c3" providerId="AD" clId="Web-{30BD782B-5B6B-E0B8-E934-19BC320676EB}" dt="2019-01-14T01:40:42.291" v="3" actId="1076"/>
          <ac:spMkLst>
            <pc:docMk/>
            <pc:sldMk cId="2732599962" sldId="261"/>
            <ac:spMk id="5" creationId="{DA402550-DABE-48FE-A5CC-8A035577B298}"/>
          </ac:spMkLst>
        </pc:spChg>
        <pc:spChg chg="del">
          <ac:chgData name="Kutcharlapati, Swapna" userId="S::kutcharl@marshall.usc.edu::bb33dd12-ed3e-4eb2-883d-5d34dd39f8c3" providerId="AD" clId="Web-{30BD782B-5B6B-E0B8-E934-19BC320676EB}" dt="2019-01-14T01:40:35.651" v="1" actId="1076"/>
          <ac:spMkLst>
            <pc:docMk/>
            <pc:sldMk cId="2732599962" sldId="261"/>
            <ac:spMk id="7" creationId="{CD6E5F86-A032-4ED5-8517-5D08234A98E6}"/>
          </ac:spMkLst>
        </pc:spChg>
      </pc:sldChg>
      <pc:sldChg chg="addSp delSp modSp">
        <pc:chgData name="Kutcharlapati, Swapna" userId="S::kutcharl@marshall.usc.edu::bb33dd12-ed3e-4eb2-883d-5d34dd39f8c3" providerId="AD" clId="Web-{30BD782B-5B6B-E0B8-E934-19BC320676EB}" dt="2019-01-14T02:36:34.882" v="90" actId="1076"/>
        <pc:sldMkLst>
          <pc:docMk/>
          <pc:sldMk cId="1134632109" sldId="262"/>
        </pc:sldMkLst>
        <pc:spChg chg="add ord">
          <ac:chgData name="Kutcharlapati, Swapna" userId="S::kutcharl@marshall.usc.edu::bb33dd12-ed3e-4eb2-883d-5d34dd39f8c3" providerId="AD" clId="Web-{30BD782B-5B6B-E0B8-E934-19BC320676EB}" dt="2019-01-14T01:40:50.526" v="6" actId="1076"/>
          <ac:spMkLst>
            <pc:docMk/>
            <pc:sldMk cId="1134632109" sldId="262"/>
            <ac:spMk id="3" creationId="{13AE4923-6F6F-4F30-AFC8-814C1F965CF1}"/>
          </ac:spMkLst>
        </pc:spChg>
        <pc:spChg chg="mod">
          <ac:chgData name="Kutcharlapati, Swapna" userId="S::kutcharl@marshall.usc.edu::bb33dd12-ed3e-4eb2-883d-5d34dd39f8c3" providerId="AD" clId="Web-{30BD782B-5B6B-E0B8-E934-19BC320676EB}" dt="2019-01-14T02:36:34.882" v="90" actId="1076"/>
          <ac:spMkLst>
            <pc:docMk/>
            <pc:sldMk cId="1134632109" sldId="262"/>
            <ac:spMk id="4" creationId="{12F59AA3-D538-45B7-82D4-CB4C2AB2CFB6}"/>
          </ac:spMkLst>
        </pc:spChg>
        <pc:spChg chg="del">
          <ac:chgData name="Kutcharlapati, Swapna" userId="S::kutcharl@marshall.usc.edu::bb33dd12-ed3e-4eb2-883d-5d34dd39f8c3" providerId="AD" clId="Web-{30BD782B-5B6B-E0B8-E934-19BC320676EB}" dt="2019-01-14T01:40:46.416" v="4" actId="1076"/>
          <ac:spMkLst>
            <pc:docMk/>
            <pc:sldMk cId="1134632109" sldId="262"/>
            <ac:spMk id="7" creationId="{CD6E5F86-A032-4ED5-8517-5D08234A98E6}"/>
          </ac:spMkLst>
        </pc:spChg>
      </pc:sldChg>
      <pc:sldChg chg="modSp add ord replId">
        <pc:chgData name="Kutcharlapati, Swapna" userId="S::kutcharl@marshall.usc.edu::bb33dd12-ed3e-4eb2-883d-5d34dd39f8c3" providerId="AD" clId="Web-{30BD782B-5B6B-E0B8-E934-19BC320676EB}" dt="2019-01-14T01:49:09.558" v="89" actId="1076"/>
        <pc:sldMkLst>
          <pc:docMk/>
          <pc:sldMk cId="2176657620" sldId="263"/>
        </pc:sldMkLst>
        <pc:spChg chg="mod">
          <ac:chgData name="Kutcharlapati, Swapna" userId="S::kutcharl@marshall.usc.edu::bb33dd12-ed3e-4eb2-883d-5d34dd39f8c3" providerId="AD" clId="Web-{30BD782B-5B6B-E0B8-E934-19BC320676EB}" dt="2019-01-14T01:49:00.074" v="86" actId="20577"/>
          <ac:spMkLst>
            <pc:docMk/>
            <pc:sldMk cId="2176657620" sldId="263"/>
            <ac:spMk id="2" creationId="{13F84994-E4AB-44E4-9387-C1FA15385418}"/>
          </ac:spMkLst>
        </pc:spChg>
        <pc:picChg chg="mod">
          <ac:chgData name="Kutcharlapati, Swapna" userId="S::kutcharl@marshall.usc.edu::bb33dd12-ed3e-4eb2-883d-5d34dd39f8c3" providerId="AD" clId="Web-{30BD782B-5B6B-E0B8-E934-19BC320676EB}" dt="2019-01-14T01:48:49.058" v="81" actId="1076"/>
          <ac:picMkLst>
            <pc:docMk/>
            <pc:sldMk cId="2176657620" sldId="263"/>
            <ac:picMk id="3" creationId="{85D08583-4900-4FE5-92CE-C927AE8D2FE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0B5C0-2464-4D5E-8EAB-EA7E3796D19A}" type="datetimeFigureOut">
              <a:rPr lang="en-IN" smtClean="0"/>
              <a:t>17-01-2019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9182A-11E5-4322-97FC-BC06F5649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20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9182A-11E5-4322-97FC-BC06F56494F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22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6E5F86-A032-4ED5-8517-5D08234A98E6}"/>
              </a:ext>
            </a:extLst>
          </p:cNvPr>
          <p:cNvSpPr/>
          <p:nvPr/>
        </p:nvSpPr>
        <p:spPr>
          <a:xfrm>
            <a:off x="0" y="0"/>
            <a:ext cx="12192000" cy="74927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84994-E4AB-44E4-9387-C1FA1538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3" y="102530"/>
            <a:ext cx="4237017" cy="513696"/>
          </a:xfrm>
        </p:spPr>
        <p:txBody>
          <a:bodyPr>
            <a:normAutofit fontScale="90000"/>
          </a:bodyPr>
          <a:lstStyle/>
          <a:p>
            <a:r>
              <a:rPr lang="en-IN" sz="400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Competitors</a:t>
            </a:r>
            <a:endParaRPr lang="en-IN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F72104-2856-4F72-A4E5-87B19C05EDAD}"/>
              </a:ext>
            </a:extLst>
          </p:cNvPr>
          <p:cNvSpPr/>
          <p:nvPr/>
        </p:nvSpPr>
        <p:spPr>
          <a:xfrm>
            <a:off x="1458999" y="1072935"/>
            <a:ext cx="2715039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IN" sz="2000" b="1">
                <a:solidFill>
                  <a:srgbClr val="000000"/>
                </a:solidFill>
                <a:latin typeface="Times New Roman"/>
                <a:cs typeface="Times New Roman"/>
              </a:rPr>
              <a:t>Major Competitors</a:t>
            </a:r>
            <a:endParaRPr lang="en-IN" sz="2000" b="1">
              <a:latin typeface="Times New Roman"/>
              <a:cs typeface="Times New Roman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6B7158-2FE6-4F7E-8E75-66B271EDC6EB}"/>
              </a:ext>
            </a:extLst>
          </p:cNvPr>
          <p:cNvSpPr/>
          <p:nvPr/>
        </p:nvSpPr>
        <p:spPr>
          <a:xfrm>
            <a:off x="7495126" y="1072935"/>
            <a:ext cx="2715039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IN" sz="2000" b="1">
                <a:solidFill>
                  <a:srgbClr val="000000"/>
                </a:solidFill>
                <a:latin typeface="Times New Roman"/>
                <a:cs typeface="Times New Roman"/>
              </a:rPr>
              <a:t>Limited Competitors</a:t>
            </a:r>
            <a:endParaRPr lang="en-IN" sz="2000" b="1">
              <a:latin typeface="Times New Roman"/>
              <a:cs typeface="Times New Roman"/>
            </a:endParaRPr>
          </a:p>
        </p:txBody>
      </p:sp>
      <p:pic>
        <p:nvPicPr>
          <p:cNvPr id="13" name="Picture 12" descr="A close up of a logo&#10;&#10;Description generated with high confidence">
            <a:extLst>
              <a:ext uri="{FF2B5EF4-FFF2-40B4-BE49-F238E27FC236}">
                <a16:creationId xmlns:a16="http://schemas.microsoft.com/office/drawing/2014/main" id="{14BED69F-D582-4E0A-902E-8C314DFE9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752" y="3846187"/>
            <a:ext cx="2051072" cy="16724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BF883D-6791-43CE-909C-13C674018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87" y="3210871"/>
            <a:ext cx="1976114" cy="3944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1C03113-2996-4A32-BD41-47968F8C9C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33" b="34205"/>
          <a:stretch/>
        </p:blipFill>
        <p:spPr>
          <a:xfrm>
            <a:off x="1007914" y="3916428"/>
            <a:ext cx="1595230" cy="44924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B0860F7-EE11-48A0-9648-BBDDE9D35B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84" y="2314907"/>
            <a:ext cx="2146853" cy="27866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4702F35-DF0E-467E-9398-D90E7B3771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177" y="2123572"/>
            <a:ext cx="2226365" cy="448613"/>
          </a:xfrm>
          <a:prstGeom prst="rect">
            <a:avLst/>
          </a:prstGeom>
        </p:spPr>
      </p:pic>
      <p:pic>
        <p:nvPicPr>
          <p:cNvPr id="40" name="Picture 3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813883B-8E67-4D92-ADC7-1677520312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781" y="2714106"/>
            <a:ext cx="1659317" cy="1178492"/>
          </a:xfrm>
          <a:prstGeom prst="rect">
            <a:avLst/>
          </a:prstGeom>
        </p:spPr>
      </p:pic>
      <p:pic>
        <p:nvPicPr>
          <p:cNvPr id="42" name="Picture 41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58A46E64-B855-48BD-A207-416B123549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405" y="3580567"/>
            <a:ext cx="1414838" cy="768934"/>
          </a:xfrm>
          <a:prstGeom prst="rect">
            <a:avLst/>
          </a:prstGeom>
        </p:spPr>
      </p:pic>
      <p:pic>
        <p:nvPicPr>
          <p:cNvPr id="44" name="Picture 4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033CB21-7909-46AA-B97F-1467256296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386" y="2416097"/>
            <a:ext cx="1011564" cy="951088"/>
          </a:xfrm>
          <a:prstGeom prst="rect">
            <a:avLst/>
          </a:prstGeom>
        </p:spPr>
      </p:pic>
      <p:pic>
        <p:nvPicPr>
          <p:cNvPr id="46" name="Picture 4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8A92D7A-08E0-4DEB-9BEC-FBB0160BF7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613" y="3036442"/>
            <a:ext cx="1528078" cy="25191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C5115B5-B948-4C17-9BCE-FC37364A06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604" y="2018863"/>
            <a:ext cx="1702830" cy="65204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6D229A3-C7A9-40B8-AD56-DD425FF88F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945" y="3968448"/>
            <a:ext cx="1238004" cy="61900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A39C67D-55EE-474E-A0A4-E7CA4828FC3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75" y="3243931"/>
            <a:ext cx="1160624" cy="72056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23E97F9-6138-46D1-AC2C-15124E0E7C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243" y="4137582"/>
            <a:ext cx="1994141" cy="598242"/>
          </a:xfrm>
          <a:prstGeom prst="rect">
            <a:avLst/>
          </a:prstGeom>
        </p:spPr>
      </p:pic>
      <p:pic>
        <p:nvPicPr>
          <p:cNvPr id="56" name="Picture 5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E371450-7AF7-40A5-81AD-9D8FDAFC060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165" y="4743979"/>
            <a:ext cx="705148" cy="463300"/>
          </a:xfrm>
          <a:prstGeom prst="rect">
            <a:avLst/>
          </a:prstGeom>
        </p:spPr>
      </p:pic>
      <p:pic>
        <p:nvPicPr>
          <p:cNvPr id="58" name="Picture 57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A4800DB-B8F9-4691-9E9B-A2E49B79FA6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853" y="4652494"/>
            <a:ext cx="1147942" cy="27631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F0BBAE1-BFD3-45E4-9F48-A9EE58CCF6D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645" y="4852505"/>
            <a:ext cx="1136938" cy="748946"/>
          </a:xfrm>
          <a:prstGeom prst="rect">
            <a:avLst/>
          </a:prstGeom>
        </p:spPr>
      </p:pic>
      <p:pic>
        <p:nvPicPr>
          <p:cNvPr id="62" name="Picture 61" descr="A drawing of a person&#10;&#10;Description generated with high confidence">
            <a:extLst>
              <a:ext uri="{FF2B5EF4-FFF2-40B4-BE49-F238E27FC236}">
                <a16:creationId xmlns:a16="http://schemas.microsoft.com/office/drawing/2014/main" id="{F8835358-7899-49E0-A9B2-52AC171B241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594" y="5375528"/>
            <a:ext cx="1358085" cy="838266"/>
          </a:xfrm>
          <a:prstGeom prst="rect">
            <a:avLst/>
          </a:prstGeom>
        </p:spPr>
      </p:pic>
      <p:pic>
        <p:nvPicPr>
          <p:cNvPr id="66" name="Picture 6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ABA09F15-7E86-4C56-9BDC-3CC33E37B43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691" y="5752303"/>
            <a:ext cx="1219072" cy="309562"/>
          </a:xfrm>
          <a:prstGeom prst="rect">
            <a:avLst/>
          </a:prstGeom>
        </p:spPr>
      </p:pic>
      <p:pic>
        <p:nvPicPr>
          <p:cNvPr id="68" name="Picture 6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9346FEF7-C32F-435F-A7A9-CF1F70003CE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322" y="5485470"/>
            <a:ext cx="1309473" cy="392842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34C5A03-F5A2-4AF2-B19F-E07E6E7FD28E}"/>
              </a:ext>
            </a:extLst>
          </p:cNvPr>
          <p:cNvCxnSpPr/>
          <p:nvPr/>
        </p:nvCxnSpPr>
        <p:spPr>
          <a:xfrm>
            <a:off x="5923722" y="1688429"/>
            <a:ext cx="0" cy="442748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81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402550-DABE-48FE-A5CC-8A035577B298}"/>
              </a:ext>
            </a:extLst>
          </p:cNvPr>
          <p:cNvSpPr/>
          <p:nvPr/>
        </p:nvSpPr>
        <p:spPr>
          <a:xfrm>
            <a:off x="0" y="0"/>
            <a:ext cx="12192000" cy="7371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84994-E4AB-44E4-9387-C1FA1538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3" y="102530"/>
            <a:ext cx="9693276" cy="513696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Customer Reviews – Wireless Routers </a:t>
            </a:r>
            <a:endParaRPr lang="en-IN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58C496-9759-4FE2-B943-EDFC44FCB6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51" t="18214" r="36413" b="31159"/>
          <a:stretch/>
        </p:blipFill>
        <p:spPr>
          <a:xfrm>
            <a:off x="1249362" y="869353"/>
            <a:ext cx="9693276" cy="5505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2F59AA3-D538-45B7-82D4-CB4C2AB2CFB6}"/>
              </a:ext>
            </a:extLst>
          </p:cNvPr>
          <p:cNvSpPr/>
          <p:nvPr/>
        </p:nvSpPr>
        <p:spPr>
          <a:xfrm>
            <a:off x="3520699" y="6320503"/>
            <a:ext cx="4277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i="1"/>
              <a:t>Source - https://www.reviews.com/best-wireless-router/</a:t>
            </a:r>
          </a:p>
        </p:txBody>
      </p:sp>
    </p:spTree>
    <p:extLst>
      <p:ext uri="{BB962C8B-B14F-4D97-AF65-F5344CB8AC3E}">
        <p14:creationId xmlns:p14="http://schemas.microsoft.com/office/powerpoint/2010/main" val="273259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AE4923-6F6F-4F30-AFC8-814C1F965CF1}"/>
              </a:ext>
            </a:extLst>
          </p:cNvPr>
          <p:cNvSpPr/>
          <p:nvPr/>
        </p:nvSpPr>
        <p:spPr>
          <a:xfrm>
            <a:off x="0" y="0"/>
            <a:ext cx="12192000" cy="7371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84994-E4AB-44E4-9387-C1FA1538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3" y="102530"/>
            <a:ext cx="9693276" cy="513696"/>
          </a:xfrm>
        </p:spPr>
        <p:txBody>
          <a:bodyPr>
            <a:normAutofit fontScale="90000"/>
          </a:bodyPr>
          <a:lstStyle/>
          <a:p>
            <a:r>
              <a:rPr lang="en-IN" sz="400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Customer Reviews – </a:t>
            </a:r>
            <a:r>
              <a:rPr lang="en-IN" sz="400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WiFi</a:t>
            </a:r>
            <a:r>
              <a:rPr lang="en-IN" sz="400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Extenders</a:t>
            </a:r>
            <a:endParaRPr lang="en-IN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F59AA3-D538-45B7-82D4-CB4C2AB2CFB6}"/>
              </a:ext>
            </a:extLst>
          </p:cNvPr>
          <p:cNvSpPr/>
          <p:nvPr/>
        </p:nvSpPr>
        <p:spPr>
          <a:xfrm>
            <a:off x="3962438" y="6298416"/>
            <a:ext cx="4277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i="1"/>
              <a:t>Source - https://www.reviews.com/best-wireless-router/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20A9F-0454-40B4-9189-57092EF92E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78" t="27970" r="39682" b="29421"/>
          <a:stretch/>
        </p:blipFill>
        <p:spPr>
          <a:xfrm>
            <a:off x="1249361" y="983973"/>
            <a:ext cx="9693277" cy="523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3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C40D2D-9563-45DD-927A-4A93D6831309}"/>
              </a:ext>
            </a:extLst>
          </p:cNvPr>
          <p:cNvSpPr/>
          <p:nvPr/>
        </p:nvSpPr>
        <p:spPr>
          <a:xfrm>
            <a:off x="0" y="0"/>
            <a:ext cx="12192000" cy="7371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84994-E4AB-44E4-9387-C1FA1538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3" y="367573"/>
            <a:ext cx="9472730" cy="513696"/>
          </a:xfrm>
        </p:spPr>
        <p:txBody>
          <a:bodyPr>
            <a:noAutofit/>
          </a:bodyPr>
          <a:lstStyle/>
          <a:p>
            <a:r>
              <a:rPr lang="en-IN">
                <a:solidFill>
                  <a:schemeClr val="bg1"/>
                </a:solidFill>
              </a:rPr>
              <a:t>Mesh </a:t>
            </a:r>
            <a:r>
              <a:rPr lang="en-IN" err="1">
                <a:solidFill>
                  <a:schemeClr val="bg1"/>
                </a:solidFill>
              </a:rPr>
              <a:t>WiFi</a:t>
            </a:r>
            <a:r>
              <a:rPr lang="en-IN">
                <a:solidFill>
                  <a:schemeClr val="bg1"/>
                </a:solidFill>
              </a:rPr>
              <a:t> Router Systems</a:t>
            </a:r>
            <a:endParaRPr lang="en-US">
              <a:solidFill>
                <a:schemeClr val="bg1"/>
              </a:solidFill>
              <a:cs typeface="Calibri Light"/>
            </a:endParaRPr>
          </a:p>
          <a:p>
            <a:endParaRPr lang="en-IN" sz="360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67E0F3-2149-4AD5-9E09-D485D5408422}"/>
              </a:ext>
            </a:extLst>
          </p:cNvPr>
          <p:cNvSpPr txBox="1"/>
          <p:nvPr/>
        </p:nvSpPr>
        <p:spPr>
          <a:xfrm>
            <a:off x="936591" y="1367183"/>
            <a:ext cx="173382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333333"/>
                </a:solidFill>
                <a:latin typeface="Oswald"/>
              </a:rPr>
              <a:t>Orbi</a:t>
            </a:r>
            <a:r>
              <a:rPr lang="en-US" dirty="0">
                <a:solidFill>
                  <a:srgbClr val="333333"/>
                </a:solidFill>
                <a:latin typeface="Oswald"/>
              </a:rPr>
              <a:t> RBK50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B3E0D3-1B87-411F-9D4E-181BBCFE273B}"/>
              </a:ext>
            </a:extLst>
          </p:cNvPr>
          <p:cNvSpPr txBox="1"/>
          <p:nvPr/>
        </p:nvSpPr>
        <p:spPr>
          <a:xfrm>
            <a:off x="7787756" y="1367183"/>
            <a:ext cx="173382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Oswald"/>
              </a:rPr>
              <a:t>Google WiFi</a:t>
            </a:r>
          </a:p>
        </p:txBody>
      </p:sp>
      <p:pic>
        <p:nvPicPr>
          <p:cNvPr id="12" name="Picture 12" descr="A picture containing sitting, indoor, table, cup&#10;&#10;Description generated with very high confidence">
            <a:extLst>
              <a:ext uri="{FF2B5EF4-FFF2-40B4-BE49-F238E27FC236}">
                <a16:creationId xmlns:a16="http://schemas.microsoft.com/office/drawing/2014/main" id="{E027A57A-2780-4B0C-8A21-6359DD4CC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9066" y="968828"/>
            <a:ext cx="1557867" cy="1545772"/>
          </a:xfrm>
          <a:prstGeom prst="rect">
            <a:avLst/>
          </a:prstGeom>
        </p:spPr>
      </p:pic>
      <p:pic>
        <p:nvPicPr>
          <p:cNvPr id="14" name="Picture 14" descr="A picture containing toiletry&#10;&#10;Description generated with high confidence">
            <a:extLst>
              <a:ext uri="{FF2B5EF4-FFF2-40B4-BE49-F238E27FC236}">
                <a16:creationId xmlns:a16="http://schemas.microsoft.com/office/drawing/2014/main" id="{DFBCB5C8-15A5-44B3-BD30-B90EE45B8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663" y="1049640"/>
            <a:ext cx="1653722" cy="138414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8F11BC-ADC8-4FEA-BA99-73773D1C19AF}"/>
              </a:ext>
            </a:extLst>
          </p:cNvPr>
          <p:cNvCxnSpPr/>
          <p:nvPr/>
        </p:nvCxnSpPr>
        <p:spPr>
          <a:xfrm>
            <a:off x="5923722" y="1688429"/>
            <a:ext cx="0" cy="442748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71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C40D2D-9563-45DD-927A-4A93D6831309}"/>
              </a:ext>
            </a:extLst>
          </p:cNvPr>
          <p:cNvSpPr/>
          <p:nvPr/>
        </p:nvSpPr>
        <p:spPr>
          <a:xfrm>
            <a:off x="0" y="0"/>
            <a:ext cx="12192000" cy="7371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84994-E4AB-44E4-9387-C1FA1538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3" y="102530"/>
            <a:ext cx="6214904" cy="513696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/>
              </a:rPr>
              <a:t>Budget Routers Under $100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D08583-4900-4FE5-92CE-C927AE8D2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624" y="973966"/>
            <a:ext cx="8170752" cy="491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57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29DA71-C3DD-43D5-9BF5-7E6EAA90F4D3}"/>
              </a:ext>
            </a:extLst>
          </p:cNvPr>
          <p:cNvSpPr/>
          <p:nvPr/>
        </p:nvSpPr>
        <p:spPr>
          <a:xfrm>
            <a:off x="0" y="0"/>
            <a:ext cx="12192000" cy="7371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84994-E4AB-44E4-9387-C1FA1538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3" y="102530"/>
            <a:ext cx="4237017" cy="513696"/>
          </a:xfrm>
        </p:spPr>
        <p:txBody>
          <a:bodyPr>
            <a:normAutofit fontScale="90000"/>
          </a:bodyPr>
          <a:lstStyle/>
          <a:p>
            <a:r>
              <a:rPr lang="en-IN" sz="400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Competitors</a:t>
            </a:r>
            <a:endParaRPr lang="en-IN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6C275C-E45E-4EB7-984E-9BE3CA952C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84"/>
          <a:stretch/>
        </p:blipFill>
        <p:spPr>
          <a:xfrm>
            <a:off x="454253" y="815008"/>
            <a:ext cx="11283494" cy="604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9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F835C24A4A494CAED3EA2075FFB8B7" ma:contentTypeVersion="4" ma:contentTypeDescription="Create a new document." ma:contentTypeScope="" ma:versionID="ce196a556b0e364b26f67ea11b2f1fd7">
  <xsd:schema xmlns:xsd="http://www.w3.org/2001/XMLSchema" xmlns:xs="http://www.w3.org/2001/XMLSchema" xmlns:p="http://schemas.microsoft.com/office/2006/metadata/properties" xmlns:ns2="b2b3b490-bdfe-41fa-a370-7b4aa9c5e1c8" targetNamespace="http://schemas.microsoft.com/office/2006/metadata/properties" ma:root="true" ma:fieldsID="03f8c1d74c9b6cef913d7c77322f51b8" ns2:_="">
    <xsd:import namespace="b2b3b490-bdfe-41fa-a370-7b4aa9c5e1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b3b490-bdfe-41fa-a370-7b4aa9c5e1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B61BA9-A112-4136-99D4-094E62006438}">
  <ds:schemaRefs>
    <ds:schemaRef ds:uri="http://schemas.microsoft.com/office/2006/metadata/properties"/>
    <ds:schemaRef ds:uri="http://purl.org/dc/terms/"/>
    <ds:schemaRef ds:uri="b2b3b490-bdfe-41fa-a370-7b4aa9c5e1c8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735DC6C-CCE9-4A9C-81C6-0F05E5D7C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b3b490-bdfe-41fa-a370-7b4aa9c5e1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2E3E1DF-CDEB-483D-831B-65F9A5419A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54</Words>
  <Application>Microsoft Office PowerPoint</Application>
  <PresentationFormat>Widescreen</PresentationFormat>
  <Paragraphs>13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Adobe Fan Heiti Std B</vt:lpstr>
      <vt:lpstr>Arial</vt:lpstr>
      <vt:lpstr>Calibri</vt:lpstr>
      <vt:lpstr>Calibri Light</vt:lpstr>
      <vt:lpstr>Oswald</vt:lpstr>
      <vt:lpstr>Times New Roman</vt:lpstr>
      <vt:lpstr>office theme</vt:lpstr>
      <vt:lpstr>Competitors</vt:lpstr>
      <vt:lpstr>Customer Reviews – Wireless Routers </vt:lpstr>
      <vt:lpstr>Customer Reviews – WiFi Extenders</vt:lpstr>
      <vt:lpstr>Mesh WiFi Router Systems </vt:lpstr>
      <vt:lpstr>Budget Routers Under $100</vt:lpstr>
      <vt:lpstr>Competitors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hp</cp:lastModifiedBy>
  <cp:revision>1</cp:revision>
  <dcterms:created xsi:type="dcterms:W3CDTF">2013-07-15T20:26:40Z</dcterms:created>
  <dcterms:modified xsi:type="dcterms:W3CDTF">2019-01-18T02:11:32Z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512">
    <vt:lpwstr>11</vt:lpwstr>
  </property>
  <property fmtid="{D5CDD505-2E9C-101B-9397-08002B2CF9AE}" pid="3" name="ContentTypeId">
    <vt:lpwstr>0x0101006FF835C24A4A494CAED3EA2075FFB8B7</vt:lpwstr>
  </property>
</Properties>
</file>