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78" r:id="rId5"/>
    <p:sldId id="281" r:id="rId6"/>
    <p:sldId id="279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2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2B6D6-F599-1040-80FB-386C4B9831A7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1B757-5E89-DB48-8472-70B00042E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57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4805" y="2654553"/>
            <a:ext cx="9762388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318890" y="3778136"/>
            <a:ext cx="5554218" cy="936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585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670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56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406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1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641342" y="6502716"/>
            <a:ext cx="1434446" cy="2000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2400" y="6469378"/>
            <a:ext cx="1251204" cy="3093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7880" y="432562"/>
            <a:ext cx="1055623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7879" y="1468323"/>
            <a:ext cx="10556240" cy="327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52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A92DFC-E451-40A1-9FE3-F52FBB43D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52"/>
          <a:stretch/>
        </p:blipFill>
        <p:spPr>
          <a:xfrm>
            <a:off x="914488" y="572596"/>
            <a:ext cx="8326494" cy="5869058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CEFA56BE-B0B2-5341-A986-E0EFF36CB477}"/>
              </a:ext>
            </a:extLst>
          </p:cNvPr>
          <p:cNvSpPr/>
          <p:nvPr/>
        </p:nvSpPr>
        <p:spPr>
          <a:xfrm flipV="1">
            <a:off x="321563" y="991772"/>
            <a:ext cx="5143816" cy="45719"/>
          </a:xfrm>
          <a:custGeom>
            <a:avLst/>
            <a:gdLst/>
            <a:ahLst/>
            <a:cxnLst/>
            <a:rect l="l" t="t" r="r" b="b"/>
            <a:pathLst>
              <a:path w="2572385">
                <a:moveTo>
                  <a:pt x="0" y="0"/>
                </a:moveTo>
                <a:lnTo>
                  <a:pt x="2571877" y="0"/>
                </a:lnTo>
              </a:path>
            </a:pathLst>
          </a:custGeom>
          <a:ln w="6096">
            <a:solidFill>
              <a:srgbClr val="312A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EB359-EDEB-4619-B3E9-A5D6B75A6366}"/>
              </a:ext>
            </a:extLst>
          </p:cNvPr>
          <p:cNvSpPr txBox="1"/>
          <p:nvPr/>
        </p:nvSpPr>
        <p:spPr>
          <a:xfrm>
            <a:off x="210207" y="188343"/>
            <a:ext cx="6411310" cy="132343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302933"/>
                </a:solidFill>
                <a:latin typeface="Arial"/>
                <a:cs typeface="Arial"/>
              </a:rPr>
              <a:t>Routers</a:t>
            </a:r>
            <a:r>
              <a:rPr lang="en-US" sz="4000" b="1" dirty="0">
                <a:solidFill>
                  <a:srgbClr val="302933"/>
                </a:solidFill>
                <a:latin typeface="Arial"/>
                <a:cs typeface="Arial"/>
              </a:rPr>
              <a:t> </a:t>
            </a:r>
            <a:r>
              <a:rPr lang="en-US" sz="4000" dirty="0">
                <a:solidFill>
                  <a:srgbClr val="302933"/>
                </a:solidFill>
                <a:latin typeface="Arial"/>
                <a:cs typeface="Arial"/>
              </a:rPr>
              <a:t>Sales Margin</a:t>
            </a:r>
          </a:p>
          <a:p>
            <a:endParaRPr lang="en-US" sz="4000" dirty="0">
              <a:solidFill>
                <a:srgbClr val="302933"/>
              </a:solidFill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F0E8FB8C-245A-4754-9656-04CA9D218B98}"/>
              </a:ext>
            </a:extLst>
          </p:cNvPr>
          <p:cNvSpPr/>
          <p:nvPr/>
        </p:nvSpPr>
        <p:spPr>
          <a:xfrm flipV="1">
            <a:off x="515007" y="939221"/>
            <a:ext cx="4834759" cy="59262"/>
          </a:xfrm>
          <a:custGeom>
            <a:avLst/>
            <a:gdLst/>
            <a:ahLst/>
            <a:cxnLst/>
            <a:rect l="l" t="t" r="r" b="b"/>
            <a:pathLst>
              <a:path w="2572385">
                <a:moveTo>
                  <a:pt x="0" y="0"/>
                </a:moveTo>
                <a:lnTo>
                  <a:pt x="2571877" y="0"/>
                </a:lnTo>
              </a:path>
            </a:pathLst>
          </a:custGeom>
          <a:ln w="6096">
            <a:solidFill>
              <a:srgbClr val="312A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265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6F40A1-B440-4E86-A496-AA1F0F4964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06"/>
          <a:stretch/>
        </p:blipFill>
        <p:spPr>
          <a:xfrm>
            <a:off x="321563" y="485647"/>
            <a:ext cx="9265782" cy="5886705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CEFA56BE-B0B2-5341-A986-E0EFF36CB477}"/>
              </a:ext>
            </a:extLst>
          </p:cNvPr>
          <p:cNvSpPr/>
          <p:nvPr/>
        </p:nvSpPr>
        <p:spPr>
          <a:xfrm flipV="1">
            <a:off x="321563" y="991772"/>
            <a:ext cx="5143816" cy="45719"/>
          </a:xfrm>
          <a:custGeom>
            <a:avLst/>
            <a:gdLst/>
            <a:ahLst/>
            <a:cxnLst/>
            <a:rect l="l" t="t" r="r" b="b"/>
            <a:pathLst>
              <a:path w="2572385">
                <a:moveTo>
                  <a:pt x="0" y="0"/>
                </a:moveTo>
                <a:lnTo>
                  <a:pt x="2571877" y="0"/>
                </a:lnTo>
              </a:path>
            </a:pathLst>
          </a:custGeom>
          <a:ln w="6096">
            <a:solidFill>
              <a:srgbClr val="312A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EB359-EDEB-4619-B3E9-A5D6B75A6366}"/>
              </a:ext>
            </a:extLst>
          </p:cNvPr>
          <p:cNvSpPr txBox="1"/>
          <p:nvPr/>
        </p:nvSpPr>
        <p:spPr>
          <a:xfrm>
            <a:off x="210207" y="188343"/>
            <a:ext cx="5594848" cy="132343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302933"/>
                </a:solidFill>
                <a:latin typeface="Arial"/>
                <a:cs typeface="Arial"/>
              </a:rPr>
              <a:t>Routers</a:t>
            </a:r>
            <a:r>
              <a:rPr lang="en-US" sz="4000" b="1" dirty="0">
                <a:solidFill>
                  <a:srgbClr val="302933"/>
                </a:solidFill>
                <a:latin typeface="Arial"/>
                <a:cs typeface="Arial"/>
              </a:rPr>
              <a:t> </a:t>
            </a:r>
            <a:r>
              <a:rPr lang="en-US" sz="4000" dirty="0">
                <a:solidFill>
                  <a:srgbClr val="302933"/>
                </a:solidFill>
                <a:latin typeface="Arial"/>
                <a:cs typeface="Arial"/>
              </a:rPr>
              <a:t>Standard Cost</a:t>
            </a:r>
          </a:p>
          <a:p>
            <a:endParaRPr lang="en-US" sz="4000" dirty="0">
              <a:solidFill>
                <a:srgbClr val="302933"/>
              </a:solidFill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F0E8FB8C-245A-4754-9656-04CA9D218B98}"/>
              </a:ext>
            </a:extLst>
          </p:cNvPr>
          <p:cNvSpPr/>
          <p:nvPr/>
        </p:nvSpPr>
        <p:spPr>
          <a:xfrm flipV="1">
            <a:off x="515007" y="939221"/>
            <a:ext cx="4834759" cy="59262"/>
          </a:xfrm>
          <a:custGeom>
            <a:avLst/>
            <a:gdLst/>
            <a:ahLst/>
            <a:cxnLst/>
            <a:rect l="l" t="t" r="r" b="b"/>
            <a:pathLst>
              <a:path w="2572385">
                <a:moveTo>
                  <a:pt x="0" y="0"/>
                </a:moveTo>
                <a:lnTo>
                  <a:pt x="2571877" y="0"/>
                </a:lnTo>
              </a:path>
            </a:pathLst>
          </a:custGeom>
          <a:ln w="6096">
            <a:solidFill>
              <a:srgbClr val="312A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138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2F53C0-B8F1-4C43-957E-A53E0A2410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80"/>
          <a:stretch/>
        </p:blipFill>
        <p:spPr>
          <a:xfrm>
            <a:off x="593139" y="188343"/>
            <a:ext cx="9513254" cy="6077816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2534CF54-6038-674A-ACD5-26E54204D916}"/>
              </a:ext>
            </a:extLst>
          </p:cNvPr>
          <p:cNvSpPr/>
          <p:nvPr/>
        </p:nvSpPr>
        <p:spPr>
          <a:xfrm flipV="1">
            <a:off x="489728" y="924910"/>
            <a:ext cx="5606272" cy="86932"/>
          </a:xfrm>
          <a:custGeom>
            <a:avLst/>
            <a:gdLst/>
            <a:ahLst/>
            <a:cxnLst/>
            <a:rect l="l" t="t" r="r" b="b"/>
            <a:pathLst>
              <a:path w="2572385">
                <a:moveTo>
                  <a:pt x="0" y="0"/>
                </a:moveTo>
                <a:lnTo>
                  <a:pt x="2571877" y="0"/>
                </a:lnTo>
              </a:path>
            </a:pathLst>
          </a:custGeom>
          <a:ln w="6096">
            <a:solidFill>
              <a:srgbClr val="312A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3B0FC-C145-48D8-BD8D-93AF92313741}"/>
              </a:ext>
            </a:extLst>
          </p:cNvPr>
          <p:cNvSpPr txBox="1"/>
          <p:nvPr/>
        </p:nvSpPr>
        <p:spPr>
          <a:xfrm>
            <a:off x="396814" y="188343"/>
            <a:ext cx="5934713" cy="132343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302933"/>
                </a:solidFill>
                <a:latin typeface="Arial"/>
                <a:cs typeface="Arial"/>
              </a:rPr>
              <a:t>Routers</a:t>
            </a:r>
            <a:r>
              <a:rPr lang="en-US" sz="4000" b="1" dirty="0">
                <a:solidFill>
                  <a:srgbClr val="302933"/>
                </a:solidFill>
                <a:latin typeface="Arial"/>
                <a:cs typeface="Arial"/>
              </a:rPr>
              <a:t> </a:t>
            </a:r>
            <a:r>
              <a:rPr lang="en-US" sz="4000" dirty="0">
                <a:solidFill>
                  <a:srgbClr val="302933"/>
                </a:solidFill>
                <a:latin typeface="Arial"/>
                <a:cs typeface="Arial"/>
              </a:rPr>
              <a:t>Sell Thru Dollars</a:t>
            </a:r>
          </a:p>
          <a:p>
            <a:endParaRPr lang="en-US" sz="4000" dirty="0">
              <a:solidFill>
                <a:srgbClr val="302933"/>
              </a:solidFill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F2137EF-D352-4638-B127-9BBE6B6E32EC}"/>
              </a:ext>
            </a:extLst>
          </p:cNvPr>
          <p:cNvSpPr/>
          <p:nvPr/>
        </p:nvSpPr>
        <p:spPr>
          <a:xfrm flipV="1">
            <a:off x="515007" y="939221"/>
            <a:ext cx="4834759" cy="59262"/>
          </a:xfrm>
          <a:custGeom>
            <a:avLst/>
            <a:gdLst/>
            <a:ahLst/>
            <a:cxnLst/>
            <a:rect l="l" t="t" r="r" b="b"/>
            <a:pathLst>
              <a:path w="2572385">
                <a:moveTo>
                  <a:pt x="0" y="0"/>
                </a:moveTo>
                <a:lnTo>
                  <a:pt x="2571877" y="0"/>
                </a:lnTo>
              </a:path>
            </a:pathLst>
          </a:custGeom>
          <a:ln w="6096">
            <a:solidFill>
              <a:srgbClr val="312A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06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46C578-3DEF-4937-8BC0-1D0A3EA02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152"/>
          <a:stretch/>
        </p:blipFill>
        <p:spPr>
          <a:xfrm>
            <a:off x="515007" y="445171"/>
            <a:ext cx="9377137" cy="5967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9FBD78-79B5-42A9-BACE-15EC65054A42}"/>
              </a:ext>
            </a:extLst>
          </p:cNvPr>
          <p:cNvSpPr txBox="1"/>
          <p:nvPr/>
        </p:nvSpPr>
        <p:spPr>
          <a:xfrm>
            <a:off x="396815" y="188343"/>
            <a:ext cx="5362854" cy="132343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302933"/>
                </a:solidFill>
                <a:latin typeface="Arial"/>
                <a:cs typeface="Arial"/>
              </a:rPr>
              <a:t>Routers Sell Thru Qty</a:t>
            </a:r>
          </a:p>
          <a:p>
            <a:endParaRPr lang="en-US" sz="4000" dirty="0">
              <a:solidFill>
                <a:srgbClr val="302933"/>
              </a:solidFill>
              <a:latin typeface="Arial"/>
              <a:cs typeface="Arial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E6E3EBDE-5C2A-8641-B076-D3BCCC0435EB}"/>
              </a:ext>
            </a:extLst>
          </p:cNvPr>
          <p:cNvSpPr/>
          <p:nvPr/>
        </p:nvSpPr>
        <p:spPr>
          <a:xfrm flipV="1">
            <a:off x="515007" y="939221"/>
            <a:ext cx="4834759" cy="59262"/>
          </a:xfrm>
          <a:custGeom>
            <a:avLst/>
            <a:gdLst/>
            <a:ahLst/>
            <a:cxnLst/>
            <a:rect l="l" t="t" r="r" b="b"/>
            <a:pathLst>
              <a:path w="2572385">
                <a:moveTo>
                  <a:pt x="0" y="0"/>
                </a:moveTo>
                <a:lnTo>
                  <a:pt x="2571877" y="0"/>
                </a:lnTo>
              </a:path>
            </a:pathLst>
          </a:custGeom>
          <a:ln w="6096">
            <a:solidFill>
              <a:srgbClr val="312A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3881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F835C24A4A494CAED3EA2075FFB8B7" ma:contentTypeVersion="4" ma:contentTypeDescription="Create a new document." ma:contentTypeScope="" ma:versionID="ce196a556b0e364b26f67ea11b2f1fd7">
  <xsd:schema xmlns:xsd="http://www.w3.org/2001/XMLSchema" xmlns:xs="http://www.w3.org/2001/XMLSchema" xmlns:p="http://schemas.microsoft.com/office/2006/metadata/properties" xmlns:ns2="b2b3b490-bdfe-41fa-a370-7b4aa9c5e1c8" targetNamespace="http://schemas.microsoft.com/office/2006/metadata/properties" ma:root="true" ma:fieldsID="03f8c1d74c9b6cef913d7c77322f51b8" ns2:_="">
    <xsd:import namespace="b2b3b490-bdfe-41fa-a370-7b4aa9c5e1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b3b490-bdfe-41fa-a370-7b4aa9c5e1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2BB5BA-C352-4218-8B16-A944E52A58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206D09-EAD0-453D-943F-3E7943FFE5B4}">
  <ds:schemaRefs>
    <ds:schemaRef ds:uri="b2b3b490-bdfe-41fa-a370-7b4aa9c5e1c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4469CF4-F46E-4F0B-A8FB-9D2B22F83442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b2b3b490-bdfe-41fa-a370-7b4aa9c5e1c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Manasa Nelakuditi</dc:creator>
  <cp:lastModifiedBy>Gregy Thomas K</cp:lastModifiedBy>
  <cp:revision>12</cp:revision>
  <dcterms:created xsi:type="dcterms:W3CDTF">2019-01-18T15:01:49Z</dcterms:created>
  <dcterms:modified xsi:type="dcterms:W3CDTF">2019-02-08T00:42:42Z</dcterms:modified>
</cp:coreProperties>
</file>