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366" r:id="rId5"/>
    <p:sldId id="378" r:id="rId6"/>
    <p:sldId id="380" r:id="rId7"/>
    <p:sldId id="382" r:id="rId8"/>
    <p:sldId id="383" r:id="rId9"/>
  </p:sldIdLst>
  <p:sldSz cx="12192000" cy="6858000"/>
  <p:notesSz cx="6858000"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806535E-1FA7-4BFB-B545-6DBF71D5855E}">
  <a:tblStyle styleId="{5806535E-1FA7-4BFB-B545-6DBF71D5855E}" styleName="Carrier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top>
            <a:ln>
              <a:noFill/>
            </a:ln>
          </a:top>
          <a:bottom>
            <a:ln>
              <a:noFill/>
            </a:ln>
          </a:bottom>
        </a:tcBdr>
        <a:fill>
          <a:noFill/>
        </a:fill>
      </a:tcStyle>
    </a:band1H>
    <a:band2H>
      <a:tcStyle>
        <a:tcBdr>
          <a:top>
            <a:ln>
              <a:noFill/>
            </a:ln>
          </a:top>
          <a:bottom>
            <a:ln>
              <a:noFill/>
            </a:ln>
          </a:bottom>
        </a:tcBdr>
        <a:fill>
          <a:solidFill>
            <a:srgbClr val="BAC0D0"/>
          </a:solidFill>
        </a:fill>
      </a:tcStyle>
    </a:band2H>
    <a:band1V>
      <a:tcStyle>
        <a:tcBdr/>
        <a:fill>
          <a:solidFill>
            <a:srgbClr val="BAC0D0"/>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dk1"/>
              </a:solidFill>
            </a:ln>
          </a:top>
          <a:bottom>
            <a:ln>
              <a:noFill/>
            </a:ln>
          </a:bottom>
        </a:tcBdr>
        <a:fill>
          <a:noFill/>
        </a:fill>
      </a:tcStyle>
    </a:lastRow>
    <a:firstRow>
      <a:tcTxStyle b="on">
        <a:schemeClr val="lt1"/>
      </a:tcTxStyle>
      <a:tcStyle>
        <a:tcBdr>
          <a:top>
            <a:ln>
              <a:noFill/>
            </a:ln>
          </a:top>
          <a:bottom>
            <a:ln>
              <a:noFill/>
            </a:ln>
          </a:bottom>
          <a:insideV>
            <a:ln w="6350">
              <a:solidFill>
                <a:srgbClr val="FFFFFF"/>
              </a:solidFill>
            </a:ln>
          </a:insideV>
        </a:tcBdr>
        <a:fill>
          <a:solidFill>
            <a:srgbClr val="152C7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showGuides="1">
      <p:cViewPr varScale="1">
        <p:scale>
          <a:sx n="62" d="100"/>
          <a:sy n="62" d="100"/>
        </p:scale>
        <p:origin x="828"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66" d="100"/>
          <a:sy n="166" d="100"/>
        </p:scale>
        <p:origin x="667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E4A3BB-86C8-E243-8F27-5FAB19594F73}"/>
              </a:ext>
            </a:extLst>
          </p:cNvPr>
          <p:cNvSpPr>
            <a:spLocks noGrp="1"/>
          </p:cNvSpPr>
          <p:nvPr>
            <p:ph type="hdr" sz="quarter"/>
          </p:nvPr>
        </p:nvSpPr>
        <p:spPr>
          <a:xfrm>
            <a:off x="0" y="0"/>
            <a:ext cx="2971800" cy="463647"/>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9E77E0-5218-B24E-8A71-6A808A97448C}"/>
              </a:ext>
            </a:extLst>
          </p:cNvPr>
          <p:cNvSpPr>
            <a:spLocks noGrp="1"/>
          </p:cNvSpPr>
          <p:nvPr>
            <p:ph type="dt" sz="quarter" idx="1"/>
          </p:nvPr>
        </p:nvSpPr>
        <p:spPr>
          <a:xfrm>
            <a:off x="3884613" y="0"/>
            <a:ext cx="2971800" cy="463647"/>
          </a:xfrm>
          <a:prstGeom prst="rect">
            <a:avLst/>
          </a:prstGeom>
        </p:spPr>
        <p:txBody>
          <a:bodyPr vert="horz" lIns="91440" tIns="45720" rIns="91440" bIns="45720" rtlCol="0"/>
          <a:lstStyle>
            <a:lvl1pPr algn="r">
              <a:defRPr sz="1200"/>
            </a:lvl1pPr>
          </a:lstStyle>
          <a:p>
            <a:fld id="{B8233D23-7F87-4248-8883-3F2CFF311667}" type="datetimeFigureOut">
              <a:rPr lang="en-US" smtClean="0"/>
              <a:t>4/10/2023</a:t>
            </a:fld>
            <a:endParaRPr lang="en-US"/>
          </a:p>
        </p:txBody>
      </p:sp>
      <p:sp>
        <p:nvSpPr>
          <p:cNvPr id="4" name="Footer Placeholder 3">
            <a:extLst>
              <a:ext uri="{FF2B5EF4-FFF2-40B4-BE49-F238E27FC236}">
                <a16:creationId xmlns:a16="http://schemas.microsoft.com/office/drawing/2014/main" id="{591EC585-66B0-F74E-9E4E-F5C9ACB196B9}"/>
              </a:ext>
            </a:extLst>
          </p:cNvPr>
          <p:cNvSpPr>
            <a:spLocks noGrp="1"/>
          </p:cNvSpPr>
          <p:nvPr>
            <p:ph type="ftr" sz="quarter" idx="2"/>
          </p:nvPr>
        </p:nvSpPr>
        <p:spPr>
          <a:xfrm>
            <a:off x="0" y="8777193"/>
            <a:ext cx="2971800" cy="46364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DBBB9F3-FC6F-DC4A-9EBA-DC6E8B1E8058}"/>
              </a:ext>
            </a:extLst>
          </p:cNvPr>
          <p:cNvSpPr>
            <a:spLocks noGrp="1"/>
          </p:cNvSpPr>
          <p:nvPr>
            <p:ph type="sldNum" sz="quarter" idx="3"/>
          </p:nvPr>
        </p:nvSpPr>
        <p:spPr>
          <a:xfrm>
            <a:off x="3884613" y="8777193"/>
            <a:ext cx="2971800" cy="463646"/>
          </a:xfrm>
          <a:prstGeom prst="rect">
            <a:avLst/>
          </a:prstGeom>
        </p:spPr>
        <p:txBody>
          <a:bodyPr vert="horz" lIns="91440" tIns="45720" rIns="91440" bIns="45720" rtlCol="0" anchor="b"/>
          <a:lstStyle>
            <a:lvl1pPr algn="r">
              <a:defRPr sz="1200"/>
            </a:lvl1pPr>
          </a:lstStyle>
          <a:p>
            <a:fld id="{8643FCEA-112F-064A-9BC3-B536382FF61B}" type="slidenum">
              <a:rPr lang="en-US" smtClean="0"/>
              <a:t>‹#›</a:t>
            </a:fld>
            <a:endParaRPr lang="en-US"/>
          </a:p>
        </p:txBody>
      </p:sp>
    </p:spTree>
    <p:extLst>
      <p:ext uri="{BB962C8B-B14F-4D97-AF65-F5344CB8AC3E}">
        <p14:creationId xmlns:p14="http://schemas.microsoft.com/office/powerpoint/2010/main" val="3254714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64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647"/>
          </a:xfrm>
          <a:prstGeom prst="rect">
            <a:avLst/>
          </a:prstGeom>
        </p:spPr>
        <p:txBody>
          <a:bodyPr vert="horz" lIns="91440" tIns="45720" rIns="91440" bIns="45720" rtlCol="0"/>
          <a:lstStyle>
            <a:lvl1pPr algn="r">
              <a:defRPr sz="1200"/>
            </a:lvl1pPr>
          </a:lstStyle>
          <a:p>
            <a:fld id="{B06B6C34-462C-5A44-85C6-A401B2EECF7C}" type="datetimeFigureOut">
              <a:rPr lang="en-US" smtClean="0"/>
              <a:t>4/10/2023</a:t>
            </a:fld>
            <a:endParaRPr lang="en-US"/>
          </a:p>
        </p:txBody>
      </p:sp>
      <p:sp>
        <p:nvSpPr>
          <p:cNvPr id="4" name="Slide Image Placeholder 3"/>
          <p:cNvSpPr>
            <a:spLocks noGrp="1" noRot="1" noChangeAspect="1"/>
          </p:cNvSpPr>
          <p:nvPr>
            <p:ph type="sldImg" idx="2"/>
          </p:nvPr>
        </p:nvSpPr>
        <p:spPr>
          <a:xfrm>
            <a:off x="658813" y="1155700"/>
            <a:ext cx="55403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47153"/>
            <a:ext cx="5486400" cy="363858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777193"/>
            <a:ext cx="2971800" cy="46364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7193"/>
            <a:ext cx="2971800" cy="463646"/>
          </a:xfrm>
          <a:prstGeom prst="rect">
            <a:avLst/>
          </a:prstGeom>
        </p:spPr>
        <p:txBody>
          <a:bodyPr vert="horz" lIns="91440" tIns="45720" rIns="91440" bIns="45720" rtlCol="0" anchor="b"/>
          <a:lstStyle>
            <a:lvl1pPr algn="r">
              <a:defRPr sz="1200"/>
            </a:lvl1pPr>
          </a:lstStyle>
          <a:p>
            <a:fld id="{5FCA4050-6412-C74D-BA22-754CBEAE68B7}" type="slidenum">
              <a:rPr lang="en-US" smtClean="0"/>
              <a:t>‹#›</a:t>
            </a:fld>
            <a:endParaRPr lang="en-US"/>
          </a:p>
        </p:txBody>
      </p:sp>
    </p:spTree>
    <p:extLst>
      <p:ext uri="{BB962C8B-B14F-4D97-AF65-F5344CB8AC3E}">
        <p14:creationId xmlns:p14="http://schemas.microsoft.com/office/powerpoint/2010/main" val="987899495"/>
      </p:ext>
    </p:extLst>
  </p:cSld>
  <p:clrMap bg1="lt1" tx1="dk1" bg2="lt2" tx2="dk2" accent1="accent1" accent2="accent2" accent3="accent3" accent4="accent4" accent5="accent5" accent6="accent6" hlink="hlink" folHlink="folHlink"/>
  <p:notesStyle>
    <a:lvl1pPr marL="137160" indent="-13716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274320" indent="-13716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411480" indent="-13716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685800" indent="-13716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822960" indent="-13716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960120" indent="-13716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097280" indent="-13716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234440" indent="-13716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9" name="Carrier" descr="Carrier">
            <a:extLst>
              <a:ext uri="{FF2B5EF4-FFF2-40B4-BE49-F238E27FC236}">
                <a16:creationId xmlns:a16="http://schemas.microsoft.com/office/drawing/2014/main" id="{4BE9985D-2B3E-AC44-918B-15069EEF8440}"/>
              </a:ext>
            </a:extLst>
          </p:cNvPr>
          <p:cNvPicPr>
            <a:picLocks noChangeAspect="1"/>
          </p:cNvPicPr>
          <p:nvPr userDrawn="1"/>
        </p:nvPicPr>
        <p:blipFill>
          <a:blip r:embed="rId2"/>
          <a:stretch>
            <a:fillRect/>
          </a:stretch>
        </p:blipFill>
        <p:spPr>
          <a:xfrm>
            <a:off x="79121" y="76200"/>
            <a:ext cx="3354324" cy="1803400"/>
          </a:xfrm>
          <a:prstGeom prst="rect">
            <a:avLst/>
          </a:prstGeom>
        </p:spPr>
      </p:pic>
      <p:sp>
        <p:nvSpPr>
          <p:cNvPr id="6" name="Lead 1">
            <a:extLst>
              <a:ext uri="{FF2B5EF4-FFF2-40B4-BE49-F238E27FC236}">
                <a16:creationId xmlns:a16="http://schemas.microsoft.com/office/drawing/2014/main" id="{F98957D8-2B1B-724B-9282-C404B1F488EB}"/>
              </a:ext>
            </a:extLst>
          </p:cNvPr>
          <p:cNvSpPr>
            <a:spLocks noGrp="1"/>
          </p:cNvSpPr>
          <p:nvPr>
            <p:ph type="body" sz="quarter" idx="10" hasCustomPrompt="1"/>
          </p:nvPr>
        </p:nvSpPr>
        <p:spPr>
          <a:xfrm>
            <a:off x="457199" y="1920240"/>
            <a:ext cx="7364984" cy="640080"/>
          </a:xfrm>
        </p:spPr>
        <p:txBody>
          <a:bodyPr anchor="b" anchorCtr="0">
            <a:noAutofit/>
          </a:bodyPr>
          <a:lstStyle>
            <a:lvl1pPr marL="0" indent="0">
              <a:spcBef>
                <a:spcPts val="0"/>
              </a:spcBef>
              <a:buFontTx/>
              <a:buNone/>
              <a:defRPr>
                <a:solidFill>
                  <a:schemeClr val="tx2"/>
                </a:solidFill>
              </a:defRPr>
            </a:lvl1pPr>
            <a:lvl2pPr marL="0" indent="0">
              <a:spcBef>
                <a:spcPts val="0"/>
              </a:spcBef>
              <a:buFontTx/>
              <a:buNone/>
              <a:defRPr>
                <a:solidFill>
                  <a:schemeClr val="tx2"/>
                </a:solidFill>
              </a:defRPr>
            </a:lvl2pPr>
            <a:lvl3pPr marL="0" indent="0">
              <a:spcBef>
                <a:spcPts val="0"/>
              </a:spcBef>
              <a:buFontTx/>
              <a:buNone/>
              <a:defRPr>
                <a:solidFill>
                  <a:schemeClr val="tx2"/>
                </a:solidFill>
              </a:defRPr>
            </a:lvl3pPr>
            <a:lvl4pPr marL="0" indent="0">
              <a:spcBef>
                <a:spcPts val="0"/>
              </a:spcBef>
              <a:buFontTx/>
              <a:buNone/>
              <a:defRPr>
                <a:solidFill>
                  <a:schemeClr val="tx2"/>
                </a:solidFill>
              </a:defRPr>
            </a:lvl4pPr>
            <a:lvl5pPr marL="0" indent="0">
              <a:spcBef>
                <a:spcPts val="0"/>
              </a:spcBef>
              <a:buFontTx/>
              <a:buNone/>
              <a:defRPr>
                <a:solidFill>
                  <a:schemeClr val="tx2"/>
                </a:solidFill>
              </a:defRPr>
            </a:lvl5pPr>
            <a:lvl6pPr marL="0" indent="0">
              <a:spcBef>
                <a:spcPts val="0"/>
              </a:spcBef>
              <a:buFontTx/>
              <a:buNone/>
              <a:defRPr>
                <a:solidFill>
                  <a:schemeClr val="tx2"/>
                </a:solidFill>
              </a:defRPr>
            </a:lvl6pPr>
            <a:lvl7pPr marL="0" indent="0">
              <a:spcBef>
                <a:spcPts val="0"/>
              </a:spcBef>
              <a:buFontTx/>
              <a:buNone/>
              <a:defRPr>
                <a:solidFill>
                  <a:schemeClr val="tx2"/>
                </a:solidFill>
              </a:defRPr>
            </a:lvl7pPr>
            <a:lvl8pPr marL="0" indent="0">
              <a:spcBef>
                <a:spcPts val="0"/>
              </a:spcBef>
              <a:buFontTx/>
              <a:buNone/>
              <a:defRPr>
                <a:solidFill>
                  <a:schemeClr val="tx2"/>
                </a:solidFill>
              </a:defRPr>
            </a:lvl8pPr>
            <a:lvl9pPr marL="0" indent="0">
              <a:spcBef>
                <a:spcPts val="0"/>
              </a:spcBef>
              <a:buFontTx/>
              <a:buNone/>
              <a:defRPr>
                <a:solidFill>
                  <a:schemeClr val="tx2"/>
                </a:solidFill>
              </a:defRPr>
            </a:lvl9pPr>
          </a:lstStyle>
          <a:p>
            <a:pPr lvl="0"/>
            <a:r>
              <a:rPr lang="en-US" dirty="0"/>
              <a:t>[Optional lead-in]</a:t>
            </a:r>
          </a:p>
        </p:txBody>
      </p:sp>
      <p:sp>
        <p:nvSpPr>
          <p:cNvPr id="2" name="Title 2">
            <a:extLst>
              <a:ext uri="{FF2B5EF4-FFF2-40B4-BE49-F238E27FC236}">
                <a16:creationId xmlns:a16="http://schemas.microsoft.com/office/drawing/2014/main" id="{A1CB277E-0A83-488D-8766-29AF67E8057D}"/>
              </a:ext>
            </a:extLst>
          </p:cNvPr>
          <p:cNvSpPr>
            <a:spLocks noGrp="1"/>
          </p:cNvSpPr>
          <p:nvPr>
            <p:ph type="ctrTitle" hasCustomPrompt="1"/>
          </p:nvPr>
        </p:nvSpPr>
        <p:spPr>
          <a:xfrm>
            <a:off x="457199" y="2743200"/>
            <a:ext cx="7364985" cy="2514600"/>
          </a:xfrm>
        </p:spPr>
        <p:txBody>
          <a:bodyPr anchor="t" anchorCtr="0">
            <a:normAutofit/>
          </a:bodyPr>
          <a:lstStyle>
            <a:lvl1pPr algn="l">
              <a:lnSpc>
                <a:spcPct val="85000"/>
              </a:lnSpc>
              <a:defRPr sz="5400" b="0" cap="all" baseline="0">
                <a:solidFill>
                  <a:schemeClr val="bg2"/>
                </a:solidFill>
              </a:defRPr>
            </a:lvl1pPr>
          </a:lstStyle>
          <a:p>
            <a:r>
              <a:rPr lang="en-US" dirty="0"/>
              <a:t>[PRESENTATION TITLE]</a:t>
            </a:r>
          </a:p>
        </p:txBody>
      </p:sp>
      <p:sp>
        <p:nvSpPr>
          <p:cNvPr id="3" name="Subtitle 3">
            <a:extLst>
              <a:ext uri="{FF2B5EF4-FFF2-40B4-BE49-F238E27FC236}">
                <a16:creationId xmlns:a16="http://schemas.microsoft.com/office/drawing/2014/main" id="{EAB57EE6-57ED-4907-AD63-FF54F7F85CDB}"/>
              </a:ext>
            </a:extLst>
          </p:cNvPr>
          <p:cNvSpPr>
            <a:spLocks noGrp="1"/>
          </p:cNvSpPr>
          <p:nvPr>
            <p:ph type="subTitle" idx="1" hasCustomPrompt="1"/>
          </p:nvPr>
        </p:nvSpPr>
        <p:spPr>
          <a:xfrm>
            <a:off x="457200" y="5667375"/>
            <a:ext cx="7364983" cy="685800"/>
          </a:xfrm>
        </p:spPr>
        <p:txBody>
          <a:bodyPr anchor="b" anchorCtr="0">
            <a:noAutofit/>
          </a:bodyPr>
          <a:lstStyle>
            <a:lvl1pPr marL="0" indent="0" algn="l">
              <a:spcBef>
                <a:spcPts val="0"/>
              </a:spcBef>
              <a:buNone/>
              <a:defRPr sz="1800">
                <a:solidFill>
                  <a:schemeClr val="bg2"/>
                </a:solidFill>
              </a:defRPr>
            </a:lvl1pPr>
            <a:lvl2pPr marL="0" indent="0" algn="l">
              <a:spcBef>
                <a:spcPts val="0"/>
              </a:spcBef>
              <a:buNone/>
              <a:defRPr sz="1800">
                <a:solidFill>
                  <a:schemeClr val="bg2"/>
                </a:solidFill>
              </a:defRPr>
            </a:lvl2pPr>
            <a:lvl3pPr marL="0" indent="0" algn="l">
              <a:spcBef>
                <a:spcPts val="0"/>
              </a:spcBef>
              <a:buNone/>
              <a:defRPr sz="1800">
                <a:solidFill>
                  <a:schemeClr val="bg2"/>
                </a:solidFill>
              </a:defRPr>
            </a:lvl3pPr>
            <a:lvl4pPr marL="0" indent="0" algn="l">
              <a:spcBef>
                <a:spcPts val="0"/>
              </a:spcBef>
              <a:buNone/>
              <a:defRPr sz="1800">
                <a:solidFill>
                  <a:schemeClr val="bg2"/>
                </a:solidFill>
              </a:defRPr>
            </a:lvl4pPr>
            <a:lvl5pPr marL="0" indent="0" algn="l">
              <a:spcBef>
                <a:spcPts val="0"/>
              </a:spcBef>
              <a:buNone/>
              <a:defRPr sz="1800">
                <a:solidFill>
                  <a:schemeClr val="bg2"/>
                </a:solidFill>
              </a:defRPr>
            </a:lvl5pPr>
            <a:lvl6pPr marL="0" indent="0" algn="l">
              <a:spcBef>
                <a:spcPts val="0"/>
              </a:spcBef>
              <a:buNone/>
              <a:defRPr sz="1800">
                <a:solidFill>
                  <a:schemeClr val="bg2"/>
                </a:solidFill>
              </a:defRPr>
            </a:lvl6pPr>
            <a:lvl7pPr marL="0" indent="0" algn="l">
              <a:spcBef>
                <a:spcPts val="0"/>
              </a:spcBef>
              <a:buNone/>
              <a:defRPr sz="1800">
                <a:solidFill>
                  <a:schemeClr val="bg2"/>
                </a:solidFill>
              </a:defRPr>
            </a:lvl7pPr>
            <a:lvl8pPr marL="0" indent="0" algn="l">
              <a:spcBef>
                <a:spcPts val="0"/>
              </a:spcBef>
              <a:buNone/>
              <a:defRPr sz="1800">
                <a:solidFill>
                  <a:schemeClr val="bg2"/>
                </a:solidFill>
              </a:defRPr>
            </a:lvl8pPr>
            <a:lvl9pPr marL="0" indent="0" algn="l">
              <a:spcBef>
                <a:spcPts val="0"/>
              </a:spcBef>
              <a:buNone/>
              <a:defRPr sz="1800">
                <a:solidFill>
                  <a:schemeClr val="bg2"/>
                </a:solidFill>
              </a:defRPr>
            </a:lvl9pPr>
          </a:lstStyle>
          <a:p>
            <a:r>
              <a:rPr lang="en-US" dirty="0"/>
              <a:t>[Presenter Name]</a:t>
            </a:r>
            <a:br>
              <a:rPr lang="en-US" dirty="0"/>
            </a:br>
            <a:r>
              <a:rPr lang="en-US" dirty="0"/>
              <a:t>[Month 00, 0000]</a:t>
            </a:r>
          </a:p>
        </p:txBody>
      </p:sp>
    </p:spTree>
    <p:extLst>
      <p:ext uri="{BB962C8B-B14F-4D97-AF65-F5344CB8AC3E}">
        <p14:creationId xmlns:p14="http://schemas.microsoft.com/office/powerpoint/2010/main" val="188231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 Carrier Light Blue">
    <p:bg>
      <p:bgPr>
        <a:solidFill>
          <a:srgbClr val="1891F6"/>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8343900" cy="548640"/>
          </a:xfrm>
        </p:spPr>
        <p:txBody>
          <a:bodyPr/>
          <a:lstStyle>
            <a:lvl1pPr marL="0" indent="0">
              <a:spcBef>
                <a:spcPts val="0"/>
              </a:spcBef>
              <a:buNone/>
              <a:defRPr sz="2400" b="1">
                <a:solidFill>
                  <a:schemeClr val="bg1"/>
                </a:solidFill>
              </a:defRPr>
            </a:lvl1pPr>
            <a:lvl2pPr marL="0" indent="0">
              <a:spcBef>
                <a:spcPts val="0"/>
              </a:spcBef>
              <a:buNone/>
              <a:defRPr sz="2400" b="1">
                <a:solidFill>
                  <a:schemeClr val="bg1"/>
                </a:solidFill>
              </a:defRPr>
            </a:lvl2pPr>
            <a:lvl3pPr marL="0" indent="0">
              <a:spcBef>
                <a:spcPts val="0"/>
              </a:spcBef>
              <a:buNone/>
              <a:defRPr sz="2400" b="1">
                <a:solidFill>
                  <a:schemeClr val="bg1"/>
                </a:solidFill>
              </a:defRPr>
            </a:lvl3pPr>
            <a:lvl4pPr marL="0" indent="0">
              <a:spcBef>
                <a:spcPts val="0"/>
              </a:spcBef>
              <a:buNone/>
              <a:defRPr sz="2400" b="1">
                <a:solidFill>
                  <a:schemeClr val="bg1"/>
                </a:solidFill>
              </a:defRPr>
            </a:lvl4pPr>
            <a:lvl5pPr marL="0" indent="0">
              <a:spcBef>
                <a:spcPts val="0"/>
              </a:spcBef>
              <a:buNone/>
              <a:defRPr sz="2400" b="1">
                <a:solidFill>
                  <a:schemeClr val="bg1"/>
                </a:solidFill>
              </a:defRPr>
            </a:lvl5pPr>
            <a:lvl6pPr marL="0" indent="0">
              <a:spcBef>
                <a:spcPts val="0"/>
              </a:spcBef>
              <a:buNone/>
              <a:defRPr sz="2400" b="1">
                <a:solidFill>
                  <a:schemeClr val="bg1"/>
                </a:solidFill>
              </a:defRPr>
            </a:lvl6pPr>
            <a:lvl7pPr marL="0" indent="0">
              <a:spcBef>
                <a:spcPts val="0"/>
              </a:spcBef>
              <a:buNone/>
              <a:defRPr sz="2400" b="1">
                <a:solidFill>
                  <a:schemeClr val="bg1"/>
                </a:solidFill>
              </a:defRPr>
            </a:lvl7pPr>
            <a:lvl8pPr marL="0" indent="0">
              <a:spcBef>
                <a:spcPts val="0"/>
              </a:spcBef>
              <a:buNone/>
              <a:defRPr sz="2400" b="1">
                <a:solidFill>
                  <a:schemeClr val="bg1"/>
                </a:solidFill>
              </a:defRPr>
            </a:lvl8pPr>
            <a:lvl9pPr marL="0" indent="0">
              <a:spcBef>
                <a:spcPts val="0"/>
              </a:spcBef>
              <a:buNone/>
              <a:defRPr sz="2400" b="1">
                <a:solidFill>
                  <a:schemeClr val="bg1"/>
                </a:solidFill>
              </a:defRPr>
            </a:lvl9pPr>
          </a:lstStyle>
          <a:p>
            <a:pPr lvl="0"/>
            <a:r>
              <a:rPr lang="en-US" dirty="0"/>
              <a:t>[Chapter 00 – Optional]</a:t>
            </a:r>
          </a:p>
        </p:txBody>
      </p:sp>
      <p:sp>
        <p:nvSpPr>
          <p:cNvPr id="2" name="Title 2">
            <a:extLst>
              <a:ext uri="{FF2B5EF4-FFF2-40B4-BE49-F238E27FC236}">
                <a16:creationId xmlns:a16="http://schemas.microsoft.com/office/drawing/2014/main" id="{D6AF8E90-416B-4F42-9DFD-4926A3985445}"/>
              </a:ext>
            </a:extLst>
          </p:cNvPr>
          <p:cNvSpPr>
            <a:spLocks noGrp="1"/>
          </p:cNvSpPr>
          <p:nvPr>
            <p:ph type="title" hasCustomPrompt="1"/>
          </p:nvPr>
        </p:nvSpPr>
        <p:spPr>
          <a:xfrm>
            <a:off x="457200" y="2743200"/>
            <a:ext cx="8343900" cy="2286000"/>
          </a:xfrm>
        </p:spPr>
        <p:txBody>
          <a:bodyPr anchor="t" anchorCtr="0">
            <a:normAutofit/>
          </a:bodyPr>
          <a:lstStyle>
            <a:lvl1pPr>
              <a:lnSpc>
                <a:spcPct val="85000"/>
              </a:lnSpc>
              <a:defRPr sz="5400" b="0" cap="all" baseline="0">
                <a:solidFill>
                  <a:schemeClr val="bg1"/>
                </a:solidFill>
              </a:defRPr>
            </a:lvl1pPr>
          </a:lstStyle>
          <a:p>
            <a:r>
              <a:rPr lang="en-US" dirty="0"/>
              <a:t>[SECTION HEADER TITLE]</a:t>
            </a:r>
          </a:p>
        </p:txBody>
      </p:sp>
      <p:sp>
        <p:nvSpPr>
          <p:cNvPr id="6" name="Slide Number Placeholder 3">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p>
            <a:fld id="{54C43044-12A5-4144-ACF2-73440A089539}" type="slidenum">
              <a:rPr lang="en-US" smtClean="0"/>
              <a:pPr/>
              <a:t>‹#›</a:t>
            </a:fld>
            <a:endParaRPr lang="en-US" dirty="0"/>
          </a:p>
        </p:txBody>
      </p:sp>
    </p:spTree>
    <p:extLst>
      <p:ext uri="{BB962C8B-B14F-4D97-AF65-F5344CB8AC3E}">
        <p14:creationId xmlns:p14="http://schemas.microsoft.com/office/powerpoint/2010/main" val="152800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Photo">
    <p:spTree>
      <p:nvGrpSpPr>
        <p:cNvPr id="1" name=""/>
        <p:cNvGrpSpPr/>
        <p:nvPr/>
      </p:nvGrpSpPr>
      <p:grpSpPr>
        <a:xfrm>
          <a:off x="0" y="0"/>
          <a:ext cx="0" cy="0"/>
          <a:chOff x="0" y="0"/>
          <a:chExt cx="0" cy="0"/>
        </a:xfrm>
      </p:grpSpPr>
      <p:sp>
        <p:nvSpPr>
          <p:cNvPr id="5" name="Picture Placeholder 1">
            <a:extLst>
              <a:ext uri="{FF2B5EF4-FFF2-40B4-BE49-F238E27FC236}">
                <a16:creationId xmlns:a16="http://schemas.microsoft.com/office/drawing/2014/main" id="{8D36D2F1-2B2F-0D4D-9C5E-D35E0AFF6D02}"/>
              </a:ext>
            </a:extLst>
          </p:cNvPr>
          <p:cNvSpPr>
            <a:spLocks noGrp="1"/>
          </p:cNvSpPr>
          <p:nvPr>
            <p:ph type="pic" sz="quarter" idx="11" hasCustomPrompt="1"/>
          </p:nvPr>
        </p:nvSpPr>
        <p:spPr bwMode="hidden">
          <a:xfrm>
            <a:off x="0" y="-2"/>
            <a:ext cx="12192000" cy="6858002"/>
          </a:xfrm>
          <a:solidFill>
            <a:srgbClr val="617080"/>
          </a:solidFill>
        </p:spPr>
        <p:txBody>
          <a:bodyPr lIns="6327648" anchor="ctr" anchorCtr="0">
            <a:normAutofit/>
          </a:bodyPr>
          <a:lstStyle>
            <a:lvl1pPr marL="0" indent="0">
              <a:spcBef>
                <a:spcPts val="0"/>
              </a:spcBef>
              <a:buNone/>
              <a:defRPr sz="2400">
                <a:solidFill>
                  <a:schemeClr val="bg1"/>
                </a:solidFill>
              </a:defRPr>
            </a:lvl1pPr>
          </a:lstStyle>
          <a:p>
            <a:r>
              <a:rPr lang="en-US" dirty="0"/>
              <a:t>CLICK ICON TO INSERT PHOTO</a:t>
            </a:r>
          </a:p>
        </p:txBody>
      </p:sp>
      <p:sp>
        <p:nvSpPr>
          <p:cNvPr id="3" name="Text Placeholder 2">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5410200" cy="548640"/>
          </a:xfrm>
        </p:spPr>
        <p:txBody>
          <a:bodyPr/>
          <a:lstStyle>
            <a:lvl1pPr marL="0" indent="0">
              <a:spcBef>
                <a:spcPts val="0"/>
              </a:spcBef>
              <a:buNone/>
              <a:defRPr sz="2400" b="1">
                <a:solidFill>
                  <a:schemeClr val="bg2"/>
                </a:solidFill>
              </a:defRPr>
            </a:lvl1pPr>
            <a:lvl2pPr marL="0" indent="0">
              <a:spcBef>
                <a:spcPts val="0"/>
              </a:spcBef>
              <a:buNone/>
              <a:defRPr sz="2400" b="1">
                <a:solidFill>
                  <a:schemeClr val="bg2"/>
                </a:solidFill>
              </a:defRPr>
            </a:lvl2pPr>
            <a:lvl3pPr marL="0" indent="0">
              <a:spcBef>
                <a:spcPts val="0"/>
              </a:spcBef>
              <a:buNone/>
              <a:defRPr sz="2400" b="1">
                <a:solidFill>
                  <a:schemeClr val="bg2"/>
                </a:solidFill>
              </a:defRPr>
            </a:lvl3pPr>
            <a:lvl4pPr marL="0" indent="0">
              <a:spcBef>
                <a:spcPts val="0"/>
              </a:spcBef>
              <a:buNone/>
              <a:defRPr sz="2400" b="1">
                <a:solidFill>
                  <a:schemeClr val="bg2"/>
                </a:solidFill>
              </a:defRPr>
            </a:lvl4pPr>
            <a:lvl5pPr marL="0" indent="0">
              <a:spcBef>
                <a:spcPts val="0"/>
              </a:spcBef>
              <a:buNone/>
              <a:defRPr sz="2400" b="1">
                <a:solidFill>
                  <a:schemeClr val="bg2"/>
                </a:solidFill>
              </a:defRPr>
            </a:lvl5pPr>
            <a:lvl6pPr marL="0" indent="0">
              <a:spcBef>
                <a:spcPts val="0"/>
              </a:spcBef>
              <a:buNone/>
              <a:defRPr sz="2400" b="1">
                <a:solidFill>
                  <a:schemeClr val="bg2"/>
                </a:solidFill>
              </a:defRPr>
            </a:lvl6pPr>
            <a:lvl7pPr marL="0" indent="0">
              <a:spcBef>
                <a:spcPts val="0"/>
              </a:spcBef>
              <a:buNone/>
              <a:defRPr sz="2400" b="1">
                <a:solidFill>
                  <a:schemeClr val="bg2"/>
                </a:solidFill>
              </a:defRPr>
            </a:lvl7pPr>
            <a:lvl8pPr marL="0" indent="0">
              <a:spcBef>
                <a:spcPts val="0"/>
              </a:spcBef>
              <a:buNone/>
              <a:defRPr sz="2400" b="1">
                <a:solidFill>
                  <a:schemeClr val="bg2"/>
                </a:solidFill>
              </a:defRPr>
            </a:lvl8pPr>
            <a:lvl9pPr marL="0" indent="0">
              <a:spcBef>
                <a:spcPts val="0"/>
              </a:spcBef>
              <a:buNone/>
              <a:defRPr sz="2400" b="1">
                <a:solidFill>
                  <a:schemeClr val="bg2"/>
                </a:solidFill>
              </a:defRPr>
            </a:lvl9pPr>
          </a:lstStyle>
          <a:p>
            <a:pPr lvl="0"/>
            <a:r>
              <a:rPr lang="en-US" dirty="0"/>
              <a:t>[Chapter 00 – Optional]</a:t>
            </a:r>
          </a:p>
        </p:txBody>
      </p:sp>
      <p:sp>
        <p:nvSpPr>
          <p:cNvPr id="2" name="Title 3">
            <a:extLst>
              <a:ext uri="{FF2B5EF4-FFF2-40B4-BE49-F238E27FC236}">
                <a16:creationId xmlns:a16="http://schemas.microsoft.com/office/drawing/2014/main" id="{D6AF8E90-416B-4F42-9DFD-4926A3985445}"/>
              </a:ext>
            </a:extLst>
          </p:cNvPr>
          <p:cNvSpPr>
            <a:spLocks noGrp="1"/>
          </p:cNvSpPr>
          <p:nvPr>
            <p:ph type="title" hasCustomPrompt="1"/>
          </p:nvPr>
        </p:nvSpPr>
        <p:spPr>
          <a:xfrm>
            <a:off x="457200" y="2743200"/>
            <a:ext cx="5413248" cy="2286000"/>
          </a:xfrm>
        </p:spPr>
        <p:txBody>
          <a:bodyPr anchor="t" anchorCtr="0">
            <a:normAutofit/>
          </a:bodyPr>
          <a:lstStyle>
            <a:lvl1pPr>
              <a:lnSpc>
                <a:spcPct val="85000"/>
              </a:lnSpc>
              <a:defRPr sz="5400" b="0" cap="all" baseline="0">
                <a:solidFill>
                  <a:schemeClr val="bg1"/>
                </a:solidFill>
              </a:defRPr>
            </a:lvl1pPr>
          </a:lstStyle>
          <a:p>
            <a:r>
              <a:rPr lang="en-US" dirty="0"/>
              <a:t>[SECTION HEADER TITLE]</a:t>
            </a:r>
          </a:p>
        </p:txBody>
      </p:sp>
      <p:sp>
        <p:nvSpPr>
          <p:cNvPr id="6" name="Slide Number Placeholder 4">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lvl1pPr>
              <a:defRPr>
                <a:solidFill>
                  <a:schemeClr val="bg1"/>
                </a:solidFill>
              </a:defRPr>
            </a:lvl1pPr>
          </a:lstStyle>
          <a:p>
            <a:fld id="{54C43044-12A5-4144-ACF2-73440A089539}" type="slidenum">
              <a:rPr lang="en-US" smtClean="0"/>
              <a:pPr/>
              <a:t>‹#›</a:t>
            </a:fld>
            <a:endParaRPr lang="en-US" dirty="0"/>
          </a:p>
        </p:txBody>
      </p:sp>
    </p:spTree>
    <p:extLst>
      <p:ext uri="{BB962C8B-B14F-4D97-AF65-F5344CB8AC3E}">
        <p14:creationId xmlns:p14="http://schemas.microsoft.com/office/powerpoint/2010/main" val="9105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96" userDrawn="1">
          <p15:clr>
            <a:srgbClr val="FBAE40"/>
          </p15:clr>
        </p15:guide>
        <p15:guide id="3" pos="554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Line">
            <a:extLst>
              <a:ext uri="{FF2B5EF4-FFF2-40B4-BE49-F238E27FC236}">
                <a16:creationId xmlns:a16="http://schemas.microsoft.com/office/drawing/2014/main" id="{A3C9B64B-EDC1-A341-BC5C-B7BCDDF2B9C6}"/>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EBDD09E3-04EB-4221-AF6F-4D85F55C1A4F}"/>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9" y="1280160"/>
            <a:ext cx="5410201"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6324600" y="1280160"/>
            <a:ext cx="5410200"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4">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230156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userDrawn="1">
          <p15:clr>
            <a:srgbClr val="FBAE40"/>
          </p15:clr>
        </p15:guide>
        <p15:guide id="2" pos="398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cxnSp>
        <p:nvCxnSpPr>
          <p:cNvPr id="9" name="Line">
            <a:extLst>
              <a:ext uri="{FF2B5EF4-FFF2-40B4-BE49-F238E27FC236}">
                <a16:creationId xmlns:a16="http://schemas.microsoft.com/office/drawing/2014/main" id="{9F4647BA-9358-F64C-982D-ACABC0C307A5}"/>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5" name="Title 1">
            <a:extLst>
              <a:ext uri="{FF2B5EF4-FFF2-40B4-BE49-F238E27FC236}">
                <a16:creationId xmlns:a16="http://schemas.microsoft.com/office/drawing/2014/main" id="{8E47B2CB-6DB5-F04F-ADA0-D32C348EB7A4}"/>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8" y="1280160"/>
            <a:ext cx="3454402"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4367783" y="1280160"/>
            <a:ext cx="3454402"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3" name="Content Placeholder 4">
            <a:extLst>
              <a:ext uri="{FF2B5EF4-FFF2-40B4-BE49-F238E27FC236}">
                <a16:creationId xmlns:a16="http://schemas.microsoft.com/office/drawing/2014/main" id="{CA32CF3B-A3A7-1744-A7F6-4C25954F2090}"/>
              </a:ext>
            </a:extLst>
          </p:cNvPr>
          <p:cNvSpPr>
            <a:spLocks noGrp="1"/>
          </p:cNvSpPr>
          <p:nvPr>
            <p:ph sz="half" idx="13"/>
          </p:nvPr>
        </p:nvSpPr>
        <p:spPr>
          <a:xfrm>
            <a:off x="8278368" y="1280160"/>
            <a:ext cx="3456431"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5">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369003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464" userDrawn="1">
          <p15:clr>
            <a:srgbClr val="FBAE40"/>
          </p15:clr>
        </p15:guide>
        <p15:guide id="2" pos="4928" userDrawn="1">
          <p15:clr>
            <a:srgbClr val="FBAE40"/>
          </p15:clr>
        </p15:guide>
        <p15:guide id="3" pos="2750" userDrawn="1">
          <p15:clr>
            <a:srgbClr val="FBAE40"/>
          </p15:clr>
        </p15:guide>
        <p15:guide id="4" pos="521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cxnSp>
        <p:nvCxnSpPr>
          <p:cNvPr id="20" name="Line">
            <a:extLst>
              <a:ext uri="{FF2B5EF4-FFF2-40B4-BE49-F238E27FC236}">
                <a16:creationId xmlns:a16="http://schemas.microsoft.com/office/drawing/2014/main" id="{60BEA9D1-A115-6940-9CEA-838E35AC4FC8}"/>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EBDD09E3-04EB-4221-AF6F-4D85F55C1A4F}"/>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200" y="1280160"/>
            <a:ext cx="2476500" cy="4754880"/>
          </a:xfrm>
        </p:spPr>
        <p:txBody>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3390900" y="1280160"/>
            <a:ext cx="2476500" cy="4754880"/>
          </a:xfrm>
        </p:spPr>
        <p:txBody>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marL="1143000" indent="0">
              <a:buNone/>
              <a:defRPr sz="1800"/>
            </a:lvl6pPr>
            <a:lvl7pPr marL="1371600" indent="0">
              <a:buNone/>
              <a:defRPr sz="1800"/>
            </a:lvl7pPr>
            <a:lvl8pPr marL="1600200" indent="0">
              <a:buNone/>
              <a:defRPr sz="1800"/>
            </a:lvl8pPr>
            <a:lvl9pPr marL="1828800" indent="0">
              <a:buNone/>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3" name="Content Placeholder 4">
            <a:extLst>
              <a:ext uri="{FF2B5EF4-FFF2-40B4-BE49-F238E27FC236}">
                <a16:creationId xmlns:a16="http://schemas.microsoft.com/office/drawing/2014/main" id="{44A884BD-0202-AC4B-9E85-1C5969A70E11}"/>
              </a:ext>
            </a:extLst>
          </p:cNvPr>
          <p:cNvSpPr>
            <a:spLocks noGrp="1"/>
          </p:cNvSpPr>
          <p:nvPr>
            <p:ph sz="half" idx="13"/>
          </p:nvPr>
        </p:nvSpPr>
        <p:spPr>
          <a:xfrm>
            <a:off x="6324600" y="1280160"/>
            <a:ext cx="2476500" cy="4754880"/>
          </a:xfrm>
        </p:spPr>
        <p:txBody>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marL="1143000" indent="0">
              <a:buNone/>
              <a:defRPr sz="1800"/>
            </a:lvl6pPr>
            <a:lvl7pPr marL="1371600" indent="0">
              <a:buNone/>
              <a:defRPr sz="1800"/>
            </a:lvl7pPr>
            <a:lvl8pPr marL="1600200" indent="0">
              <a:buNone/>
              <a:defRPr sz="1800"/>
            </a:lvl8pPr>
            <a:lvl9pPr marL="1828800" indent="0">
              <a:buNone/>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4" name="Content Placeholder 5">
            <a:extLst>
              <a:ext uri="{FF2B5EF4-FFF2-40B4-BE49-F238E27FC236}">
                <a16:creationId xmlns:a16="http://schemas.microsoft.com/office/drawing/2014/main" id="{BCADE0FC-B4B2-2D4A-BE5E-07B126E11113}"/>
              </a:ext>
            </a:extLst>
          </p:cNvPr>
          <p:cNvSpPr>
            <a:spLocks noGrp="1"/>
          </p:cNvSpPr>
          <p:nvPr>
            <p:ph sz="half" idx="14"/>
          </p:nvPr>
        </p:nvSpPr>
        <p:spPr>
          <a:xfrm>
            <a:off x="9258300" y="1280160"/>
            <a:ext cx="2476500" cy="4754880"/>
          </a:xfrm>
        </p:spPr>
        <p:txBody>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marL="1143000" indent="0">
              <a:buNone/>
              <a:defRPr sz="1800"/>
            </a:lvl6pPr>
            <a:lvl7pPr marL="1371600" indent="0">
              <a:buNone/>
              <a:defRPr sz="1800"/>
            </a:lvl7pPr>
            <a:lvl8pPr marL="1600200" indent="0">
              <a:buNone/>
              <a:defRPr sz="1800"/>
            </a:lvl8pPr>
            <a:lvl9pPr marL="1828800" indent="0">
              <a:buNone/>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6">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410975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p15:clr>
            <a:srgbClr val="FBAE40"/>
          </p15:clr>
        </p15:guide>
        <p15:guide id="2" pos="3984">
          <p15:clr>
            <a:srgbClr val="FBAE40"/>
          </p15:clr>
        </p15:guide>
        <p15:guide id="3" pos="1848" userDrawn="1">
          <p15:clr>
            <a:srgbClr val="FBAE40"/>
          </p15:clr>
        </p15:guide>
        <p15:guide id="4" pos="2136" userDrawn="1">
          <p15:clr>
            <a:srgbClr val="FBAE40"/>
          </p15:clr>
        </p15:guide>
        <p15:guide id="5" pos="5544" userDrawn="1">
          <p15:clr>
            <a:srgbClr val="FBAE40"/>
          </p15:clr>
        </p15:guide>
        <p15:guide id="6" pos="583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cxnSp>
        <p:nvCxnSpPr>
          <p:cNvPr id="8" name="Line">
            <a:extLst>
              <a:ext uri="{FF2B5EF4-FFF2-40B4-BE49-F238E27FC236}">
                <a16:creationId xmlns:a16="http://schemas.microsoft.com/office/drawing/2014/main" id="{B23E7D37-A45C-EB47-8D2B-C9D7C186B94D}"/>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5" name="Title 1">
            <a:extLst>
              <a:ext uri="{FF2B5EF4-FFF2-40B4-BE49-F238E27FC236}">
                <a16:creationId xmlns:a16="http://schemas.microsoft.com/office/drawing/2014/main" id="{2CCA94A9-37C5-2E4C-8600-2F58E0E77AF7}"/>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8" y="1280160"/>
            <a:ext cx="3454402"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4367782" y="1280160"/>
            <a:ext cx="7367017"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4">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383640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464">
          <p15:clr>
            <a:srgbClr val="FBAE40"/>
          </p15:clr>
        </p15:guide>
        <p15:guide id="3" pos="275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cxnSp>
        <p:nvCxnSpPr>
          <p:cNvPr id="8" name="Line">
            <a:extLst>
              <a:ext uri="{FF2B5EF4-FFF2-40B4-BE49-F238E27FC236}">
                <a16:creationId xmlns:a16="http://schemas.microsoft.com/office/drawing/2014/main" id="{C1C6BA7A-29FB-C54D-AD9D-F719CAAB5738}"/>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5" name="Title 1">
            <a:extLst>
              <a:ext uri="{FF2B5EF4-FFF2-40B4-BE49-F238E27FC236}">
                <a16:creationId xmlns:a16="http://schemas.microsoft.com/office/drawing/2014/main" id="{B0CE2898-40CC-8A49-BB48-1D980EDA83AB}"/>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8" y="1280160"/>
            <a:ext cx="7366002"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8277225" y="1280160"/>
            <a:ext cx="3457574"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4">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30460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28">
          <p15:clr>
            <a:srgbClr val="FBAE40"/>
          </p15:clr>
        </p15:guide>
        <p15:guide id="4" pos="52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s and Text">
    <p:spTree>
      <p:nvGrpSpPr>
        <p:cNvPr id="1" name=""/>
        <p:cNvGrpSpPr/>
        <p:nvPr/>
      </p:nvGrpSpPr>
      <p:grpSpPr>
        <a:xfrm>
          <a:off x="0" y="0"/>
          <a:ext cx="0" cy="0"/>
          <a:chOff x="0" y="0"/>
          <a:chExt cx="0" cy="0"/>
        </a:xfrm>
      </p:grpSpPr>
      <p:cxnSp>
        <p:nvCxnSpPr>
          <p:cNvPr id="17" name="Line">
            <a:extLst>
              <a:ext uri="{FF2B5EF4-FFF2-40B4-BE49-F238E27FC236}">
                <a16:creationId xmlns:a16="http://schemas.microsoft.com/office/drawing/2014/main" id="{8AA53EF0-1A59-C841-B1F2-14D5E6F87BA2}"/>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5" name="Title 1">
            <a:extLst>
              <a:ext uri="{FF2B5EF4-FFF2-40B4-BE49-F238E27FC236}">
                <a16:creationId xmlns:a16="http://schemas.microsoft.com/office/drawing/2014/main" id="{F8AF58EA-D44A-EB4C-B1AC-D44033689F4E}"/>
              </a:ext>
            </a:extLst>
          </p:cNvPr>
          <p:cNvSpPr>
            <a:spLocks noGrp="1"/>
          </p:cNvSpPr>
          <p:nvPr>
            <p:ph type="title" hasCustomPrompt="1"/>
          </p:nvPr>
        </p:nvSpPr>
        <p:spPr/>
        <p:txBody>
          <a:bodyPr/>
          <a:lstStyle/>
          <a:p>
            <a:r>
              <a:rPr lang="en-US" dirty="0"/>
              <a:t>[Slide title]</a:t>
            </a:r>
          </a:p>
        </p:txBody>
      </p:sp>
      <p:sp>
        <p:nvSpPr>
          <p:cNvPr id="6" name="Picture Placeholder 2">
            <a:extLst>
              <a:ext uri="{FF2B5EF4-FFF2-40B4-BE49-F238E27FC236}">
                <a16:creationId xmlns:a16="http://schemas.microsoft.com/office/drawing/2014/main" id="{08C3B53B-5052-B841-B3DC-457C2EA20230}"/>
              </a:ext>
            </a:extLst>
          </p:cNvPr>
          <p:cNvSpPr>
            <a:spLocks noGrp="1"/>
          </p:cNvSpPr>
          <p:nvPr>
            <p:ph type="pic" sz="quarter" idx="14" hasCustomPrompt="1"/>
          </p:nvPr>
        </p:nvSpPr>
        <p:spPr>
          <a:xfrm>
            <a:off x="457200" y="1279525"/>
            <a:ext cx="3454400" cy="2011680"/>
          </a:xfrm>
          <a:solidFill>
            <a:srgbClr val="BAC0D0"/>
          </a:solidFill>
        </p:spPr>
        <p:txBody>
          <a:bodyPr lIns="0" tIns="0" anchor="ctr" anchorCtr="0">
            <a:normAutofit/>
          </a:bodyPr>
          <a:lstStyle>
            <a:lvl1pPr marL="0" indent="0" algn="ctr">
              <a:spcBef>
                <a:spcPts val="0"/>
              </a:spcBef>
              <a:buNone/>
              <a:defRPr sz="1800">
                <a:solidFill>
                  <a:schemeClr val="tx1"/>
                </a:solidFill>
              </a:defRPr>
            </a:lvl1pPr>
          </a:lstStyle>
          <a:p>
            <a:r>
              <a:rPr lang="en-US" dirty="0"/>
              <a:t>CLICK ICON </a:t>
            </a:r>
            <a:br>
              <a:rPr lang="en-US" dirty="0"/>
            </a:br>
            <a:r>
              <a:rPr lang="en-US" dirty="0"/>
              <a:t>TO INSERT PHOTO</a:t>
            </a:r>
          </a:p>
        </p:txBody>
      </p:sp>
      <p:sp>
        <p:nvSpPr>
          <p:cNvPr id="9" name="Text Placeholder 3">
            <a:extLst>
              <a:ext uri="{FF2B5EF4-FFF2-40B4-BE49-F238E27FC236}">
                <a16:creationId xmlns:a16="http://schemas.microsoft.com/office/drawing/2014/main" id="{445AA7F4-A5D4-0F40-819D-7624187736C9}"/>
              </a:ext>
            </a:extLst>
          </p:cNvPr>
          <p:cNvSpPr>
            <a:spLocks noGrp="1"/>
          </p:cNvSpPr>
          <p:nvPr>
            <p:ph type="body" sz="quarter" idx="15" hasCustomPrompt="1"/>
          </p:nvPr>
        </p:nvSpPr>
        <p:spPr>
          <a:xfrm>
            <a:off x="457201" y="3405505"/>
            <a:ext cx="3454399" cy="548640"/>
          </a:xfrm>
        </p:spPr>
        <p:txBody>
          <a:bodyPr anchor="b" anchorCtr="0">
            <a:noAutofit/>
          </a:bodyPr>
          <a:lstStyle>
            <a:lvl1pPr marL="0" indent="0">
              <a:spcBef>
                <a:spcPts val="0"/>
              </a:spcBef>
              <a:buFontTx/>
              <a:buNone/>
              <a:defRPr sz="1800" b="1">
                <a:solidFill>
                  <a:schemeClr val="tx2"/>
                </a:solidFill>
              </a:defRPr>
            </a:lvl1pPr>
            <a:lvl2pPr marL="0" indent="0">
              <a:spcBef>
                <a:spcPts val="0"/>
              </a:spcBef>
              <a:buFontTx/>
              <a:buNone/>
              <a:defRPr sz="1800" b="1">
                <a:solidFill>
                  <a:schemeClr val="tx2"/>
                </a:solidFill>
              </a:defRPr>
            </a:lvl2pPr>
            <a:lvl3pPr marL="0" indent="0">
              <a:spcBef>
                <a:spcPts val="0"/>
              </a:spcBef>
              <a:buFontTx/>
              <a:buNone/>
              <a:defRPr sz="1800" b="1">
                <a:solidFill>
                  <a:schemeClr val="tx2"/>
                </a:solidFill>
              </a:defRPr>
            </a:lvl3pPr>
            <a:lvl4pPr marL="0" indent="0">
              <a:spcBef>
                <a:spcPts val="0"/>
              </a:spcBef>
              <a:buFontTx/>
              <a:buNone/>
              <a:defRPr sz="1800" b="1">
                <a:solidFill>
                  <a:schemeClr val="tx2"/>
                </a:solidFill>
              </a:defRPr>
            </a:lvl4pPr>
            <a:lvl5pPr marL="0" indent="0">
              <a:spcBef>
                <a:spcPts val="0"/>
              </a:spcBef>
              <a:buFontTx/>
              <a:buNone/>
              <a:defRPr sz="1800" b="1">
                <a:solidFill>
                  <a:schemeClr val="tx2"/>
                </a:solidFill>
              </a:defRPr>
            </a:lvl5pPr>
            <a:lvl6pPr marL="0" indent="0">
              <a:spcBef>
                <a:spcPts val="0"/>
              </a:spcBef>
              <a:buFontTx/>
              <a:buNone/>
              <a:defRPr sz="1800" b="1">
                <a:solidFill>
                  <a:schemeClr val="tx2"/>
                </a:solidFill>
              </a:defRPr>
            </a:lvl6pPr>
            <a:lvl7pPr marL="0" indent="0">
              <a:spcBef>
                <a:spcPts val="0"/>
              </a:spcBef>
              <a:buFontTx/>
              <a:buNone/>
              <a:defRPr sz="1800" b="1">
                <a:solidFill>
                  <a:schemeClr val="tx2"/>
                </a:solidFill>
              </a:defRPr>
            </a:lvl7pPr>
            <a:lvl8pPr marL="0" indent="0">
              <a:spcBef>
                <a:spcPts val="0"/>
              </a:spcBef>
              <a:buFontTx/>
              <a:buNone/>
              <a:defRPr sz="1800" b="1">
                <a:solidFill>
                  <a:schemeClr val="tx2"/>
                </a:solidFill>
              </a:defRPr>
            </a:lvl8pPr>
            <a:lvl9pPr marL="0" indent="0">
              <a:spcBef>
                <a:spcPts val="0"/>
              </a:spcBef>
              <a:buFontTx/>
              <a:buNone/>
              <a:defRPr sz="1800" b="1">
                <a:solidFill>
                  <a:schemeClr val="tx2"/>
                </a:solidFill>
              </a:defRPr>
            </a:lvl9pPr>
          </a:lstStyle>
          <a:p>
            <a:pPr lvl="0"/>
            <a:r>
              <a:rPr lang="en-US" dirty="0"/>
              <a:t>[Heading]</a:t>
            </a:r>
          </a:p>
        </p:txBody>
      </p:sp>
      <p:sp>
        <p:nvSpPr>
          <p:cNvPr id="3" name="Content Placeholder 4">
            <a:extLst>
              <a:ext uri="{FF2B5EF4-FFF2-40B4-BE49-F238E27FC236}">
                <a16:creationId xmlns:a16="http://schemas.microsoft.com/office/drawing/2014/main" id="{689464BA-E7AA-42BB-8E06-E96A232D312C}"/>
              </a:ext>
            </a:extLst>
          </p:cNvPr>
          <p:cNvSpPr>
            <a:spLocks noGrp="1"/>
          </p:cNvSpPr>
          <p:nvPr>
            <p:ph sz="half" idx="1"/>
          </p:nvPr>
        </p:nvSpPr>
        <p:spPr>
          <a:xfrm>
            <a:off x="457198" y="4068445"/>
            <a:ext cx="3454402" cy="1967230"/>
          </a:xfrm>
        </p:spPr>
        <p:txBody>
          <a:bodyPr>
            <a:noAutofit/>
          </a:bodyPr>
          <a:lstStyle>
            <a:lvl1pPr marL="0" indent="0">
              <a:spcBef>
                <a:spcPts val="800"/>
              </a:spcBef>
              <a:buFontTx/>
              <a:buNone/>
              <a:defRPr sz="1800"/>
            </a:lvl1pPr>
            <a:lvl2pPr marL="228600" indent="-228600">
              <a:spcBef>
                <a:spcPts val="600"/>
              </a:spcBef>
              <a:buFont typeface="Arial" panose="020B0604020202020204" pitchFamily="34" charset="0"/>
              <a:buChar char="•"/>
              <a:defRPr sz="1800"/>
            </a:lvl2pPr>
            <a:lvl3pPr marL="457200">
              <a:spcBef>
                <a:spcPts val="600"/>
              </a:spcBef>
              <a:defRPr sz="1800"/>
            </a:lvl3pPr>
            <a:lvl4pPr marL="685800">
              <a:spcBef>
                <a:spcPts val="600"/>
              </a:spcBef>
              <a:defRPr sz="1800"/>
            </a:lvl4pPr>
            <a:lvl5pPr marL="914400">
              <a:spcBef>
                <a:spcPts val="600"/>
              </a:spcBef>
              <a:defRPr sz="1800"/>
            </a:lvl5pPr>
            <a:lvl6pPr marL="1143000">
              <a:defRPr sz="1800"/>
            </a:lvl6pPr>
            <a:lvl7pPr marL="1371600">
              <a:defRPr sz="1800"/>
            </a:lvl7pPr>
            <a:lvl8pPr marL="1600200">
              <a:defRPr sz="1800"/>
            </a:lvl8pPr>
            <a:lvl9pPr marL="1828800">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1" name="Picture Placeholder 5">
            <a:extLst>
              <a:ext uri="{FF2B5EF4-FFF2-40B4-BE49-F238E27FC236}">
                <a16:creationId xmlns:a16="http://schemas.microsoft.com/office/drawing/2014/main" id="{85816BE7-DD5C-8241-9693-E2A004B92271}"/>
              </a:ext>
            </a:extLst>
          </p:cNvPr>
          <p:cNvSpPr>
            <a:spLocks noGrp="1"/>
          </p:cNvSpPr>
          <p:nvPr>
            <p:ph type="pic" sz="quarter" idx="16" hasCustomPrompt="1"/>
          </p:nvPr>
        </p:nvSpPr>
        <p:spPr>
          <a:xfrm>
            <a:off x="4367783" y="1279525"/>
            <a:ext cx="3454400" cy="2011680"/>
          </a:xfrm>
          <a:solidFill>
            <a:srgbClr val="BAC0D0"/>
          </a:solidFill>
        </p:spPr>
        <p:txBody>
          <a:bodyPr lIns="0" tIns="0" anchor="ctr" anchorCtr="0">
            <a:normAutofit/>
          </a:bodyPr>
          <a:lstStyle>
            <a:lvl1pPr marL="0" indent="0" algn="ctr">
              <a:spcBef>
                <a:spcPts val="0"/>
              </a:spcBef>
              <a:buNone/>
              <a:defRPr sz="1800">
                <a:solidFill>
                  <a:schemeClr val="tx1"/>
                </a:solidFill>
              </a:defRPr>
            </a:lvl1pPr>
          </a:lstStyle>
          <a:p>
            <a:r>
              <a:rPr lang="en-US" dirty="0"/>
              <a:t>CLICK ICON </a:t>
            </a:r>
            <a:br>
              <a:rPr lang="en-US" dirty="0"/>
            </a:br>
            <a:r>
              <a:rPr lang="en-US" dirty="0"/>
              <a:t>TO INSERT PHOTO</a:t>
            </a:r>
          </a:p>
        </p:txBody>
      </p:sp>
      <p:sp>
        <p:nvSpPr>
          <p:cNvPr id="12" name="Text Placeholder 6">
            <a:extLst>
              <a:ext uri="{FF2B5EF4-FFF2-40B4-BE49-F238E27FC236}">
                <a16:creationId xmlns:a16="http://schemas.microsoft.com/office/drawing/2014/main" id="{E9CF3AC5-0999-E348-9B98-49ACF655D02B}"/>
              </a:ext>
            </a:extLst>
          </p:cNvPr>
          <p:cNvSpPr>
            <a:spLocks noGrp="1"/>
          </p:cNvSpPr>
          <p:nvPr>
            <p:ph type="body" sz="quarter" idx="17" hasCustomPrompt="1"/>
          </p:nvPr>
        </p:nvSpPr>
        <p:spPr>
          <a:xfrm>
            <a:off x="4367783" y="3405505"/>
            <a:ext cx="3454399" cy="548640"/>
          </a:xfrm>
        </p:spPr>
        <p:txBody>
          <a:bodyPr anchor="b" anchorCtr="0">
            <a:noAutofit/>
          </a:bodyPr>
          <a:lstStyle>
            <a:lvl1pPr marL="0" indent="0">
              <a:spcBef>
                <a:spcPts val="0"/>
              </a:spcBef>
              <a:buFontTx/>
              <a:buNone/>
              <a:defRPr sz="1800" b="1">
                <a:solidFill>
                  <a:schemeClr val="tx2"/>
                </a:solidFill>
              </a:defRPr>
            </a:lvl1pPr>
            <a:lvl2pPr marL="0" indent="0">
              <a:spcBef>
                <a:spcPts val="0"/>
              </a:spcBef>
              <a:buFontTx/>
              <a:buNone/>
              <a:defRPr sz="1800" b="1">
                <a:solidFill>
                  <a:schemeClr val="tx2"/>
                </a:solidFill>
              </a:defRPr>
            </a:lvl2pPr>
            <a:lvl3pPr marL="0" indent="0">
              <a:spcBef>
                <a:spcPts val="0"/>
              </a:spcBef>
              <a:buFontTx/>
              <a:buNone/>
              <a:defRPr sz="1800" b="1">
                <a:solidFill>
                  <a:schemeClr val="tx2"/>
                </a:solidFill>
              </a:defRPr>
            </a:lvl3pPr>
            <a:lvl4pPr marL="0" indent="0">
              <a:spcBef>
                <a:spcPts val="0"/>
              </a:spcBef>
              <a:buFontTx/>
              <a:buNone/>
              <a:defRPr sz="1800" b="1">
                <a:solidFill>
                  <a:schemeClr val="tx2"/>
                </a:solidFill>
              </a:defRPr>
            </a:lvl4pPr>
            <a:lvl5pPr marL="0" indent="0">
              <a:spcBef>
                <a:spcPts val="0"/>
              </a:spcBef>
              <a:buFontTx/>
              <a:buNone/>
              <a:defRPr sz="1800" b="1">
                <a:solidFill>
                  <a:schemeClr val="tx2"/>
                </a:solidFill>
              </a:defRPr>
            </a:lvl5pPr>
            <a:lvl6pPr marL="0" indent="0">
              <a:spcBef>
                <a:spcPts val="0"/>
              </a:spcBef>
              <a:buFontTx/>
              <a:buNone/>
              <a:defRPr sz="1800" b="1">
                <a:solidFill>
                  <a:schemeClr val="tx2"/>
                </a:solidFill>
              </a:defRPr>
            </a:lvl6pPr>
            <a:lvl7pPr marL="0" indent="0">
              <a:spcBef>
                <a:spcPts val="0"/>
              </a:spcBef>
              <a:buFontTx/>
              <a:buNone/>
              <a:defRPr sz="1800" b="1">
                <a:solidFill>
                  <a:schemeClr val="tx2"/>
                </a:solidFill>
              </a:defRPr>
            </a:lvl7pPr>
            <a:lvl8pPr marL="0" indent="0">
              <a:spcBef>
                <a:spcPts val="0"/>
              </a:spcBef>
              <a:buFontTx/>
              <a:buNone/>
              <a:defRPr sz="1800" b="1">
                <a:solidFill>
                  <a:schemeClr val="tx2"/>
                </a:solidFill>
              </a:defRPr>
            </a:lvl8pPr>
            <a:lvl9pPr marL="0" indent="0">
              <a:spcBef>
                <a:spcPts val="0"/>
              </a:spcBef>
              <a:buFontTx/>
              <a:buNone/>
              <a:defRPr sz="1800" b="1">
                <a:solidFill>
                  <a:schemeClr val="tx2"/>
                </a:solidFill>
              </a:defRPr>
            </a:lvl9pPr>
          </a:lstStyle>
          <a:p>
            <a:pPr lvl="0"/>
            <a:r>
              <a:rPr lang="en-US" dirty="0"/>
              <a:t>[Heading]</a:t>
            </a:r>
          </a:p>
        </p:txBody>
      </p:sp>
      <p:sp>
        <p:nvSpPr>
          <p:cNvPr id="4" name="Content Placeholder 7">
            <a:extLst>
              <a:ext uri="{FF2B5EF4-FFF2-40B4-BE49-F238E27FC236}">
                <a16:creationId xmlns:a16="http://schemas.microsoft.com/office/drawing/2014/main" id="{BFD7040F-0655-4A08-B6A9-04095969AD25}"/>
              </a:ext>
            </a:extLst>
          </p:cNvPr>
          <p:cNvSpPr>
            <a:spLocks noGrp="1"/>
          </p:cNvSpPr>
          <p:nvPr>
            <p:ph sz="half" idx="2"/>
          </p:nvPr>
        </p:nvSpPr>
        <p:spPr>
          <a:xfrm>
            <a:off x="4367783" y="4068445"/>
            <a:ext cx="3454402" cy="1967230"/>
          </a:xfrm>
        </p:spPr>
        <p:txBody>
          <a:bodyPr>
            <a:normAutofit/>
          </a:bodyPr>
          <a:lstStyle>
            <a:lvl1pPr marL="0" indent="0">
              <a:spcBef>
                <a:spcPts val="800"/>
              </a:spcBef>
              <a:buFontTx/>
              <a:buNone/>
              <a:defRPr sz="1800"/>
            </a:lvl1pPr>
            <a:lvl2pPr marL="228600" indent="-228600">
              <a:spcBef>
                <a:spcPts val="600"/>
              </a:spcBef>
              <a:buFont typeface="Arial" panose="020B0604020202020204" pitchFamily="34" charset="0"/>
              <a:buChar char="•"/>
              <a:defRPr sz="1800"/>
            </a:lvl2pPr>
            <a:lvl3pPr marL="457200">
              <a:spcBef>
                <a:spcPts val="600"/>
              </a:spcBef>
              <a:defRPr sz="1800"/>
            </a:lvl3pPr>
            <a:lvl4pPr marL="685800">
              <a:spcBef>
                <a:spcPts val="600"/>
              </a:spcBef>
              <a:defRPr sz="1800"/>
            </a:lvl4pPr>
            <a:lvl5pPr marL="914400">
              <a:spcBef>
                <a:spcPts val="600"/>
              </a:spcBef>
              <a:defRPr sz="1800"/>
            </a:lvl5pPr>
            <a:lvl6pPr marL="1143000">
              <a:defRPr sz="1800"/>
            </a:lvl6pPr>
            <a:lvl7pPr marL="1371600">
              <a:defRPr sz="1800"/>
            </a:lvl7pPr>
            <a:lvl8pPr marL="1600200">
              <a:defRPr sz="1800"/>
            </a:lvl8pPr>
            <a:lvl9pPr marL="1828800">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4" name="Picture Placeholder 8">
            <a:extLst>
              <a:ext uri="{FF2B5EF4-FFF2-40B4-BE49-F238E27FC236}">
                <a16:creationId xmlns:a16="http://schemas.microsoft.com/office/drawing/2014/main" id="{9D561D7D-6A8B-BD40-9EC9-D2AD4B2ED949}"/>
              </a:ext>
            </a:extLst>
          </p:cNvPr>
          <p:cNvSpPr>
            <a:spLocks noGrp="1"/>
          </p:cNvSpPr>
          <p:nvPr>
            <p:ph type="pic" sz="quarter" idx="18" hasCustomPrompt="1"/>
          </p:nvPr>
        </p:nvSpPr>
        <p:spPr>
          <a:xfrm>
            <a:off x="8278368" y="1279525"/>
            <a:ext cx="3454400" cy="2011680"/>
          </a:xfrm>
          <a:solidFill>
            <a:srgbClr val="BAC0D0"/>
          </a:solidFill>
        </p:spPr>
        <p:txBody>
          <a:bodyPr lIns="0" tIns="0" anchor="ctr" anchorCtr="0">
            <a:normAutofit/>
          </a:bodyPr>
          <a:lstStyle>
            <a:lvl1pPr marL="0" indent="0" algn="ctr">
              <a:spcBef>
                <a:spcPts val="0"/>
              </a:spcBef>
              <a:buNone/>
              <a:defRPr sz="1800">
                <a:solidFill>
                  <a:schemeClr val="tx1"/>
                </a:solidFill>
              </a:defRPr>
            </a:lvl1pPr>
          </a:lstStyle>
          <a:p>
            <a:r>
              <a:rPr lang="en-US" dirty="0"/>
              <a:t>CLICK ICON </a:t>
            </a:r>
            <a:br>
              <a:rPr lang="en-US" dirty="0"/>
            </a:br>
            <a:r>
              <a:rPr lang="en-US" dirty="0"/>
              <a:t>TO INSERT PHOTO</a:t>
            </a:r>
          </a:p>
        </p:txBody>
      </p:sp>
      <p:sp>
        <p:nvSpPr>
          <p:cNvPr id="15" name="Text Placeholder 9">
            <a:extLst>
              <a:ext uri="{FF2B5EF4-FFF2-40B4-BE49-F238E27FC236}">
                <a16:creationId xmlns:a16="http://schemas.microsoft.com/office/drawing/2014/main" id="{0C8AB89A-DA40-7443-B5ED-5D5C81BF4F0E}"/>
              </a:ext>
            </a:extLst>
          </p:cNvPr>
          <p:cNvSpPr>
            <a:spLocks noGrp="1"/>
          </p:cNvSpPr>
          <p:nvPr>
            <p:ph type="body" sz="quarter" idx="19" hasCustomPrompt="1"/>
          </p:nvPr>
        </p:nvSpPr>
        <p:spPr>
          <a:xfrm>
            <a:off x="8278368" y="3405505"/>
            <a:ext cx="3454399" cy="548640"/>
          </a:xfrm>
        </p:spPr>
        <p:txBody>
          <a:bodyPr anchor="b" anchorCtr="0">
            <a:noAutofit/>
          </a:bodyPr>
          <a:lstStyle>
            <a:lvl1pPr marL="0" indent="0">
              <a:spcBef>
                <a:spcPts val="0"/>
              </a:spcBef>
              <a:buFontTx/>
              <a:buNone/>
              <a:defRPr sz="1800" b="1">
                <a:solidFill>
                  <a:schemeClr val="tx2"/>
                </a:solidFill>
              </a:defRPr>
            </a:lvl1pPr>
            <a:lvl2pPr marL="0" indent="0">
              <a:spcBef>
                <a:spcPts val="0"/>
              </a:spcBef>
              <a:buFontTx/>
              <a:buNone/>
              <a:defRPr sz="1800" b="1">
                <a:solidFill>
                  <a:schemeClr val="tx2"/>
                </a:solidFill>
              </a:defRPr>
            </a:lvl2pPr>
            <a:lvl3pPr marL="0" indent="0">
              <a:spcBef>
                <a:spcPts val="0"/>
              </a:spcBef>
              <a:buFontTx/>
              <a:buNone/>
              <a:defRPr sz="1800" b="1">
                <a:solidFill>
                  <a:schemeClr val="tx2"/>
                </a:solidFill>
              </a:defRPr>
            </a:lvl3pPr>
            <a:lvl4pPr marL="0" indent="0">
              <a:spcBef>
                <a:spcPts val="0"/>
              </a:spcBef>
              <a:buFontTx/>
              <a:buNone/>
              <a:defRPr sz="1800" b="1">
                <a:solidFill>
                  <a:schemeClr val="tx2"/>
                </a:solidFill>
              </a:defRPr>
            </a:lvl4pPr>
            <a:lvl5pPr marL="0" indent="0">
              <a:spcBef>
                <a:spcPts val="0"/>
              </a:spcBef>
              <a:buFontTx/>
              <a:buNone/>
              <a:defRPr sz="1800" b="1">
                <a:solidFill>
                  <a:schemeClr val="tx2"/>
                </a:solidFill>
              </a:defRPr>
            </a:lvl5pPr>
            <a:lvl6pPr marL="0" indent="0">
              <a:spcBef>
                <a:spcPts val="0"/>
              </a:spcBef>
              <a:buFontTx/>
              <a:buNone/>
              <a:defRPr sz="1800" b="1">
                <a:solidFill>
                  <a:schemeClr val="tx2"/>
                </a:solidFill>
              </a:defRPr>
            </a:lvl6pPr>
            <a:lvl7pPr marL="0" indent="0">
              <a:spcBef>
                <a:spcPts val="0"/>
              </a:spcBef>
              <a:buFontTx/>
              <a:buNone/>
              <a:defRPr sz="1800" b="1">
                <a:solidFill>
                  <a:schemeClr val="tx2"/>
                </a:solidFill>
              </a:defRPr>
            </a:lvl7pPr>
            <a:lvl8pPr marL="0" indent="0">
              <a:spcBef>
                <a:spcPts val="0"/>
              </a:spcBef>
              <a:buFontTx/>
              <a:buNone/>
              <a:defRPr sz="1800" b="1">
                <a:solidFill>
                  <a:schemeClr val="tx2"/>
                </a:solidFill>
              </a:defRPr>
            </a:lvl8pPr>
            <a:lvl9pPr marL="0" indent="0">
              <a:spcBef>
                <a:spcPts val="0"/>
              </a:spcBef>
              <a:buFontTx/>
              <a:buNone/>
              <a:defRPr sz="1800" b="1">
                <a:solidFill>
                  <a:schemeClr val="tx2"/>
                </a:solidFill>
              </a:defRPr>
            </a:lvl9pPr>
          </a:lstStyle>
          <a:p>
            <a:pPr lvl="0"/>
            <a:r>
              <a:rPr lang="en-US" dirty="0"/>
              <a:t>[Heading]</a:t>
            </a:r>
          </a:p>
        </p:txBody>
      </p:sp>
      <p:sp>
        <p:nvSpPr>
          <p:cNvPr id="13" name="Content Placeholder 10">
            <a:extLst>
              <a:ext uri="{FF2B5EF4-FFF2-40B4-BE49-F238E27FC236}">
                <a16:creationId xmlns:a16="http://schemas.microsoft.com/office/drawing/2014/main" id="{CA32CF3B-A3A7-1744-A7F6-4C25954F2090}"/>
              </a:ext>
            </a:extLst>
          </p:cNvPr>
          <p:cNvSpPr>
            <a:spLocks noGrp="1"/>
          </p:cNvSpPr>
          <p:nvPr>
            <p:ph sz="half" idx="13"/>
          </p:nvPr>
        </p:nvSpPr>
        <p:spPr>
          <a:xfrm>
            <a:off x="8278368" y="4068445"/>
            <a:ext cx="3456431" cy="1967230"/>
          </a:xfrm>
        </p:spPr>
        <p:txBody>
          <a:bodyPr>
            <a:normAutofit/>
          </a:bodyPr>
          <a:lstStyle>
            <a:lvl1pPr marL="0" indent="0">
              <a:spcBef>
                <a:spcPts val="800"/>
              </a:spcBef>
              <a:buFontTx/>
              <a:buNone/>
              <a:defRPr sz="1800"/>
            </a:lvl1pPr>
            <a:lvl2pPr marL="228600" indent="-228600">
              <a:spcBef>
                <a:spcPts val="600"/>
              </a:spcBef>
              <a:buFont typeface="Arial" panose="020B0604020202020204" pitchFamily="34" charset="0"/>
              <a:buChar char="•"/>
              <a:defRPr sz="1800"/>
            </a:lvl2pPr>
            <a:lvl3pPr marL="457200">
              <a:spcBef>
                <a:spcPts val="600"/>
              </a:spcBef>
              <a:defRPr sz="1800"/>
            </a:lvl3pPr>
            <a:lvl4pPr marL="685800">
              <a:spcBef>
                <a:spcPts val="600"/>
              </a:spcBef>
              <a:defRPr sz="1800"/>
            </a:lvl4pPr>
            <a:lvl5pPr marL="914400">
              <a:spcBef>
                <a:spcPts val="600"/>
              </a:spcBef>
              <a:defRPr sz="1800"/>
            </a:lvl5pPr>
            <a:lvl6pPr marL="1143000">
              <a:defRPr sz="1800"/>
            </a:lvl6pPr>
            <a:lvl7pPr marL="1371600">
              <a:defRPr sz="1800"/>
            </a:lvl7pPr>
            <a:lvl8pPr marL="1600200">
              <a:defRPr sz="1800"/>
            </a:lvl8pPr>
            <a:lvl9pPr marL="1828800">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11">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226218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464">
          <p15:clr>
            <a:srgbClr val="FBAE40"/>
          </p15:clr>
        </p15:guide>
        <p15:guide id="2" pos="4928">
          <p15:clr>
            <a:srgbClr val="FBAE40"/>
          </p15:clr>
        </p15:guide>
        <p15:guide id="3" pos="2750">
          <p15:clr>
            <a:srgbClr val="FBAE40"/>
          </p15:clr>
        </p15:guide>
        <p15:guide id="4" pos="52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lf Photo">
    <p:spTree>
      <p:nvGrpSpPr>
        <p:cNvPr id="1" name=""/>
        <p:cNvGrpSpPr/>
        <p:nvPr/>
      </p:nvGrpSpPr>
      <p:grpSpPr>
        <a:xfrm>
          <a:off x="0" y="0"/>
          <a:ext cx="0" cy="0"/>
          <a:chOff x="0" y="0"/>
          <a:chExt cx="0" cy="0"/>
        </a:xfrm>
      </p:grpSpPr>
      <p:cxnSp>
        <p:nvCxnSpPr>
          <p:cNvPr id="9" name="Line">
            <a:extLst>
              <a:ext uri="{FF2B5EF4-FFF2-40B4-BE49-F238E27FC236}">
                <a16:creationId xmlns:a16="http://schemas.microsoft.com/office/drawing/2014/main" id="{3EB3E14E-C583-F144-BB7E-2E89839EF679}"/>
              </a:ext>
              <a:ext uri="{C183D7F6-B498-43B3-948B-1728B52AA6E4}">
                <adec:decorative xmlns:adec="http://schemas.microsoft.com/office/drawing/2017/decorative" val="1"/>
              </a:ext>
            </a:extLst>
          </p:cNvPr>
          <p:cNvCxnSpPr>
            <a:cxnSpLocks/>
          </p:cNvCxnSpPr>
          <p:nvPr userDrawn="1"/>
        </p:nvCxnSpPr>
        <p:spPr>
          <a:xfrm>
            <a:off x="457200" y="1051560"/>
            <a:ext cx="54102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EBDD09E3-04EB-4221-AF6F-4D85F55C1A4F}"/>
              </a:ext>
            </a:extLst>
          </p:cNvPr>
          <p:cNvSpPr>
            <a:spLocks noGrp="1"/>
          </p:cNvSpPr>
          <p:nvPr>
            <p:ph type="title" hasCustomPrompt="1"/>
          </p:nvPr>
        </p:nvSpPr>
        <p:spPr>
          <a:xfrm>
            <a:off x="457200" y="457200"/>
            <a:ext cx="5410200" cy="548640"/>
          </a:xfrm>
        </p:spPr>
        <p:txBody>
          <a:bodyPr/>
          <a:lstStyle/>
          <a:p>
            <a:r>
              <a:rPr lang="en-US" dirty="0"/>
              <a:t>[Slide title]</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9" y="1280160"/>
            <a:ext cx="5410201"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Picture Placeholder 3">
            <a:extLst>
              <a:ext uri="{FF2B5EF4-FFF2-40B4-BE49-F238E27FC236}">
                <a16:creationId xmlns:a16="http://schemas.microsoft.com/office/drawing/2014/main" id="{52C32AB1-543C-2C49-8704-4B65AF682307}"/>
              </a:ext>
            </a:extLst>
          </p:cNvPr>
          <p:cNvSpPr>
            <a:spLocks noGrp="1"/>
          </p:cNvSpPr>
          <p:nvPr>
            <p:ph type="pic" sz="quarter" idx="13" hasCustomPrompt="1"/>
          </p:nvPr>
        </p:nvSpPr>
        <p:spPr>
          <a:xfrm>
            <a:off x="6096000" y="0"/>
            <a:ext cx="6096000" cy="6857999"/>
          </a:xfrm>
          <a:solidFill>
            <a:srgbClr val="BAC0D0"/>
          </a:solidFill>
        </p:spPr>
        <p:txBody>
          <a:bodyPr anchor="ctr" anchorCtr="0">
            <a:normAutofit/>
          </a:bodyPr>
          <a:lstStyle>
            <a:lvl1pPr marL="0" indent="0" algn="ctr">
              <a:spcBef>
                <a:spcPts val="0"/>
              </a:spcBef>
              <a:buNone/>
              <a:defRPr sz="2400">
                <a:solidFill>
                  <a:schemeClr val="tx1"/>
                </a:solidFill>
              </a:defRPr>
            </a:lvl1pPr>
          </a:lstStyle>
          <a:p>
            <a:r>
              <a:rPr lang="en-US" dirty="0"/>
              <a:t>CLICK ICON TO INSERT PHOTO</a:t>
            </a:r>
          </a:p>
        </p:txBody>
      </p:sp>
      <p:sp>
        <p:nvSpPr>
          <p:cNvPr id="7" name="Slide Number Placeholder 4">
            <a:extLst>
              <a:ext uri="{FF2B5EF4-FFF2-40B4-BE49-F238E27FC236}">
                <a16:creationId xmlns:a16="http://schemas.microsoft.com/office/drawing/2014/main" id="{C2C420F0-489E-477B-BCC1-0A3590BEAC2D}"/>
              </a:ext>
            </a:extLst>
          </p:cNvPr>
          <p:cNvSpPr>
            <a:spLocks noGrp="1"/>
          </p:cNvSpPr>
          <p:nvPr>
            <p:ph type="sldNum" sz="quarter" idx="12"/>
          </p:nvPr>
        </p:nvSpPr>
        <p:spPr bwMode="gray"/>
        <p:txBody>
          <a:bodyPr/>
          <a:lstStyle>
            <a:lvl1pPr>
              <a:defRPr>
                <a:solidFill>
                  <a:schemeClr val="bg1"/>
                </a:solidFill>
              </a:defRPr>
            </a:lvl1pPr>
          </a:lstStyle>
          <a:p>
            <a:fld id="{54C43044-12A5-4144-ACF2-73440A089539}" type="slidenum">
              <a:rPr lang="en-US" smtClean="0"/>
              <a:pPr/>
              <a:t>‹#›</a:t>
            </a:fld>
            <a:endParaRPr lang="en-US" dirty="0"/>
          </a:p>
        </p:txBody>
      </p:sp>
    </p:spTree>
    <p:extLst>
      <p:ext uri="{BB962C8B-B14F-4D97-AF65-F5344CB8AC3E}">
        <p14:creationId xmlns:p14="http://schemas.microsoft.com/office/powerpoint/2010/main" val="279078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cxnSp>
        <p:nvCxnSpPr>
          <p:cNvPr id="7" name="Line">
            <a:extLst>
              <a:ext uri="{FF2B5EF4-FFF2-40B4-BE49-F238E27FC236}">
                <a16:creationId xmlns:a16="http://schemas.microsoft.com/office/drawing/2014/main" id="{F055D5E4-1D4E-9F40-871D-B3855363622D}"/>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4499D052-82EB-45DB-AC09-74E30530C956}"/>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9B455E60-26ED-4289-A997-DC9136BC949A}"/>
              </a:ext>
            </a:extLst>
          </p:cNvPr>
          <p:cNvSpPr>
            <a:spLocks noGrp="1"/>
          </p:cNvSpPr>
          <p:nvPr>
            <p:ph idx="1"/>
          </p:nvPr>
        </p:nvSpPr>
        <p:spPr/>
        <p:txBody>
          <a:bodyPr numCol="2">
            <a:normAutofit/>
          </a:bodyPr>
          <a:lstStyle>
            <a:lvl1pPr marL="228600" indent="-228600">
              <a:spcBef>
                <a:spcPts val="600"/>
              </a:spcBef>
              <a:buFont typeface="Arial" panose="020B0604020202020204" pitchFamily="34" charset="0"/>
              <a:buChar char="•"/>
              <a:defRPr sz="1400"/>
            </a:lvl1pPr>
            <a:lvl2pPr>
              <a:spcBef>
                <a:spcPts val="400"/>
              </a:spcBef>
              <a:defRPr sz="1400"/>
            </a:lvl2pPr>
            <a:lvl3pPr>
              <a:spcBef>
                <a:spcPts val="400"/>
              </a:spcBef>
              <a:defRPr sz="1400"/>
            </a:lvl3pPr>
            <a:lvl4pPr>
              <a:spcBef>
                <a:spcPts val="400"/>
              </a:spcBef>
              <a:defRPr sz="1400"/>
            </a:lvl4pPr>
            <a:lvl5pPr>
              <a:spcBef>
                <a:spcPts val="400"/>
              </a:spcBef>
              <a:defRPr sz="1400"/>
            </a:lvl5pPr>
            <a:lvl6pPr>
              <a:spcBef>
                <a:spcPts val="400"/>
              </a:spcBef>
              <a:defRPr sz="1400"/>
            </a:lvl6pPr>
            <a:lvl7pPr>
              <a:spcBef>
                <a:spcPts val="400"/>
              </a:spcBef>
              <a:defRPr sz="1400"/>
            </a:lvl7pPr>
            <a:lvl8pPr>
              <a:spcBef>
                <a:spcPts val="400"/>
              </a:spcBef>
              <a:defRPr sz="1400"/>
            </a:lvl8pPr>
            <a:lvl9pPr>
              <a:spcBef>
                <a:spcPts val="400"/>
              </a:spcBef>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Slide Number Placeholder 3">
            <a:extLst>
              <a:ext uri="{FF2B5EF4-FFF2-40B4-BE49-F238E27FC236}">
                <a16:creationId xmlns:a16="http://schemas.microsoft.com/office/drawing/2014/main" id="{066A3432-8077-4B90-9CC1-2E0784DDB96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4490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userDrawn="1">
          <p15:clr>
            <a:srgbClr val="FBAE40"/>
          </p15:clr>
        </p15:guide>
        <p15:guide id="2" pos="398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Photo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hoto">
            <a:extLst>
              <a:ext uri="{FF2B5EF4-FFF2-40B4-BE49-F238E27FC236}">
                <a16:creationId xmlns:a16="http://schemas.microsoft.com/office/drawing/2014/main" id="{FFE95EE0-9AA6-D042-A5C0-FDC3B3249ACB}"/>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0" y="1"/>
            <a:ext cx="12191998" cy="6857998"/>
          </a:xfrm>
          <a:prstGeom prst="rect">
            <a:avLst/>
          </a:prstGeom>
        </p:spPr>
      </p:pic>
      <p:grpSp>
        <p:nvGrpSpPr>
          <p:cNvPr id="4" name="Graphic">
            <a:extLst>
              <a:ext uri="{FF2B5EF4-FFF2-40B4-BE49-F238E27FC236}">
                <a16:creationId xmlns:a16="http://schemas.microsoft.com/office/drawing/2014/main" id="{DA404BFE-8FBC-6644-8894-DEFB6AD27326}"/>
              </a:ext>
            </a:extLst>
          </p:cNvPr>
          <p:cNvGrpSpPr/>
          <p:nvPr userDrawn="1"/>
        </p:nvGrpSpPr>
        <p:grpSpPr>
          <a:xfrm>
            <a:off x="0" y="0"/>
            <a:ext cx="12192000" cy="6858000"/>
            <a:chOff x="0" y="0"/>
            <a:chExt cx="12192000" cy="6858000"/>
          </a:xfrm>
        </p:grpSpPr>
        <p:sp>
          <p:nvSpPr>
            <p:cNvPr id="7" name="Oval">
              <a:extLst>
                <a:ext uri="{FF2B5EF4-FFF2-40B4-BE49-F238E27FC236}">
                  <a16:creationId xmlns:a16="http://schemas.microsoft.com/office/drawing/2014/main" id="{9EFECDB6-9F59-8B47-8380-68628795B8AA}"/>
                </a:ext>
                <a:ext uri="{C183D7F6-B498-43B3-948B-1728B52AA6E4}">
                  <adec:decorative xmlns:adec="http://schemas.microsoft.com/office/drawing/2017/decorative" val="1"/>
                </a:ext>
              </a:extLst>
            </p:cNvPr>
            <p:cNvSpPr>
              <a:spLocks noChangeAspect="1"/>
            </p:cNvSpPr>
            <p:nvPr userDrawn="1"/>
          </p:nvSpPr>
          <p:spPr bwMode="white">
            <a:xfrm>
              <a:off x="0" y="0"/>
              <a:ext cx="12192000" cy="6858000"/>
            </a:xfrm>
            <a:custGeom>
              <a:avLst/>
              <a:gdLst>
                <a:gd name="T0" fmla="*/ 10224 w 25599"/>
                <a:gd name="T1" fmla="*/ 7199 h 14399"/>
                <a:gd name="T2" fmla="*/ 10224 w 25599"/>
                <a:gd name="T3" fmla="*/ 7199 h 14399"/>
                <a:gd name="T4" fmla="*/ 25599 w 25599"/>
                <a:gd name="T5" fmla="*/ 20 h 14399"/>
                <a:gd name="T6" fmla="*/ 25599 w 25599"/>
                <a:gd name="T7" fmla="*/ 0 h 14399"/>
                <a:gd name="T8" fmla="*/ 0 w 25599"/>
                <a:gd name="T9" fmla="*/ 0 h 14399"/>
                <a:gd name="T10" fmla="*/ 0 w 25599"/>
                <a:gd name="T11" fmla="*/ 14399 h 14399"/>
                <a:gd name="T12" fmla="*/ 25599 w 25599"/>
                <a:gd name="T13" fmla="*/ 14399 h 14399"/>
                <a:gd name="T14" fmla="*/ 25599 w 25599"/>
                <a:gd name="T15" fmla="*/ 14377 h 14399"/>
                <a:gd name="T16" fmla="*/ 10224 w 25599"/>
                <a:gd name="T17" fmla="*/ 7199 h 1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99" h="14399">
                  <a:moveTo>
                    <a:pt x="10224" y="7199"/>
                  </a:moveTo>
                  <a:lnTo>
                    <a:pt x="10224" y="7199"/>
                  </a:lnTo>
                  <a:cubicBezTo>
                    <a:pt x="10224" y="3513"/>
                    <a:pt x="16938" y="451"/>
                    <a:pt x="25599" y="20"/>
                  </a:cubicBezTo>
                  <a:lnTo>
                    <a:pt x="25599" y="0"/>
                  </a:lnTo>
                  <a:lnTo>
                    <a:pt x="0" y="0"/>
                  </a:lnTo>
                  <a:lnTo>
                    <a:pt x="0" y="14399"/>
                  </a:lnTo>
                  <a:lnTo>
                    <a:pt x="25599" y="14399"/>
                  </a:lnTo>
                  <a:lnTo>
                    <a:pt x="25599" y="14377"/>
                  </a:lnTo>
                  <a:cubicBezTo>
                    <a:pt x="16938" y="13946"/>
                    <a:pt x="10224" y="10884"/>
                    <a:pt x="10224" y="71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 name="Carrier" descr="Carrier">
              <a:extLst>
                <a:ext uri="{FF2B5EF4-FFF2-40B4-BE49-F238E27FC236}">
                  <a16:creationId xmlns:a16="http://schemas.microsoft.com/office/drawing/2014/main" id="{4BE9985D-2B3E-AC44-918B-15069EEF8440}"/>
                </a:ext>
              </a:extLst>
            </p:cNvPr>
            <p:cNvPicPr>
              <a:picLocks noChangeAspect="1"/>
            </p:cNvPicPr>
            <p:nvPr userDrawn="1"/>
          </p:nvPicPr>
          <p:blipFill>
            <a:blip r:embed="rId4"/>
            <a:stretch>
              <a:fillRect/>
            </a:stretch>
          </p:blipFill>
          <p:spPr>
            <a:xfrm>
              <a:off x="79121" y="76200"/>
              <a:ext cx="3354324" cy="1803400"/>
            </a:xfrm>
            <a:prstGeom prst="rect">
              <a:avLst/>
            </a:prstGeom>
          </p:spPr>
        </p:pic>
      </p:grpSp>
      <p:sp>
        <p:nvSpPr>
          <p:cNvPr id="2" name="Title 1">
            <a:extLst>
              <a:ext uri="{FF2B5EF4-FFF2-40B4-BE49-F238E27FC236}">
                <a16:creationId xmlns:a16="http://schemas.microsoft.com/office/drawing/2014/main" id="{A1CB277E-0A83-488D-8766-29AF67E8057D}"/>
              </a:ext>
            </a:extLst>
          </p:cNvPr>
          <p:cNvSpPr>
            <a:spLocks noGrp="1"/>
          </p:cNvSpPr>
          <p:nvPr userDrawn="1">
            <p:ph type="ctrTitle" hasCustomPrompt="1"/>
          </p:nvPr>
        </p:nvSpPr>
        <p:spPr>
          <a:xfrm>
            <a:off x="457200" y="2423160"/>
            <a:ext cx="4249812" cy="2834640"/>
          </a:xfrm>
        </p:spPr>
        <p:txBody>
          <a:bodyPr anchor="t" anchorCtr="0">
            <a:normAutofit/>
          </a:bodyPr>
          <a:lstStyle>
            <a:lvl1pPr algn="l">
              <a:lnSpc>
                <a:spcPct val="85000"/>
              </a:lnSpc>
              <a:defRPr sz="4800" b="0" cap="all" baseline="0">
                <a:solidFill>
                  <a:schemeClr val="bg2"/>
                </a:solidFill>
              </a:defRPr>
            </a:lvl1pPr>
          </a:lstStyle>
          <a:p>
            <a:r>
              <a:rPr lang="en-US" dirty="0"/>
              <a:t>[PRESENTATION TITLE]</a:t>
            </a:r>
          </a:p>
        </p:txBody>
      </p:sp>
      <p:sp>
        <p:nvSpPr>
          <p:cNvPr id="3" name="Subtitle 2">
            <a:extLst>
              <a:ext uri="{FF2B5EF4-FFF2-40B4-BE49-F238E27FC236}">
                <a16:creationId xmlns:a16="http://schemas.microsoft.com/office/drawing/2014/main" id="{EAB57EE6-57ED-4907-AD63-FF54F7F85CDB}"/>
              </a:ext>
            </a:extLst>
          </p:cNvPr>
          <p:cNvSpPr>
            <a:spLocks noGrp="1"/>
          </p:cNvSpPr>
          <p:nvPr userDrawn="1">
            <p:ph type="subTitle" idx="1" hasCustomPrompt="1"/>
          </p:nvPr>
        </p:nvSpPr>
        <p:spPr>
          <a:xfrm>
            <a:off x="457201" y="5667375"/>
            <a:ext cx="4249812" cy="685800"/>
          </a:xfrm>
        </p:spPr>
        <p:txBody>
          <a:bodyPr anchor="b" anchorCtr="0">
            <a:noAutofit/>
          </a:bodyPr>
          <a:lstStyle>
            <a:lvl1pPr marL="0" indent="0" algn="l">
              <a:spcBef>
                <a:spcPts val="0"/>
              </a:spcBef>
              <a:buNone/>
              <a:defRPr sz="1800">
                <a:solidFill>
                  <a:schemeClr val="bg2"/>
                </a:solidFill>
              </a:defRPr>
            </a:lvl1pPr>
            <a:lvl2pPr marL="0" indent="0" algn="l">
              <a:spcBef>
                <a:spcPts val="0"/>
              </a:spcBef>
              <a:buNone/>
              <a:defRPr sz="1800">
                <a:solidFill>
                  <a:schemeClr val="bg2"/>
                </a:solidFill>
              </a:defRPr>
            </a:lvl2pPr>
            <a:lvl3pPr marL="0" indent="0" algn="l">
              <a:spcBef>
                <a:spcPts val="0"/>
              </a:spcBef>
              <a:buNone/>
              <a:defRPr sz="1800">
                <a:solidFill>
                  <a:schemeClr val="bg2"/>
                </a:solidFill>
              </a:defRPr>
            </a:lvl3pPr>
            <a:lvl4pPr marL="0" indent="0" algn="l">
              <a:spcBef>
                <a:spcPts val="0"/>
              </a:spcBef>
              <a:buNone/>
              <a:defRPr sz="1800">
                <a:solidFill>
                  <a:schemeClr val="bg2"/>
                </a:solidFill>
              </a:defRPr>
            </a:lvl4pPr>
            <a:lvl5pPr marL="0" indent="0" algn="l">
              <a:spcBef>
                <a:spcPts val="0"/>
              </a:spcBef>
              <a:buNone/>
              <a:defRPr sz="1800">
                <a:solidFill>
                  <a:schemeClr val="bg2"/>
                </a:solidFill>
              </a:defRPr>
            </a:lvl5pPr>
            <a:lvl6pPr marL="0" indent="0" algn="l">
              <a:spcBef>
                <a:spcPts val="0"/>
              </a:spcBef>
              <a:buNone/>
              <a:defRPr sz="1800">
                <a:solidFill>
                  <a:schemeClr val="bg2"/>
                </a:solidFill>
              </a:defRPr>
            </a:lvl6pPr>
            <a:lvl7pPr marL="0" indent="0" algn="l">
              <a:spcBef>
                <a:spcPts val="0"/>
              </a:spcBef>
              <a:buNone/>
              <a:defRPr sz="1800">
                <a:solidFill>
                  <a:schemeClr val="bg2"/>
                </a:solidFill>
              </a:defRPr>
            </a:lvl7pPr>
            <a:lvl8pPr marL="0" indent="0" algn="l">
              <a:spcBef>
                <a:spcPts val="0"/>
              </a:spcBef>
              <a:buNone/>
              <a:defRPr sz="1800">
                <a:solidFill>
                  <a:schemeClr val="bg2"/>
                </a:solidFill>
              </a:defRPr>
            </a:lvl8pPr>
            <a:lvl9pPr marL="0" indent="0" algn="l">
              <a:spcBef>
                <a:spcPts val="0"/>
              </a:spcBef>
              <a:buNone/>
              <a:defRPr sz="1800">
                <a:solidFill>
                  <a:schemeClr val="bg2"/>
                </a:solidFill>
              </a:defRPr>
            </a:lvl9pPr>
          </a:lstStyle>
          <a:p>
            <a:r>
              <a:rPr lang="en-US" dirty="0"/>
              <a:t>[Presenter Name]</a:t>
            </a:r>
            <a:br>
              <a:rPr lang="en-US" dirty="0"/>
            </a:br>
            <a:r>
              <a:rPr lang="en-US" dirty="0"/>
              <a:t>[Month 00, 0000]</a:t>
            </a:r>
          </a:p>
        </p:txBody>
      </p:sp>
    </p:spTree>
    <p:extLst>
      <p:ext uri="{BB962C8B-B14F-4D97-AF65-F5344CB8AC3E}">
        <p14:creationId xmlns:p14="http://schemas.microsoft.com/office/powerpoint/2010/main" val="197227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6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6" name="Line">
            <a:extLst>
              <a:ext uri="{FF2B5EF4-FFF2-40B4-BE49-F238E27FC236}">
                <a16:creationId xmlns:a16="http://schemas.microsoft.com/office/drawing/2014/main" id="{DB4E0761-363E-4A4B-8E16-D1610998C7A5}"/>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6881CFBB-9367-4DC9-8FBE-736B69A2BB32}"/>
              </a:ext>
            </a:extLst>
          </p:cNvPr>
          <p:cNvSpPr>
            <a:spLocks noGrp="1"/>
          </p:cNvSpPr>
          <p:nvPr>
            <p:ph type="title" hasCustomPrompt="1"/>
          </p:nvPr>
        </p:nvSpPr>
        <p:spPr/>
        <p:txBody>
          <a:bodyPr/>
          <a:lstStyle/>
          <a:p>
            <a:r>
              <a:rPr lang="en-US" dirty="0"/>
              <a:t>[Slide title]</a:t>
            </a:r>
          </a:p>
        </p:txBody>
      </p:sp>
      <p:sp>
        <p:nvSpPr>
          <p:cNvPr id="5" name="Slide Number Placeholder 2">
            <a:extLst>
              <a:ext uri="{FF2B5EF4-FFF2-40B4-BE49-F238E27FC236}">
                <a16:creationId xmlns:a16="http://schemas.microsoft.com/office/drawing/2014/main" id="{5F409EA1-5133-42EC-B9F4-D8861C1C834A}"/>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422719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70E8994D-CF48-406C-992A-C2BC44561079}"/>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7784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 Text">
    <p:spTree>
      <p:nvGrpSpPr>
        <p:cNvPr id="1" name=""/>
        <p:cNvGrpSpPr/>
        <p:nvPr/>
      </p:nvGrpSpPr>
      <p:grpSpPr>
        <a:xfrm>
          <a:off x="0" y="0"/>
          <a:ext cx="0" cy="0"/>
          <a:chOff x="0" y="0"/>
          <a:chExt cx="0" cy="0"/>
        </a:xfrm>
      </p:grpSpPr>
      <p:pic>
        <p:nvPicPr>
          <p:cNvPr id="9" name="Carrier" descr="Carrier">
            <a:extLst>
              <a:ext uri="{FF2B5EF4-FFF2-40B4-BE49-F238E27FC236}">
                <a16:creationId xmlns:a16="http://schemas.microsoft.com/office/drawing/2014/main" id="{A8F9E0BD-9CB6-C943-9182-6DD51379FC90}"/>
              </a:ext>
            </a:extLst>
          </p:cNvPr>
          <p:cNvPicPr>
            <a:picLocks noChangeAspect="1"/>
          </p:cNvPicPr>
          <p:nvPr userDrawn="1"/>
        </p:nvPicPr>
        <p:blipFill>
          <a:blip r:embed="rId2"/>
          <a:stretch>
            <a:fillRect/>
          </a:stretch>
        </p:blipFill>
        <p:spPr>
          <a:xfrm>
            <a:off x="79121" y="76200"/>
            <a:ext cx="3354324" cy="1803400"/>
          </a:xfrm>
          <a:prstGeom prst="rect">
            <a:avLst/>
          </a:prstGeom>
        </p:spPr>
      </p:pic>
      <p:sp>
        <p:nvSpPr>
          <p:cNvPr id="6" name="Title 1">
            <a:extLst>
              <a:ext uri="{FF2B5EF4-FFF2-40B4-BE49-F238E27FC236}">
                <a16:creationId xmlns:a16="http://schemas.microsoft.com/office/drawing/2014/main" id="{02C59350-82C3-D24A-B92F-0884E8EF3DCE}"/>
              </a:ext>
            </a:extLst>
          </p:cNvPr>
          <p:cNvSpPr>
            <a:spLocks noGrp="1"/>
          </p:cNvSpPr>
          <p:nvPr>
            <p:ph type="title" hasCustomPrompt="1"/>
          </p:nvPr>
        </p:nvSpPr>
        <p:spPr>
          <a:xfrm>
            <a:off x="457200" y="2743200"/>
            <a:ext cx="7364983" cy="2009192"/>
          </a:xfrm>
        </p:spPr>
        <p:txBody>
          <a:bodyPr anchor="t" anchorCtr="0">
            <a:normAutofit/>
          </a:bodyPr>
          <a:lstStyle>
            <a:lvl1pPr>
              <a:lnSpc>
                <a:spcPct val="85000"/>
              </a:lnSpc>
              <a:defRPr sz="5400" b="0" cap="all" baseline="0">
                <a:solidFill>
                  <a:schemeClr val="bg2"/>
                </a:solidFill>
              </a:defRPr>
            </a:lvl1pPr>
          </a:lstStyle>
          <a:p>
            <a:r>
              <a:rPr lang="en-US" dirty="0"/>
              <a:t>[END TEXT]</a:t>
            </a:r>
          </a:p>
        </p:txBody>
      </p:sp>
      <p:sp>
        <p:nvSpPr>
          <p:cNvPr id="8" name="Text Placeholder 2">
            <a:extLst>
              <a:ext uri="{FF2B5EF4-FFF2-40B4-BE49-F238E27FC236}">
                <a16:creationId xmlns:a16="http://schemas.microsoft.com/office/drawing/2014/main" id="{44B9D79B-CED3-544B-A39D-321CC8BBA54F}"/>
              </a:ext>
            </a:extLst>
          </p:cNvPr>
          <p:cNvSpPr>
            <a:spLocks noGrp="1"/>
          </p:cNvSpPr>
          <p:nvPr>
            <p:ph type="body" sz="quarter" idx="12" hasCustomPrompt="1"/>
          </p:nvPr>
        </p:nvSpPr>
        <p:spPr>
          <a:xfrm>
            <a:off x="457200" y="4752976"/>
            <a:ext cx="7364983" cy="1600199"/>
          </a:xfrm>
        </p:spPr>
        <p:txBody>
          <a:bodyPr anchor="b" anchorCtr="0">
            <a:noAutofit/>
          </a:bodyPr>
          <a:lstStyle>
            <a:lvl1pPr marL="0" indent="0">
              <a:spcBef>
                <a:spcPts val="0"/>
              </a:spcBef>
              <a:buFontTx/>
              <a:buNone/>
              <a:defRPr sz="1800">
                <a:solidFill>
                  <a:schemeClr val="bg2"/>
                </a:solidFill>
              </a:defRPr>
            </a:lvl1pPr>
            <a:lvl2pPr marL="0" indent="0">
              <a:spcBef>
                <a:spcPts val="0"/>
              </a:spcBef>
              <a:buFontTx/>
              <a:buNone/>
              <a:defRPr sz="1800">
                <a:solidFill>
                  <a:schemeClr val="bg2"/>
                </a:solidFill>
              </a:defRPr>
            </a:lvl2pPr>
            <a:lvl3pPr marL="0" indent="0">
              <a:spcBef>
                <a:spcPts val="0"/>
              </a:spcBef>
              <a:buFontTx/>
              <a:buNone/>
              <a:defRPr sz="1800">
                <a:solidFill>
                  <a:schemeClr val="bg2"/>
                </a:solidFill>
              </a:defRPr>
            </a:lvl3pPr>
            <a:lvl4pPr marL="0" indent="0">
              <a:spcBef>
                <a:spcPts val="0"/>
              </a:spcBef>
              <a:buFontTx/>
              <a:buNone/>
              <a:defRPr sz="1800">
                <a:solidFill>
                  <a:schemeClr val="bg2"/>
                </a:solidFill>
              </a:defRPr>
            </a:lvl4pPr>
            <a:lvl5pPr marL="0" indent="0">
              <a:spcBef>
                <a:spcPts val="0"/>
              </a:spcBef>
              <a:buFontTx/>
              <a:buNone/>
              <a:defRPr sz="1800">
                <a:solidFill>
                  <a:schemeClr val="bg2"/>
                </a:solidFill>
              </a:defRPr>
            </a:lvl5pPr>
            <a:lvl6pPr marL="0" indent="0">
              <a:spcBef>
                <a:spcPts val="0"/>
              </a:spcBef>
              <a:buFontTx/>
              <a:buNone/>
              <a:defRPr sz="1800">
                <a:solidFill>
                  <a:schemeClr val="bg2"/>
                </a:solidFill>
              </a:defRPr>
            </a:lvl6pPr>
            <a:lvl7pPr marL="0" indent="0">
              <a:spcBef>
                <a:spcPts val="0"/>
              </a:spcBef>
              <a:buFontTx/>
              <a:buNone/>
              <a:defRPr sz="1800">
                <a:solidFill>
                  <a:schemeClr val="bg2"/>
                </a:solidFill>
              </a:defRPr>
            </a:lvl7pPr>
            <a:lvl8pPr marL="0" indent="0">
              <a:spcBef>
                <a:spcPts val="0"/>
              </a:spcBef>
              <a:buFontTx/>
              <a:buNone/>
              <a:defRPr sz="1800">
                <a:solidFill>
                  <a:schemeClr val="bg2"/>
                </a:solidFill>
              </a:defRPr>
            </a:lvl8pPr>
            <a:lvl9pPr marL="0" indent="0">
              <a:spcBef>
                <a:spcPts val="0"/>
              </a:spcBef>
              <a:buFontTx/>
              <a:buNone/>
              <a:defRPr sz="1800">
                <a:solidFill>
                  <a:schemeClr val="bg2"/>
                </a:solidFill>
              </a:defRPr>
            </a:lvl9pPr>
          </a:lstStyle>
          <a:p>
            <a:pPr lvl="0"/>
            <a:r>
              <a:rPr lang="en-US" dirty="0"/>
              <a:t>[Optional contact information]</a:t>
            </a:r>
          </a:p>
        </p:txBody>
      </p:sp>
    </p:spTree>
    <p:extLst>
      <p:ext uri="{BB962C8B-B14F-4D97-AF65-F5344CB8AC3E}">
        <p14:creationId xmlns:p14="http://schemas.microsoft.com/office/powerpoint/2010/main" val="354193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Slide - Logo">
    <p:spTree>
      <p:nvGrpSpPr>
        <p:cNvPr id="1" name=""/>
        <p:cNvGrpSpPr/>
        <p:nvPr/>
      </p:nvGrpSpPr>
      <p:grpSpPr>
        <a:xfrm>
          <a:off x="0" y="0"/>
          <a:ext cx="0" cy="0"/>
          <a:chOff x="0" y="0"/>
          <a:chExt cx="0" cy="0"/>
        </a:xfrm>
      </p:grpSpPr>
      <p:pic>
        <p:nvPicPr>
          <p:cNvPr id="9" name="Carrier" descr="Carrier">
            <a:extLst>
              <a:ext uri="{FF2B5EF4-FFF2-40B4-BE49-F238E27FC236}">
                <a16:creationId xmlns:a16="http://schemas.microsoft.com/office/drawing/2014/main" id="{A8F9E0BD-9CB6-C943-9182-6DD51379FC90}"/>
              </a:ext>
            </a:extLst>
          </p:cNvPr>
          <p:cNvPicPr>
            <a:picLocks noChangeAspect="1"/>
          </p:cNvPicPr>
          <p:nvPr userDrawn="1"/>
        </p:nvPicPr>
        <p:blipFill>
          <a:blip r:embed="rId2"/>
          <a:stretch>
            <a:fillRect/>
          </a:stretch>
        </p:blipFill>
        <p:spPr>
          <a:xfrm>
            <a:off x="2139315" y="1295400"/>
            <a:ext cx="7913370" cy="4254500"/>
          </a:xfrm>
          <a:prstGeom prst="rect">
            <a:avLst/>
          </a:prstGeom>
        </p:spPr>
      </p:pic>
    </p:spTree>
    <p:extLst>
      <p:ext uri="{BB962C8B-B14F-4D97-AF65-F5344CB8AC3E}">
        <p14:creationId xmlns:p14="http://schemas.microsoft.com/office/powerpoint/2010/main" val="192554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 Photo - Carrier Ligh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hoto">
            <a:extLst>
              <a:ext uri="{FF2B5EF4-FFF2-40B4-BE49-F238E27FC236}">
                <a16:creationId xmlns:a16="http://schemas.microsoft.com/office/drawing/2014/main" id="{7305D3EC-BACC-BB46-BC1D-FE75DC837877}"/>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0" y="1"/>
            <a:ext cx="12191998" cy="6857998"/>
          </a:xfrm>
          <a:prstGeom prst="rect">
            <a:avLst/>
          </a:prstGeom>
        </p:spPr>
      </p:pic>
      <p:grpSp>
        <p:nvGrpSpPr>
          <p:cNvPr id="4" name="Graphic">
            <a:extLst>
              <a:ext uri="{FF2B5EF4-FFF2-40B4-BE49-F238E27FC236}">
                <a16:creationId xmlns:a16="http://schemas.microsoft.com/office/drawing/2014/main" id="{D39D5BD8-EE35-AD4D-9E3B-B6C191C773EE}"/>
              </a:ext>
            </a:extLst>
          </p:cNvPr>
          <p:cNvGrpSpPr/>
          <p:nvPr userDrawn="1"/>
        </p:nvGrpSpPr>
        <p:grpSpPr>
          <a:xfrm>
            <a:off x="0" y="0"/>
            <a:ext cx="12192000" cy="6858000"/>
            <a:chOff x="0" y="0"/>
            <a:chExt cx="12192000" cy="6858000"/>
          </a:xfrm>
        </p:grpSpPr>
        <p:sp>
          <p:nvSpPr>
            <p:cNvPr id="7" name="Oval">
              <a:extLst>
                <a:ext uri="{FF2B5EF4-FFF2-40B4-BE49-F238E27FC236}">
                  <a16:creationId xmlns:a16="http://schemas.microsoft.com/office/drawing/2014/main" id="{60C7A9D1-5003-8044-A894-318A2D077E92}"/>
                </a:ext>
                <a:ext uri="{C183D7F6-B498-43B3-948B-1728B52AA6E4}">
                  <adec:decorative xmlns:adec="http://schemas.microsoft.com/office/drawing/2017/decorative" val="1"/>
                </a:ext>
              </a:extLst>
            </p:cNvPr>
            <p:cNvSpPr>
              <a:spLocks noChangeAspect="1"/>
            </p:cNvSpPr>
            <p:nvPr userDrawn="1"/>
          </p:nvSpPr>
          <p:spPr bwMode="white">
            <a:xfrm>
              <a:off x="0" y="0"/>
              <a:ext cx="12192000" cy="6858000"/>
            </a:xfrm>
            <a:custGeom>
              <a:avLst/>
              <a:gdLst>
                <a:gd name="T0" fmla="*/ 10224 w 25599"/>
                <a:gd name="T1" fmla="*/ 7199 h 14399"/>
                <a:gd name="T2" fmla="*/ 10224 w 25599"/>
                <a:gd name="T3" fmla="*/ 7199 h 14399"/>
                <a:gd name="T4" fmla="*/ 25599 w 25599"/>
                <a:gd name="T5" fmla="*/ 20 h 14399"/>
                <a:gd name="T6" fmla="*/ 25599 w 25599"/>
                <a:gd name="T7" fmla="*/ 0 h 14399"/>
                <a:gd name="T8" fmla="*/ 0 w 25599"/>
                <a:gd name="T9" fmla="*/ 0 h 14399"/>
                <a:gd name="T10" fmla="*/ 0 w 25599"/>
                <a:gd name="T11" fmla="*/ 14399 h 14399"/>
                <a:gd name="T12" fmla="*/ 25599 w 25599"/>
                <a:gd name="T13" fmla="*/ 14399 h 14399"/>
                <a:gd name="T14" fmla="*/ 25599 w 25599"/>
                <a:gd name="T15" fmla="*/ 14377 h 14399"/>
                <a:gd name="T16" fmla="*/ 10224 w 25599"/>
                <a:gd name="T17" fmla="*/ 7199 h 1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99" h="14399">
                  <a:moveTo>
                    <a:pt x="10224" y="7199"/>
                  </a:moveTo>
                  <a:lnTo>
                    <a:pt x="10224" y="7199"/>
                  </a:lnTo>
                  <a:cubicBezTo>
                    <a:pt x="10224" y="3513"/>
                    <a:pt x="16938" y="451"/>
                    <a:pt x="25599" y="20"/>
                  </a:cubicBezTo>
                  <a:lnTo>
                    <a:pt x="25599" y="0"/>
                  </a:lnTo>
                  <a:lnTo>
                    <a:pt x="0" y="0"/>
                  </a:lnTo>
                  <a:lnTo>
                    <a:pt x="0" y="14399"/>
                  </a:lnTo>
                  <a:lnTo>
                    <a:pt x="25599" y="14399"/>
                  </a:lnTo>
                  <a:lnTo>
                    <a:pt x="25599" y="14377"/>
                  </a:lnTo>
                  <a:cubicBezTo>
                    <a:pt x="16938" y="13946"/>
                    <a:pt x="10224" y="10884"/>
                    <a:pt x="10224" y="7199"/>
                  </a:cubicBezTo>
                  <a:close/>
                </a:path>
              </a:pathLst>
            </a:custGeom>
            <a:solidFill>
              <a:srgbClr val="1891F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 name="Carrier" descr="Carrier">
              <a:extLst>
                <a:ext uri="{FF2B5EF4-FFF2-40B4-BE49-F238E27FC236}">
                  <a16:creationId xmlns:a16="http://schemas.microsoft.com/office/drawing/2014/main" id="{4BE9985D-2B3E-AC44-918B-15069EEF8440}"/>
                </a:ext>
              </a:extLst>
            </p:cNvPr>
            <p:cNvPicPr>
              <a:picLocks noChangeAspect="1"/>
            </p:cNvPicPr>
            <p:nvPr userDrawn="1"/>
          </p:nvPicPr>
          <p:blipFill>
            <a:blip r:embed="rId4"/>
            <a:stretch>
              <a:fillRect/>
            </a:stretch>
          </p:blipFill>
          <p:spPr>
            <a:xfrm>
              <a:off x="79121" y="76200"/>
              <a:ext cx="3354324" cy="1803400"/>
            </a:xfrm>
            <a:prstGeom prst="rect">
              <a:avLst/>
            </a:prstGeom>
          </p:spPr>
        </p:pic>
      </p:grpSp>
      <p:sp>
        <p:nvSpPr>
          <p:cNvPr id="2" name="Title 1">
            <a:extLst>
              <a:ext uri="{FF2B5EF4-FFF2-40B4-BE49-F238E27FC236}">
                <a16:creationId xmlns:a16="http://schemas.microsoft.com/office/drawing/2014/main" id="{A1CB277E-0A83-488D-8766-29AF67E8057D}"/>
              </a:ext>
            </a:extLst>
          </p:cNvPr>
          <p:cNvSpPr>
            <a:spLocks noGrp="1"/>
          </p:cNvSpPr>
          <p:nvPr userDrawn="1">
            <p:ph type="ctrTitle" hasCustomPrompt="1"/>
          </p:nvPr>
        </p:nvSpPr>
        <p:spPr>
          <a:xfrm>
            <a:off x="457200" y="2423160"/>
            <a:ext cx="4249812" cy="2834640"/>
          </a:xfrm>
        </p:spPr>
        <p:txBody>
          <a:bodyPr anchor="t" anchorCtr="0">
            <a:normAutofit/>
          </a:bodyPr>
          <a:lstStyle>
            <a:lvl1pPr algn="l">
              <a:lnSpc>
                <a:spcPct val="85000"/>
              </a:lnSpc>
              <a:defRPr sz="4800" b="0" cap="all"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EAB57EE6-57ED-4907-AD63-FF54F7F85CDB}"/>
              </a:ext>
            </a:extLst>
          </p:cNvPr>
          <p:cNvSpPr>
            <a:spLocks noGrp="1"/>
          </p:cNvSpPr>
          <p:nvPr userDrawn="1">
            <p:ph type="subTitle" idx="1" hasCustomPrompt="1"/>
          </p:nvPr>
        </p:nvSpPr>
        <p:spPr>
          <a:xfrm>
            <a:off x="457201" y="5667375"/>
            <a:ext cx="4249812" cy="685800"/>
          </a:xfrm>
        </p:spPr>
        <p:txBody>
          <a:bodyPr anchor="b" anchorCtr="0">
            <a:noAutofit/>
          </a:bodyPr>
          <a:lstStyle>
            <a:lvl1pPr marL="0" indent="0" algn="l">
              <a:spcBef>
                <a:spcPts val="0"/>
              </a:spcBef>
              <a:buNone/>
              <a:defRPr sz="1800">
                <a:solidFill>
                  <a:schemeClr val="bg1"/>
                </a:solidFill>
              </a:defRPr>
            </a:lvl1pPr>
            <a:lvl2pPr marL="0" indent="0" algn="l">
              <a:spcBef>
                <a:spcPts val="0"/>
              </a:spcBef>
              <a:buNone/>
              <a:defRPr sz="1800">
                <a:solidFill>
                  <a:schemeClr val="bg1"/>
                </a:solidFill>
              </a:defRPr>
            </a:lvl2pPr>
            <a:lvl3pPr marL="0" indent="0" algn="l">
              <a:spcBef>
                <a:spcPts val="0"/>
              </a:spcBef>
              <a:buNone/>
              <a:defRPr sz="1800">
                <a:solidFill>
                  <a:schemeClr val="bg1"/>
                </a:solidFill>
              </a:defRPr>
            </a:lvl3pPr>
            <a:lvl4pPr marL="0" indent="0" algn="l">
              <a:spcBef>
                <a:spcPts val="0"/>
              </a:spcBef>
              <a:buNone/>
              <a:defRPr sz="1800">
                <a:solidFill>
                  <a:schemeClr val="bg1"/>
                </a:solidFill>
              </a:defRPr>
            </a:lvl4pPr>
            <a:lvl5pPr marL="0" indent="0" algn="l">
              <a:spcBef>
                <a:spcPts val="0"/>
              </a:spcBef>
              <a:buNone/>
              <a:defRPr sz="1800">
                <a:solidFill>
                  <a:schemeClr val="bg1"/>
                </a:solidFill>
              </a:defRPr>
            </a:lvl5pPr>
            <a:lvl6pPr marL="0" indent="0" algn="l">
              <a:spcBef>
                <a:spcPts val="0"/>
              </a:spcBef>
              <a:buNone/>
              <a:defRPr sz="1800">
                <a:solidFill>
                  <a:schemeClr val="bg1"/>
                </a:solidFill>
              </a:defRPr>
            </a:lvl6pPr>
            <a:lvl7pPr marL="0" indent="0" algn="l">
              <a:spcBef>
                <a:spcPts val="0"/>
              </a:spcBef>
              <a:buNone/>
              <a:defRPr sz="1800">
                <a:solidFill>
                  <a:schemeClr val="bg1"/>
                </a:solidFill>
              </a:defRPr>
            </a:lvl7pPr>
            <a:lvl8pPr marL="0" indent="0" algn="l">
              <a:spcBef>
                <a:spcPts val="0"/>
              </a:spcBef>
              <a:buNone/>
              <a:defRPr sz="1800">
                <a:solidFill>
                  <a:schemeClr val="bg1"/>
                </a:solidFill>
              </a:defRPr>
            </a:lvl8pPr>
            <a:lvl9pPr marL="0" indent="0" algn="l">
              <a:spcBef>
                <a:spcPts val="0"/>
              </a:spcBef>
              <a:buNone/>
              <a:defRPr sz="1800">
                <a:solidFill>
                  <a:schemeClr val="bg1"/>
                </a:solidFill>
              </a:defRPr>
            </a:lvl9pPr>
          </a:lstStyle>
          <a:p>
            <a:r>
              <a:rPr lang="en-US" dirty="0"/>
              <a:t>[Presenter Name]</a:t>
            </a:r>
            <a:br>
              <a:rPr lang="en-US" dirty="0"/>
            </a:br>
            <a:r>
              <a:rPr lang="en-US" dirty="0"/>
              <a:t>[Month 00, 0000]</a:t>
            </a:r>
          </a:p>
        </p:txBody>
      </p:sp>
    </p:spTree>
    <p:extLst>
      <p:ext uri="{BB962C8B-B14F-4D97-AF65-F5344CB8AC3E}">
        <p14:creationId xmlns:p14="http://schemas.microsoft.com/office/powerpoint/2010/main" val="123143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6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8" name="Line">
            <a:extLst>
              <a:ext uri="{FF2B5EF4-FFF2-40B4-BE49-F238E27FC236}">
                <a16:creationId xmlns:a16="http://schemas.microsoft.com/office/drawing/2014/main" id="{6FC2D76F-207A-4046-8148-B599FEBBA52D}"/>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4499D052-82EB-45DB-AC09-74E30530C956}"/>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9B455E60-26ED-4289-A997-DC9136BC949A}"/>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Slide Number Placeholder 3">
            <a:extLst>
              <a:ext uri="{FF2B5EF4-FFF2-40B4-BE49-F238E27FC236}">
                <a16:creationId xmlns:a16="http://schemas.microsoft.com/office/drawing/2014/main" id="{066A3432-8077-4B90-9CC1-2E0784DDB96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324287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ulleted Agenda">
    <p:spTree>
      <p:nvGrpSpPr>
        <p:cNvPr id="1" name=""/>
        <p:cNvGrpSpPr/>
        <p:nvPr/>
      </p:nvGrpSpPr>
      <p:grpSpPr>
        <a:xfrm>
          <a:off x="0" y="0"/>
          <a:ext cx="0" cy="0"/>
          <a:chOff x="0" y="0"/>
          <a:chExt cx="0" cy="0"/>
        </a:xfrm>
      </p:grpSpPr>
      <p:cxnSp>
        <p:nvCxnSpPr>
          <p:cNvPr id="7" name="Line">
            <a:extLst>
              <a:ext uri="{FF2B5EF4-FFF2-40B4-BE49-F238E27FC236}">
                <a16:creationId xmlns:a16="http://schemas.microsoft.com/office/drawing/2014/main" id="{0E84B032-9A69-0F4A-960F-6DD7F575E57D}"/>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4499D052-82EB-45DB-AC09-74E30530C956}"/>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9B455E60-26ED-4289-A997-DC9136BC949A}"/>
              </a:ext>
            </a:extLst>
          </p:cNvPr>
          <p:cNvSpPr>
            <a:spLocks noGrp="1"/>
          </p:cNvSpPr>
          <p:nvPr>
            <p:ph idx="1"/>
          </p:nvPr>
        </p:nvSpPr>
        <p:spPr/>
        <p:txBody>
          <a:bodyPr numCol="2">
            <a:normAutofit/>
          </a:bodyPr>
          <a:lstStyle>
            <a:lvl1pPr marL="228600" indent="-228600">
              <a:buClr>
                <a:schemeClr val="tx1"/>
              </a:buClr>
              <a:buFont typeface="Arial" panose="020B0604020202020204" pitchFamily="34" charset="0"/>
              <a:buChar char="•"/>
              <a:defRPr sz="2000"/>
            </a:lvl1pPr>
            <a:lvl2pPr marL="457200">
              <a:defRPr sz="2000"/>
            </a:lvl2pPr>
            <a:lvl3pPr marL="685800">
              <a:defRPr sz="2000"/>
            </a:lvl3pPr>
            <a:lvl4pPr marL="914400">
              <a:defRPr sz="2000"/>
            </a:lvl4pPr>
            <a:lvl5pPr marL="1143000">
              <a:defRPr sz="2000"/>
            </a:lvl5pPr>
            <a:lvl6pPr marL="1554480">
              <a:defRPr sz="2000"/>
            </a:lvl6pPr>
            <a:lvl7pPr marL="1783080">
              <a:defRPr sz="2000"/>
            </a:lvl7pPr>
            <a:lvl8pPr marL="2011680">
              <a:defRPr sz="2000"/>
            </a:lvl8pPr>
            <a:lvl9pPr marL="2240280">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Slide Number Placeholder 3">
            <a:extLst>
              <a:ext uri="{FF2B5EF4-FFF2-40B4-BE49-F238E27FC236}">
                <a16:creationId xmlns:a16="http://schemas.microsoft.com/office/drawing/2014/main" id="{066A3432-8077-4B90-9CC1-2E0784DDB96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387172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p15:clr>
            <a:srgbClr val="FBAE40"/>
          </p15:clr>
        </p15:guide>
        <p15:guide id="2"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umbered Agenda">
    <p:spTree>
      <p:nvGrpSpPr>
        <p:cNvPr id="1" name=""/>
        <p:cNvGrpSpPr/>
        <p:nvPr/>
      </p:nvGrpSpPr>
      <p:grpSpPr>
        <a:xfrm>
          <a:off x="0" y="0"/>
          <a:ext cx="0" cy="0"/>
          <a:chOff x="0" y="0"/>
          <a:chExt cx="0" cy="0"/>
        </a:xfrm>
      </p:grpSpPr>
      <p:cxnSp>
        <p:nvCxnSpPr>
          <p:cNvPr id="7" name="Line">
            <a:extLst>
              <a:ext uri="{FF2B5EF4-FFF2-40B4-BE49-F238E27FC236}">
                <a16:creationId xmlns:a16="http://schemas.microsoft.com/office/drawing/2014/main" id="{68C5F4A5-1812-CD49-AA05-C24F359E2308}"/>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4499D052-82EB-45DB-AC09-74E30530C956}"/>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9B455E60-26ED-4289-A997-DC9136BC949A}"/>
              </a:ext>
            </a:extLst>
          </p:cNvPr>
          <p:cNvSpPr>
            <a:spLocks noGrp="1"/>
          </p:cNvSpPr>
          <p:nvPr>
            <p:ph idx="1"/>
          </p:nvPr>
        </p:nvSpPr>
        <p:spPr/>
        <p:txBody>
          <a:bodyPr numCol="2">
            <a:normAutofit/>
          </a:bodyPr>
          <a:lstStyle>
            <a:lvl1pPr marL="411480" indent="-411480">
              <a:buClr>
                <a:schemeClr val="tx2"/>
              </a:buClr>
              <a:buFont typeface="+mj-lt"/>
              <a:buAutoNum type="arabicPeriod"/>
              <a:defRPr sz="2000"/>
            </a:lvl1pPr>
            <a:lvl2pPr marL="640080">
              <a:defRPr sz="2000"/>
            </a:lvl2pPr>
            <a:lvl3pPr marL="868680">
              <a:defRPr sz="2000"/>
            </a:lvl3pPr>
            <a:lvl4pPr marL="1097280">
              <a:defRPr sz="2000"/>
            </a:lvl4pPr>
            <a:lvl5pPr marL="1325880">
              <a:defRPr sz="2000"/>
            </a:lvl5pPr>
            <a:lvl6pPr marL="1554480">
              <a:defRPr sz="2000"/>
            </a:lvl6pPr>
            <a:lvl7pPr marL="1783080">
              <a:defRPr sz="2000"/>
            </a:lvl7pPr>
            <a:lvl8pPr marL="2011680">
              <a:defRPr sz="2000"/>
            </a:lvl8pPr>
            <a:lvl9pPr marL="2240280">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Slide Number Placeholder 3">
            <a:extLst>
              <a:ext uri="{FF2B5EF4-FFF2-40B4-BE49-F238E27FC236}">
                <a16:creationId xmlns:a16="http://schemas.microsoft.com/office/drawing/2014/main" id="{066A3432-8077-4B90-9CC1-2E0784DDB96D}"/>
              </a:ext>
            </a:extLst>
          </p:cNvPr>
          <p:cNvSpPr>
            <a:spLocks noGrp="1"/>
          </p:cNvSpPr>
          <p:nvPr>
            <p:ph type="sldNum" sz="quarter" idx="12"/>
          </p:nvPr>
        </p:nvSpPr>
        <p:spPr/>
        <p:txBody>
          <a:bodyPr/>
          <a:lstStyle/>
          <a:p>
            <a:fld id="{54C43044-12A5-4144-ACF2-73440A089539}" type="slidenum">
              <a:rPr lang="en-US" smtClean="0"/>
              <a:t>‹#›</a:t>
            </a:fld>
            <a:endParaRPr lang="en-US"/>
          </a:p>
        </p:txBody>
      </p:sp>
    </p:spTree>
    <p:extLst>
      <p:ext uri="{BB962C8B-B14F-4D97-AF65-F5344CB8AC3E}">
        <p14:creationId xmlns:p14="http://schemas.microsoft.com/office/powerpoint/2010/main" val="353301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userDrawn="1">
          <p15:clr>
            <a:srgbClr val="FBAE40"/>
          </p15:clr>
        </p15:guide>
        <p15:guide id="2" pos="398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8348472" cy="548640"/>
          </a:xfrm>
        </p:spPr>
        <p:txBody>
          <a:bodyPr/>
          <a:lstStyle>
            <a:lvl1pPr marL="0" indent="0">
              <a:spcBef>
                <a:spcPts val="0"/>
              </a:spcBef>
              <a:buNone/>
              <a:defRPr sz="2400" b="1">
                <a:solidFill>
                  <a:schemeClr val="tx2"/>
                </a:solidFill>
              </a:defRPr>
            </a:lvl1pPr>
            <a:lvl2pPr marL="0" indent="0">
              <a:spcBef>
                <a:spcPts val="0"/>
              </a:spcBef>
              <a:buNone/>
              <a:defRPr sz="2400" b="1">
                <a:solidFill>
                  <a:schemeClr val="tx2"/>
                </a:solidFill>
              </a:defRPr>
            </a:lvl2pPr>
            <a:lvl3pPr marL="0" indent="0">
              <a:spcBef>
                <a:spcPts val="0"/>
              </a:spcBef>
              <a:buNone/>
              <a:defRPr sz="2400" b="1">
                <a:solidFill>
                  <a:schemeClr val="tx2"/>
                </a:solidFill>
              </a:defRPr>
            </a:lvl3pPr>
            <a:lvl4pPr marL="0" indent="0">
              <a:spcBef>
                <a:spcPts val="0"/>
              </a:spcBef>
              <a:buNone/>
              <a:defRPr sz="2400" b="1">
                <a:solidFill>
                  <a:schemeClr val="tx2"/>
                </a:solidFill>
              </a:defRPr>
            </a:lvl4pPr>
            <a:lvl5pPr marL="0" indent="0">
              <a:spcBef>
                <a:spcPts val="0"/>
              </a:spcBef>
              <a:buNone/>
              <a:defRPr sz="2400" b="1">
                <a:solidFill>
                  <a:schemeClr val="tx2"/>
                </a:solidFill>
              </a:defRPr>
            </a:lvl5pPr>
            <a:lvl6pPr marL="0" indent="0">
              <a:spcBef>
                <a:spcPts val="0"/>
              </a:spcBef>
              <a:buNone/>
              <a:defRPr sz="2400" b="1">
                <a:solidFill>
                  <a:schemeClr val="tx2"/>
                </a:solidFill>
              </a:defRPr>
            </a:lvl6pPr>
            <a:lvl7pPr marL="0" indent="0">
              <a:spcBef>
                <a:spcPts val="0"/>
              </a:spcBef>
              <a:buNone/>
              <a:defRPr sz="2400" b="1">
                <a:solidFill>
                  <a:schemeClr val="tx2"/>
                </a:solidFill>
              </a:defRPr>
            </a:lvl7pPr>
            <a:lvl8pPr marL="0" indent="0">
              <a:spcBef>
                <a:spcPts val="0"/>
              </a:spcBef>
              <a:buNone/>
              <a:defRPr sz="2400" b="1">
                <a:solidFill>
                  <a:schemeClr val="tx2"/>
                </a:solidFill>
              </a:defRPr>
            </a:lvl8pPr>
            <a:lvl9pPr marL="0" indent="0">
              <a:spcBef>
                <a:spcPts val="0"/>
              </a:spcBef>
              <a:buNone/>
              <a:defRPr sz="2400" b="1">
                <a:solidFill>
                  <a:schemeClr val="tx2"/>
                </a:solidFill>
              </a:defRPr>
            </a:lvl9pPr>
          </a:lstStyle>
          <a:p>
            <a:pPr lvl="0"/>
            <a:r>
              <a:rPr lang="en-US" dirty="0"/>
              <a:t>[Chapter 00 – Optional]</a:t>
            </a:r>
          </a:p>
        </p:txBody>
      </p:sp>
      <p:sp>
        <p:nvSpPr>
          <p:cNvPr id="2" name="Title 2">
            <a:extLst>
              <a:ext uri="{FF2B5EF4-FFF2-40B4-BE49-F238E27FC236}">
                <a16:creationId xmlns:a16="http://schemas.microsoft.com/office/drawing/2014/main" id="{D6AF8E90-416B-4F42-9DFD-4926A3985445}"/>
              </a:ext>
            </a:extLst>
          </p:cNvPr>
          <p:cNvSpPr>
            <a:spLocks noGrp="1"/>
          </p:cNvSpPr>
          <p:nvPr>
            <p:ph type="title" hasCustomPrompt="1"/>
          </p:nvPr>
        </p:nvSpPr>
        <p:spPr>
          <a:xfrm>
            <a:off x="457199" y="2743200"/>
            <a:ext cx="8348472" cy="2289110"/>
          </a:xfrm>
        </p:spPr>
        <p:txBody>
          <a:bodyPr anchor="t" anchorCtr="0">
            <a:normAutofit/>
          </a:bodyPr>
          <a:lstStyle>
            <a:lvl1pPr>
              <a:lnSpc>
                <a:spcPct val="85000"/>
              </a:lnSpc>
              <a:defRPr sz="5400" b="0" cap="all" baseline="0">
                <a:solidFill>
                  <a:schemeClr val="bg2"/>
                </a:solidFill>
              </a:defRPr>
            </a:lvl1pPr>
          </a:lstStyle>
          <a:p>
            <a:r>
              <a:rPr lang="en-US" dirty="0"/>
              <a:t>[SECTION HEADER TITLE]</a:t>
            </a:r>
          </a:p>
        </p:txBody>
      </p:sp>
      <p:sp>
        <p:nvSpPr>
          <p:cNvPr id="6" name="Slide Number Placeholder 3">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p>
            <a:fld id="{54C43044-12A5-4144-ACF2-73440A089539}" type="slidenum">
              <a:rPr lang="en-US" smtClean="0"/>
              <a:pPr/>
              <a:t>‹#›</a:t>
            </a:fld>
            <a:endParaRPr lang="en-US" dirty="0"/>
          </a:p>
        </p:txBody>
      </p:sp>
    </p:spTree>
    <p:extLst>
      <p:ext uri="{BB962C8B-B14F-4D97-AF65-F5344CB8AC3E}">
        <p14:creationId xmlns:p14="http://schemas.microsoft.com/office/powerpoint/2010/main" val="356297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 Carrier Blue">
    <p:bg>
      <p:bgPr>
        <a:solidFill>
          <a:srgbClr val="152C73"/>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8343900" cy="548640"/>
          </a:xfrm>
        </p:spPr>
        <p:txBody>
          <a:bodyPr/>
          <a:lstStyle>
            <a:lvl1pPr marL="0" indent="0">
              <a:spcBef>
                <a:spcPts val="0"/>
              </a:spcBef>
              <a:buNone/>
              <a:defRPr sz="2400" b="1">
                <a:solidFill>
                  <a:schemeClr val="bg2"/>
                </a:solidFill>
              </a:defRPr>
            </a:lvl1pPr>
            <a:lvl2pPr marL="0" indent="0">
              <a:spcBef>
                <a:spcPts val="0"/>
              </a:spcBef>
              <a:buNone/>
              <a:defRPr sz="2400" b="1">
                <a:solidFill>
                  <a:schemeClr val="bg2"/>
                </a:solidFill>
              </a:defRPr>
            </a:lvl2pPr>
            <a:lvl3pPr marL="0" indent="0">
              <a:spcBef>
                <a:spcPts val="0"/>
              </a:spcBef>
              <a:buNone/>
              <a:defRPr sz="2400" b="1">
                <a:solidFill>
                  <a:schemeClr val="bg2"/>
                </a:solidFill>
              </a:defRPr>
            </a:lvl3pPr>
            <a:lvl4pPr marL="0" indent="0">
              <a:spcBef>
                <a:spcPts val="0"/>
              </a:spcBef>
              <a:buNone/>
              <a:defRPr sz="2400" b="1">
                <a:solidFill>
                  <a:schemeClr val="bg2"/>
                </a:solidFill>
              </a:defRPr>
            </a:lvl4pPr>
            <a:lvl5pPr marL="0" indent="0">
              <a:spcBef>
                <a:spcPts val="0"/>
              </a:spcBef>
              <a:buNone/>
              <a:defRPr sz="2400" b="1">
                <a:solidFill>
                  <a:schemeClr val="bg2"/>
                </a:solidFill>
              </a:defRPr>
            </a:lvl5pPr>
            <a:lvl6pPr marL="0" indent="0">
              <a:spcBef>
                <a:spcPts val="0"/>
              </a:spcBef>
              <a:buNone/>
              <a:defRPr sz="2400" b="1">
                <a:solidFill>
                  <a:schemeClr val="bg2"/>
                </a:solidFill>
              </a:defRPr>
            </a:lvl6pPr>
            <a:lvl7pPr marL="0" indent="0">
              <a:spcBef>
                <a:spcPts val="0"/>
              </a:spcBef>
              <a:buNone/>
              <a:defRPr sz="2400" b="1">
                <a:solidFill>
                  <a:schemeClr val="bg2"/>
                </a:solidFill>
              </a:defRPr>
            </a:lvl7pPr>
            <a:lvl8pPr marL="0" indent="0">
              <a:spcBef>
                <a:spcPts val="0"/>
              </a:spcBef>
              <a:buNone/>
              <a:defRPr sz="2400" b="1">
                <a:solidFill>
                  <a:schemeClr val="bg2"/>
                </a:solidFill>
              </a:defRPr>
            </a:lvl8pPr>
            <a:lvl9pPr marL="0" indent="0">
              <a:spcBef>
                <a:spcPts val="0"/>
              </a:spcBef>
              <a:buNone/>
              <a:defRPr sz="2400" b="1">
                <a:solidFill>
                  <a:schemeClr val="bg2"/>
                </a:solidFill>
              </a:defRPr>
            </a:lvl9pPr>
          </a:lstStyle>
          <a:p>
            <a:pPr lvl="0"/>
            <a:r>
              <a:rPr lang="en-US" dirty="0"/>
              <a:t>[Chapter 00 – Optional]</a:t>
            </a:r>
          </a:p>
        </p:txBody>
      </p:sp>
      <p:sp>
        <p:nvSpPr>
          <p:cNvPr id="2" name="Title 2">
            <a:extLst>
              <a:ext uri="{FF2B5EF4-FFF2-40B4-BE49-F238E27FC236}">
                <a16:creationId xmlns:a16="http://schemas.microsoft.com/office/drawing/2014/main" id="{D6AF8E90-416B-4F42-9DFD-4926A3985445}"/>
              </a:ext>
            </a:extLst>
          </p:cNvPr>
          <p:cNvSpPr>
            <a:spLocks noGrp="1"/>
          </p:cNvSpPr>
          <p:nvPr>
            <p:ph type="title" hasCustomPrompt="1"/>
          </p:nvPr>
        </p:nvSpPr>
        <p:spPr>
          <a:xfrm>
            <a:off x="457200" y="2743200"/>
            <a:ext cx="8343900" cy="2286000"/>
          </a:xfrm>
        </p:spPr>
        <p:txBody>
          <a:bodyPr anchor="t" anchorCtr="0">
            <a:normAutofit/>
          </a:bodyPr>
          <a:lstStyle>
            <a:lvl1pPr>
              <a:lnSpc>
                <a:spcPct val="85000"/>
              </a:lnSpc>
              <a:defRPr sz="5400" b="0" cap="all" baseline="0">
                <a:solidFill>
                  <a:schemeClr val="tx1"/>
                </a:solidFill>
              </a:defRPr>
            </a:lvl1pPr>
          </a:lstStyle>
          <a:p>
            <a:r>
              <a:rPr lang="en-US" dirty="0"/>
              <a:t>[SECTION HEADER TITLE]</a:t>
            </a:r>
          </a:p>
        </p:txBody>
      </p:sp>
      <p:pic>
        <p:nvPicPr>
          <p:cNvPr id="7" name="Carrier" descr="Carrier">
            <a:extLst>
              <a:ext uri="{FF2B5EF4-FFF2-40B4-BE49-F238E27FC236}">
                <a16:creationId xmlns:a16="http://schemas.microsoft.com/office/drawing/2014/main" id="{684B6232-256A-7748-B865-14340B2E11E7}"/>
              </a:ext>
            </a:extLst>
          </p:cNvPr>
          <p:cNvPicPr>
            <a:picLocks noChangeAspect="1"/>
          </p:cNvPicPr>
          <p:nvPr userDrawn="1"/>
        </p:nvPicPr>
        <p:blipFill>
          <a:blip r:embed="rId2"/>
          <a:stretch>
            <a:fillRect/>
          </a:stretch>
        </p:blipFill>
        <p:spPr bwMode="hidden">
          <a:xfrm>
            <a:off x="355307" y="6356555"/>
            <a:ext cx="932688" cy="501445"/>
          </a:xfrm>
          <a:prstGeom prst="rect">
            <a:avLst/>
          </a:prstGeom>
        </p:spPr>
      </p:pic>
      <p:sp>
        <p:nvSpPr>
          <p:cNvPr id="6" name="Slide Number Placeholder 3">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lvl1pPr>
              <a:defRPr>
                <a:solidFill>
                  <a:schemeClr val="tx1"/>
                </a:solidFill>
              </a:defRPr>
            </a:lvl1pPr>
          </a:lstStyle>
          <a:p>
            <a:fld id="{54C43044-12A5-4144-ACF2-73440A089539}" type="slidenum">
              <a:rPr lang="en-US" smtClean="0"/>
              <a:pPr/>
              <a:t>‹#›</a:t>
            </a:fld>
            <a:endParaRPr lang="en-US" dirty="0"/>
          </a:p>
        </p:txBody>
      </p:sp>
    </p:spTree>
    <p:extLst>
      <p:ext uri="{BB962C8B-B14F-4D97-AF65-F5344CB8AC3E}">
        <p14:creationId xmlns:p14="http://schemas.microsoft.com/office/powerpoint/2010/main" val="4246231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 Light Gray">
    <p:bg>
      <p:bgPr>
        <a:solidFill>
          <a:srgbClr val="BAC0D0"/>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8343900" cy="548640"/>
          </a:xfrm>
        </p:spPr>
        <p:txBody>
          <a:bodyPr/>
          <a:lstStyle>
            <a:lvl1pPr marL="0" indent="0">
              <a:spcBef>
                <a:spcPts val="0"/>
              </a:spcBef>
              <a:buNone/>
              <a:defRPr sz="2400" b="1">
                <a:solidFill>
                  <a:schemeClr val="bg2"/>
                </a:solidFill>
              </a:defRPr>
            </a:lvl1pPr>
            <a:lvl2pPr marL="0" indent="0">
              <a:spcBef>
                <a:spcPts val="0"/>
              </a:spcBef>
              <a:buNone/>
              <a:defRPr sz="2400" b="1">
                <a:solidFill>
                  <a:schemeClr val="bg2"/>
                </a:solidFill>
              </a:defRPr>
            </a:lvl2pPr>
            <a:lvl3pPr marL="0" indent="0">
              <a:spcBef>
                <a:spcPts val="0"/>
              </a:spcBef>
              <a:buNone/>
              <a:defRPr sz="2400" b="1">
                <a:solidFill>
                  <a:schemeClr val="bg2"/>
                </a:solidFill>
              </a:defRPr>
            </a:lvl3pPr>
            <a:lvl4pPr marL="0" indent="0">
              <a:spcBef>
                <a:spcPts val="0"/>
              </a:spcBef>
              <a:buNone/>
              <a:defRPr sz="2400" b="1">
                <a:solidFill>
                  <a:schemeClr val="bg2"/>
                </a:solidFill>
              </a:defRPr>
            </a:lvl4pPr>
            <a:lvl5pPr marL="0" indent="0">
              <a:spcBef>
                <a:spcPts val="0"/>
              </a:spcBef>
              <a:buNone/>
              <a:defRPr sz="2400" b="1">
                <a:solidFill>
                  <a:schemeClr val="bg2"/>
                </a:solidFill>
              </a:defRPr>
            </a:lvl5pPr>
            <a:lvl6pPr marL="0" indent="0">
              <a:spcBef>
                <a:spcPts val="0"/>
              </a:spcBef>
              <a:buNone/>
              <a:defRPr sz="2400" b="1">
                <a:solidFill>
                  <a:schemeClr val="bg2"/>
                </a:solidFill>
              </a:defRPr>
            </a:lvl6pPr>
            <a:lvl7pPr marL="0" indent="0">
              <a:spcBef>
                <a:spcPts val="0"/>
              </a:spcBef>
              <a:buNone/>
              <a:defRPr sz="2400" b="1">
                <a:solidFill>
                  <a:schemeClr val="bg2"/>
                </a:solidFill>
              </a:defRPr>
            </a:lvl7pPr>
            <a:lvl8pPr marL="0" indent="0">
              <a:spcBef>
                <a:spcPts val="0"/>
              </a:spcBef>
              <a:buNone/>
              <a:defRPr sz="2400" b="1">
                <a:solidFill>
                  <a:schemeClr val="bg2"/>
                </a:solidFill>
              </a:defRPr>
            </a:lvl8pPr>
            <a:lvl9pPr marL="0" indent="0">
              <a:spcBef>
                <a:spcPts val="0"/>
              </a:spcBef>
              <a:buNone/>
              <a:defRPr sz="2400" b="1">
                <a:solidFill>
                  <a:schemeClr val="bg2"/>
                </a:solidFill>
              </a:defRPr>
            </a:lvl9pPr>
          </a:lstStyle>
          <a:p>
            <a:pPr lvl="0"/>
            <a:r>
              <a:rPr lang="en-US" dirty="0"/>
              <a:t>[Chapter 00 – Optional]</a:t>
            </a:r>
          </a:p>
        </p:txBody>
      </p:sp>
      <p:sp>
        <p:nvSpPr>
          <p:cNvPr id="2" name="Title 2">
            <a:extLst>
              <a:ext uri="{FF2B5EF4-FFF2-40B4-BE49-F238E27FC236}">
                <a16:creationId xmlns:a16="http://schemas.microsoft.com/office/drawing/2014/main" id="{D6AF8E90-416B-4F42-9DFD-4926A3985445}"/>
              </a:ext>
            </a:extLst>
          </p:cNvPr>
          <p:cNvSpPr>
            <a:spLocks noGrp="1"/>
          </p:cNvSpPr>
          <p:nvPr>
            <p:ph type="title" hasCustomPrompt="1"/>
          </p:nvPr>
        </p:nvSpPr>
        <p:spPr>
          <a:xfrm>
            <a:off x="457200" y="2743200"/>
            <a:ext cx="8343900" cy="2286000"/>
          </a:xfrm>
        </p:spPr>
        <p:txBody>
          <a:bodyPr anchor="t" anchorCtr="0">
            <a:normAutofit/>
          </a:bodyPr>
          <a:lstStyle>
            <a:lvl1pPr>
              <a:lnSpc>
                <a:spcPct val="85000"/>
              </a:lnSpc>
              <a:defRPr sz="5400" b="0" cap="all" baseline="0">
                <a:solidFill>
                  <a:schemeClr val="tx1"/>
                </a:solidFill>
              </a:defRPr>
            </a:lvl1pPr>
          </a:lstStyle>
          <a:p>
            <a:r>
              <a:rPr lang="en-US" dirty="0"/>
              <a:t>[SECTION HEADER TITLE]</a:t>
            </a:r>
          </a:p>
        </p:txBody>
      </p:sp>
      <p:sp>
        <p:nvSpPr>
          <p:cNvPr id="6" name="Slide Number Placeholder 3">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p>
            <a:fld id="{54C43044-12A5-4144-ACF2-73440A089539}" type="slidenum">
              <a:rPr lang="en-US" smtClean="0"/>
              <a:pPr/>
              <a:t>‹#›</a:t>
            </a:fld>
            <a:endParaRPr lang="en-US" dirty="0"/>
          </a:p>
        </p:txBody>
      </p:sp>
    </p:spTree>
    <p:extLst>
      <p:ext uri="{BB962C8B-B14F-4D97-AF65-F5344CB8AC3E}">
        <p14:creationId xmlns:p14="http://schemas.microsoft.com/office/powerpoint/2010/main" val="298343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4541C-ACC4-400A-A719-8FCF10658D7F}"/>
              </a:ext>
            </a:extLst>
          </p:cNvPr>
          <p:cNvSpPr>
            <a:spLocks noGrp="1"/>
          </p:cNvSpPr>
          <p:nvPr>
            <p:ph type="title"/>
          </p:nvPr>
        </p:nvSpPr>
        <p:spPr>
          <a:xfrm>
            <a:off x="457200" y="457199"/>
            <a:ext cx="11277600" cy="548640"/>
          </a:xfrm>
          <a:prstGeom prst="rect">
            <a:avLst/>
          </a:prstGeom>
          <a:noFill/>
        </p:spPr>
        <p:txBody>
          <a:bodyPr vert="horz" lIns="0" tIns="0" rIns="0" bIns="0" rtlCol="0" anchor="t" anchorCtr="0">
            <a:noAutofit/>
          </a:bodyPr>
          <a:lstStyle/>
          <a:p>
            <a:r>
              <a:rPr lang="en-US" dirty="0"/>
              <a:t>[Slide title]</a:t>
            </a:r>
          </a:p>
        </p:txBody>
      </p:sp>
      <p:sp>
        <p:nvSpPr>
          <p:cNvPr id="3" name="Text Placeholder 2">
            <a:extLst>
              <a:ext uri="{FF2B5EF4-FFF2-40B4-BE49-F238E27FC236}">
                <a16:creationId xmlns:a16="http://schemas.microsoft.com/office/drawing/2014/main" id="{1E6F1821-8E24-465C-B6BD-2DEB933AB68A}"/>
              </a:ext>
            </a:extLst>
          </p:cNvPr>
          <p:cNvSpPr>
            <a:spLocks noGrp="1"/>
          </p:cNvSpPr>
          <p:nvPr>
            <p:ph type="body" idx="1"/>
          </p:nvPr>
        </p:nvSpPr>
        <p:spPr>
          <a:xfrm>
            <a:off x="457200" y="1280160"/>
            <a:ext cx="11277600" cy="4754880"/>
          </a:xfrm>
          <a:prstGeom prst="rect">
            <a:avLst/>
          </a:prstGeom>
        </p:spPr>
        <p:txBody>
          <a:bodyPr vert="horz" lIns="0" tIns="0" rIns="0" bIns="0" spcCol="4572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7" name="Carrier" descr="Carrier">
            <a:extLst>
              <a:ext uri="{FF2B5EF4-FFF2-40B4-BE49-F238E27FC236}">
                <a16:creationId xmlns:a16="http://schemas.microsoft.com/office/drawing/2014/main" id="{4B2486DB-3F8F-C946-BCC9-783CEBE1DD86}"/>
              </a:ext>
            </a:extLst>
          </p:cNvPr>
          <p:cNvPicPr>
            <a:picLocks noChangeAspect="1"/>
          </p:cNvPicPr>
          <p:nvPr userDrawn="1"/>
        </p:nvPicPr>
        <p:blipFill>
          <a:blip r:embed="rId25"/>
          <a:stretch>
            <a:fillRect/>
          </a:stretch>
        </p:blipFill>
        <p:spPr>
          <a:xfrm>
            <a:off x="355307" y="6355080"/>
            <a:ext cx="935431" cy="502920"/>
          </a:xfrm>
          <a:prstGeom prst="rect">
            <a:avLst/>
          </a:prstGeom>
        </p:spPr>
      </p:pic>
      <p:sp>
        <p:nvSpPr>
          <p:cNvPr id="8" name="Footer Text">
            <a:extLst>
              <a:ext uri="{FF2B5EF4-FFF2-40B4-BE49-F238E27FC236}">
                <a16:creationId xmlns:a16="http://schemas.microsoft.com/office/drawing/2014/main" id="{FADDA16A-0157-5646-8D53-4102D87FCEAD}"/>
              </a:ext>
            </a:extLst>
          </p:cNvPr>
          <p:cNvSpPr txBox="1"/>
          <p:nvPr userDrawn="1"/>
        </p:nvSpPr>
        <p:spPr>
          <a:xfrm>
            <a:off x="1463039" y="6423660"/>
            <a:ext cx="4404361" cy="3657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200" dirty="0">
                <a:solidFill>
                  <a:schemeClr val="tx1"/>
                </a:solidFill>
              </a:rPr>
              <a:t>Proprietary and Confidential</a:t>
            </a:r>
          </a:p>
        </p:txBody>
      </p:sp>
      <p:sp>
        <p:nvSpPr>
          <p:cNvPr id="6" name="Slide Number Placeholder 3">
            <a:extLst>
              <a:ext uri="{FF2B5EF4-FFF2-40B4-BE49-F238E27FC236}">
                <a16:creationId xmlns:a16="http://schemas.microsoft.com/office/drawing/2014/main" id="{A91A6005-5EC8-4F31-B414-0B7BE9AF2D19}"/>
              </a:ext>
            </a:extLst>
          </p:cNvPr>
          <p:cNvSpPr>
            <a:spLocks noGrp="1"/>
          </p:cNvSpPr>
          <p:nvPr>
            <p:ph type="sldNum" sz="quarter" idx="4"/>
          </p:nvPr>
        </p:nvSpPr>
        <p:spPr>
          <a:xfrm>
            <a:off x="11277600" y="6423660"/>
            <a:ext cx="457200" cy="365760"/>
          </a:xfrm>
          <a:prstGeom prst="rect">
            <a:avLst/>
          </a:prstGeom>
        </p:spPr>
        <p:txBody>
          <a:bodyPr vert="horz" lIns="0" tIns="0" rIns="0" bIns="0" rtlCol="0" anchor="ctr"/>
          <a:lstStyle>
            <a:lvl1pPr algn="r">
              <a:defRPr sz="1200">
                <a:solidFill>
                  <a:schemeClr val="tx1"/>
                </a:solidFill>
              </a:defRPr>
            </a:lvl1pPr>
          </a:lstStyle>
          <a:p>
            <a:fld id="{54C43044-12A5-4144-ACF2-73440A089539}" type="slidenum">
              <a:rPr lang="en-US" smtClean="0"/>
              <a:pPr/>
              <a:t>‹#›</a:t>
            </a:fld>
            <a:endParaRPr lang="en-US" dirty="0"/>
          </a:p>
        </p:txBody>
      </p:sp>
    </p:spTree>
    <p:extLst>
      <p:ext uri="{BB962C8B-B14F-4D97-AF65-F5344CB8AC3E}">
        <p14:creationId xmlns:p14="http://schemas.microsoft.com/office/powerpoint/2010/main" val="76149910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71" r:id="rId5"/>
    <p:sldLayoutId id="2147483668" r:id="rId6"/>
    <p:sldLayoutId id="2147483651" r:id="rId7"/>
    <p:sldLayoutId id="2147483660" r:id="rId8"/>
    <p:sldLayoutId id="2147483674" r:id="rId9"/>
    <p:sldLayoutId id="2147483661" r:id="rId10"/>
    <p:sldLayoutId id="2147483662" r:id="rId11"/>
    <p:sldLayoutId id="2147483652" r:id="rId12"/>
    <p:sldLayoutId id="2147483659" r:id="rId13"/>
    <p:sldLayoutId id="2147483658" r:id="rId14"/>
    <p:sldLayoutId id="2147483665" r:id="rId15"/>
    <p:sldLayoutId id="2147483666" r:id="rId16"/>
    <p:sldLayoutId id="2147483670" r:id="rId17"/>
    <p:sldLayoutId id="2147483663" r:id="rId18"/>
    <p:sldLayoutId id="2147483673" r:id="rId19"/>
    <p:sldLayoutId id="2147483654" r:id="rId20"/>
    <p:sldLayoutId id="2147483655" r:id="rId21"/>
    <p:sldLayoutId id="2147483667" r:id="rId22"/>
    <p:sldLayoutId id="2147483672"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kern="1200">
          <a:solidFill>
            <a:schemeClr val="bg2"/>
          </a:solidFill>
          <a:latin typeface="+mj-lt"/>
          <a:ea typeface="+mj-ea"/>
          <a:cs typeface="+mj-cs"/>
        </a:defRPr>
      </a:lvl1pPr>
    </p:titleStyle>
    <p:bodyStyle>
      <a:lvl1pPr marL="228600" indent="-228600" algn="l" defTabSz="914400" rtl="0" eaLnBrk="1" latinLnBrk="0" hangingPunct="1">
        <a:lnSpc>
          <a:spcPct val="95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3pPr>
      <a:lvl4pPr marL="9144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5pPr>
      <a:lvl6pPr marL="13716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6pPr>
      <a:lvl7pPr marL="16002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7pPr>
      <a:lvl8pPr marL="18288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8pPr>
      <a:lvl9pPr marL="20574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7392" userDrawn="1">
          <p15:clr>
            <a:srgbClr val="F26B43"/>
          </p15:clr>
        </p15:guide>
        <p15:guide id="4" orient="horz" pos="3802" userDrawn="1">
          <p15:clr>
            <a:srgbClr val="F26B43"/>
          </p15:clr>
        </p15:guide>
        <p15:guide id="5" orient="horz" pos="806" userDrawn="1">
          <p15:clr>
            <a:srgbClr val="F26B43"/>
          </p15:clr>
        </p15:guide>
        <p15:guide id="6" orient="horz" pos="400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3600" dirty="0"/>
              <a:t>19XRF EXT ETO Selection rule</a:t>
            </a:r>
            <a:endParaRPr lang="en-US" sz="3600" dirty="0"/>
          </a:p>
        </p:txBody>
      </p:sp>
      <p:sp>
        <p:nvSpPr>
          <p:cNvPr id="4" name="Subtitle 3">
            <a:extLst>
              <a:ext uri="{FF2B5EF4-FFF2-40B4-BE49-F238E27FC236}">
                <a16:creationId xmlns:a16="http://schemas.microsoft.com/office/drawing/2014/main" id="{CF9D7FEA-B516-4746-BE55-0DC1FB0D717A}"/>
              </a:ext>
            </a:extLst>
          </p:cNvPr>
          <p:cNvSpPr>
            <a:spLocks noGrp="1"/>
          </p:cNvSpPr>
          <p:nvPr>
            <p:ph type="subTitle" idx="1"/>
          </p:nvPr>
        </p:nvSpPr>
        <p:spPr/>
        <p:txBody>
          <a:bodyPr/>
          <a:lstStyle/>
          <a:p>
            <a:r>
              <a:rPr lang="en-US" altLang="zh-CN" dirty="0"/>
              <a:t>SRDC</a:t>
            </a:r>
          </a:p>
          <a:p>
            <a:r>
              <a:rPr lang="en-US" altLang="zh-CN" dirty="0"/>
              <a:t>2022/6/15</a:t>
            </a:r>
            <a:endParaRPr lang="zh-CN" altLang="en-US" dirty="0"/>
          </a:p>
        </p:txBody>
      </p:sp>
    </p:spTree>
    <p:extLst>
      <p:ext uri="{BB962C8B-B14F-4D97-AF65-F5344CB8AC3E}">
        <p14:creationId xmlns:p14="http://schemas.microsoft.com/office/powerpoint/2010/main" val="57298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Engineer Inputs</a:t>
            </a:r>
            <a:endParaRPr lang="en-US" sz="3200" dirty="0"/>
          </a:p>
        </p:txBody>
      </p:sp>
      <p:sp>
        <p:nvSpPr>
          <p:cNvPr id="4" name="Slide Number Placeholder 3"/>
          <p:cNvSpPr>
            <a:spLocks noGrp="1"/>
          </p:cNvSpPr>
          <p:nvPr>
            <p:ph type="sldNum" sz="quarter" idx="12"/>
          </p:nvPr>
        </p:nvSpPr>
        <p:spPr/>
        <p:txBody>
          <a:bodyPr/>
          <a:lstStyle/>
          <a:p>
            <a:fld id="{54C43044-12A5-4144-ACF2-73440A089539}" type="slidenum">
              <a:rPr lang="en-US" smtClean="0"/>
              <a:t>2</a:t>
            </a:fld>
            <a:endParaRPr lang="en-US"/>
          </a:p>
        </p:txBody>
      </p:sp>
      <p:sp>
        <p:nvSpPr>
          <p:cNvPr id="6" name="矩形 5">
            <a:extLst>
              <a:ext uri="{FF2B5EF4-FFF2-40B4-BE49-F238E27FC236}">
                <a16:creationId xmlns:a16="http://schemas.microsoft.com/office/drawing/2014/main" id="{C9FA2981-0ABA-48E6-9E06-367307E3BCFF}"/>
              </a:ext>
            </a:extLst>
          </p:cNvPr>
          <p:cNvSpPr/>
          <p:nvPr/>
        </p:nvSpPr>
        <p:spPr>
          <a:xfrm>
            <a:off x="321310" y="1306383"/>
            <a:ext cx="5774689" cy="4985980"/>
          </a:xfrm>
          <a:prstGeom prst="rect">
            <a:avLst/>
          </a:prstGeom>
        </p:spPr>
        <p:txBody>
          <a:bodyPr wrap="square">
            <a:spAutoFit/>
          </a:bodyPr>
          <a:lstStyle/>
          <a:p>
            <a:pPr marL="342900" indent="-342900" algn="just">
              <a:spcAft>
                <a:spcPts val="600"/>
              </a:spcAft>
              <a:buFont typeface="Wingdings" panose="05000000000000000000" pitchFamily="2" charset="2"/>
              <a:buChar char="Ø"/>
            </a:pPr>
            <a:r>
              <a:rPr lang="en-US" altLang="zh-CN" kern="100" dirty="0">
                <a:latin typeface="Calibri" panose="020F0502020204030204" pitchFamily="34" charset="0"/>
                <a:ea typeface="宋体" panose="02010600030101010101" pitchFamily="2" charset="-122"/>
                <a:cs typeface="Times New Roman" panose="02020603050405020304" pitchFamily="18" charset="0"/>
              </a:rPr>
              <a:t>Business Factor  </a:t>
            </a:r>
          </a:p>
          <a:p>
            <a:pPr marL="180000" algn="just">
              <a:spcAft>
                <a:spcPts val="6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Rule: Business factor increase 2%.</a:t>
            </a:r>
            <a:endParaRPr lang="en-US" altLang="zh-CN" kern="100" dirty="0">
              <a:solidFill>
                <a:schemeClr val="bg2">
                  <a:lumMod val="60000"/>
                  <a:lumOff val="40000"/>
                </a:schemeClr>
              </a:solidFill>
              <a:latin typeface="Calibri" panose="020F0502020204030204" pitchFamily="34" charset="0"/>
              <a:ea typeface="宋体" panose="02010600030101010101" pitchFamily="2" charset="-122"/>
              <a:cs typeface="Times New Roman" panose="02020603050405020304" pitchFamily="18" charset="0"/>
            </a:endParaRPr>
          </a:p>
          <a:p>
            <a:pPr marL="180000" algn="just">
              <a:spcAft>
                <a:spcPts val="600"/>
              </a:spcAft>
            </a:pPr>
            <a:r>
              <a:rPr lang="en-US" altLang="zh-CN" kern="100" dirty="0">
                <a:solidFill>
                  <a:schemeClr val="bg2">
                    <a:lumMod val="60000"/>
                    <a:lumOff val="40000"/>
                  </a:schemeClr>
                </a:solidFill>
                <a:latin typeface="Calibri" panose="020F0502020204030204" pitchFamily="34" charset="0"/>
                <a:ea typeface="宋体" panose="02010600030101010101" pitchFamily="2" charset="-122"/>
                <a:cs typeface="Times New Roman" panose="02020603050405020304" pitchFamily="18" charset="0"/>
              </a:rPr>
              <a:t>E.g. 0.9726*(1+2%)=0.992052</a:t>
            </a:r>
          </a:p>
          <a:p>
            <a:pPr marL="342900" indent="-342900" algn="just">
              <a:spcAft>
                <a:spcPts val="600"/>
              </a:spcAft>
              <a:buFont typeface="Wingdings" panose="05000000000000000000" pitchFamily="2" charset="2"/>
              <a:buChar char="Ø"/>
            </a:pP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Cooler Tube Qty</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180000" algn="just">
              <a:spcAft>
                <a:spcPts val="6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Rule: Refer XRF-EXT EDR Section D</a:t>
            </a:r>
          </a:p>
          <a:p>
            <a:pPr marL="342900" indent="-342900" algn="just">
              <a:spcAft>
                <a:spcPts val="600"/>
              </a:spcAft>
              <a:buFont typeface="Wingdings" panose="05000000000000000000" pitchFamily="2" charset="2"/>
              <a:buChar char="Ø"/>
            </a:pPr>
            <a:r>
              <a:rPr lang="en-US" altLang="zh-CN" kern="100" dirty="0">
                <a:latin typeface="Calibri" panose="020F0502020204030204" pitchFamily="34" charset="0"/>
                <a:ea typeface="宋体" panose="02010600030101010101" pitchFamily="2" charset="-122"/>
                <a:cs typeface="Times New Roman" panose="02020603050405020304" pitchFamily="18" charset="0"/>
              </a:rPr>
              <a:t>Nozzle ID</a:t>
            </a:r>
          </a:p>
          <a:p>
            <a:pPr marL="180000" algn="just">
              <a:spcAft>
                <a:spcPts val="6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Rule: Refer XRF-EXT EDR Section D</a:t>
            </a:r>
          </a:p>
          <a:p>
            <a:pPr marL="342900" indent="-342900" algn="just">
              <a:spcAft>
                <a:spcPts val="600"/>
              </a:spcAft>
              <a:buFont typeface="Wingdings" panose="05000000000000000000" pitchFamily="2" charset="2"/>
              <a:buChar char="Ø"/>
            </a:pP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Ignore Carryover</a:t>
            </a:r>
          </a:p>
          <a:p>
            <a:pPr marL="342900" indent="-342900" algn="just">
              <a:spcAft>
                <a:spcPts val="600"/>
              </a:spcAft>
              <a:buFont typeface="Wingdings" panose="05000000000000000000" pitchFamily="2" charset="2"/>
              <a:buChar char="Ø"/>
            </a:pPr>
            <a:r>
              <a:rPr lang="en-US" altLang="zh-CN" kern="100" dirty="0">
                <a:latin typeface="Calibri" panose="020F0502020204030204" pitchFamily="34" charset="0"/>
                <a:ea typeface="宋体" panose="02010600030101010101" pitchFamily="2" charset="-122"/>
                <a:cs typeface="Times New Roman" panose="02020603050405020304" pitchFamily="18" charset="0"/>
              </a:rPr>
              <a:t>Others refer ECAT Engineering Selection Specification (XR)</a:t>
            </a:r>
          </a:p>
          <a:p>
            <a:pPr marL="342900" indent="-342900" algn="just">
              <a:spcAft>
                <a:spcPts val="600"/>
              </a:spcAft>
              <a:buFont typeface="Wingdings" panose="05000000000000000000" pitchFamily="2" charset="2"/>
              <a:buChar char="Ø"/>
            </a:pP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Due to the difference in the calculation of the heat exchange of the large exchanger, it is not recommended to use the C5 tube for 45C heat pump working condition in XRF EXT project;</a:t>
            </a:r>
          </a:p>
          <a:p>
            <a:pPr algn="just">
              <a:spcAft>
                <a:spcPts val="0"/>
              </a:spcAft>
            </a:pPr>
            <a:endParaRPr lang="en-US"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6" name="图片 25">
            <a:extLst>
              <a:ext uri="{FF2B5EF4-FFF2-40B4-BE49-F238E27FC236}">
                <a16:creationId xmlns:a16="http://schemas.microsoft.com/office/drawing/2014/main" id="{7EF0E0DE-C957-4C58-9C33-5E0F0843BE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98151" y="1306383"/>
            <a:ext cx="5337258" cy="3808956"/>
          </a:xfrm>
          <a:prstGeom prst="rect">
            <a:avLst/>
          </a:prstGeom>
          <a:noFill/>
          <a:ln>
            <a:noFill/>
          </a:ln>
        </p:spPr>
      </p:pic>
    </p:spTree>
    <p:extLst>
      <p:ext uri="{BB962C8B-B14F-4D97-AF65-F5344CB8AC3E}">
        <p14:creationId xmlns:p14="http://schemas.microsoft.com/office/powerpoint/2010/main" val="234585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a:t>Chiller Performance Output</a:t>
            </a:r>
            <a:endParaRPr lang="en-US" sz="3200" dirty="0"/>
          </a:p>
        </p:txBody>
      </p:sp>
      <p:sp>
        <p:nvSpPr>
          <p:cNvPr id="4" name="Slide Number Placeholder 3"/>
          <p:cNvSpPr>
            <a:spLocks noGrp="1"/>
          </p:cNvSpPr>
          <p:nvPr>
            <p:ph type="sldNum" sz="quarter" idx="12"/>
          </p:nvPr>
        </p:nvSpPr>
        <p:spPr/>
        <p:txBody>
          <a:bodyPr/>
          <a:lstStyle/>
          <a:p>
            <a:fld id="{54C43044-12A5-4144-ACF2-73440A089539}" type="slidenum">
              <a:rPr lang="en-US" smtClean="0"/>
              <a:t>3</a:t>
            </a:fld>
            <a:endParaRPr lang="en-US"/>
          </a:p>
        </p:txBody>
      </p:sp>
      <p:sp>
        <p:nvSpPr>
          <p:cNvPr id="9" name="矩形 8">
            <a:extLst>
              <a:ext uri="{FF2B5EF4-FFF2-40B4-BE49-F238E27FC236}">
                <a16:creationId xmlns:a16="http://schemas.microsoft.com/office/drawing/2014/main" id="{FAD84A50-7931-4399-B3EB-BB5060D678FD}"/>
              </a:ext>
            </a:extLst>
          </p:cNvPr>
          <p:cNvSpPr/>
          <p:nvPr/>
        </p:nvSpPr>
        <p:spPr>
          <a:xfrm>
            <a:off x="321310" y="1306383"/>
            <a:ext cx="5628916" cy="3524042"/>
          </a:xfrm>
          <a:prstGeom prst="rect">
            <a:avLst/>
          </a:prstGeom>
        </p:spPr>
        <p:txBody>
          <a:bodyPr wrap="square">
            <a:spAutoFit/>
          </a:bodyPr>
          <a:lstStyle/>
          <a:p>
            <a:pPr marL="465750" indent="-285750" algn="just">
              <a:spcAft>
                <a:spcPts val="600"/>
              </a:spcAft>
              <a:buFont typeface="Wingdings" panose="05000000000000000000" pitchFamily="2" charset="2"/>
              <a:buChar char="Ø"/>
            </a:pPr>
            <a:r>
              <a:rPr lang="en-US" altLang="zh-CN" kern="100" dirty="0">
                <a:latin typeface="Calibri" panose="020F0502020204030204" pitchFamily="34" charset="0"/>
                <a:ea typeface="宋体" panose="02010600030101010101" pitchFamily="2" charset="-122"/>
                <a:cs typeface="Times New Roman" panose="02020603050405020304" pitchFamily="18" charset="0"/>
              </a:rPr>
              <a:t>Sale Office: ETO Team</a:t>
            </a:r>
            <a:endParaRPr lang="en-US" altLang="zh-CN" kern="100" dirty="0">
              <a:solidFill>
                <a:schemeClr val="bg2">
                  <a:lumMod val="60000"/>
                  <a:lumOff val="40000"/>
                </a:schemeClr>
              </a:solidFill>
              <a:latin typeface="Calibri" panose="020F0502020204030204" pitchFamily="34" charset="0"/>
              <a:ea typeface="宋体" panose="02010600030101010101" pitchFamily="2" charset="-122"/>
              <a:cs typeface="Times New Roman" panose="02020603050405020304" pitchFamily="18" charset="0"/>
            </a:endParaRPr>
          </a:p>
          <a:p>
            <a:pPr marL="465750" indent="-285750" algn="just">
              <a:spcAft>
                <a:spcPts val="600"/>
              </a:spcAft>
              <a:buFont typeface="Wingdings" panose="05000000000000000000" pitchFamily="2" charset="2"/>
              <a:buChar char="Ø"/>
            </a:pP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Chiller Model: </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Code change</a:t>
            </a:r>
            <a:endParaRPr lang="en-US" altLang="zh-CN" kern="100" dirty="0">
              <a:solidFill>
                <a:schemeClr val="bg2">
                  <a:lumMod val="60000"/>
                  <a:lumOff val="40000"/>
                </a:schemeClr>
              </a:solidFill>
              <a:latin typeface="Calibri" panose="020F0502020204030204" pitchFamily="34" charset="0"/>
              <a:ea typeface="宋体" panose="02010600030101010101" pitchFamily="2" charset="-122"/>
              <a:cs typeface="Times New Roman" panose="02020603050405020304" pitchFamily="18" charset="0"/>
            </a:endParaRPr>
          </a:p>
          <a:p>
            <a:pPr marL="465750" indent="-285750" algn="just">
              <a:spcAft>
                <a:spcPts val="600"/>
              </a:spcAft>
              <a:buFont typeface="Wingdings" panose="05000000000000000000" pitchFamily="2" charset="2"/>
              <a:buChar char="Ø"/>
            </a:pPr>
            <a:r>
              <a:rPr lang="en-US" altLang="zh-CN" kern="100" dirty="0">
                <a:latin typeface="Calibri" panose="020F0502020204030204" pitchFamily="34" charset="0"/>
                <a:ea typeface="宋体" panose="02010600030101010101" pitchFamily="2" charset="-122"/>
                <a:cs typeface="Times New Roman" panose="02020603050405020304" pitchFamily="18" charset="0"/>
              </a:rPr>
              <a:t>Cooler Size: change with new code</a:t>
            </a:r>
          </a:p>
          <a:p>
            <a:pPr marL="465750" indent="-285750" algn="just">
              <a:spcAft>
                <a:spcPts val="600"/>
              </a:spcAft>
              <a:buFont typeface="Wingdings" panose="05000000000000000000" pitchFamily="2" charset="2"/>
              <a:buChar char="Ø"/>
            </a:pPr>
            <a:r>
              <a:rPr lang="en-US" altLang="zh-CN" kern="100" dirty="0">
                <a:latin typeface="Calibri" panose="020F0502020204030204" pitchFamily="34" charset="0"/>
                <a:ea typeface="宋体" panose="02010600030101010101" pitchFamily="2" charset="-122"/>
                <a:cs typeface="Times New Roman" panose="02020603050405020304" pitchFamily="18" charset="0"/>
              </a:rPr>
              <a:t>Flow Control</a:t>
            </a:r>
            <a:endParaRPr lang="en-US"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522900" indent="-342900" algn="just">
              <a:spcAft>
                <a:spcPts val="600"/>
              </a:spcAft>
              <a:buFont typeface="+mj-lt"/>
              <a:buAutoNum type="arabicParenR"/>
            </a:pPr>
            <a:r>
              <a:rPr lang="en-US" altLang="zh-CN" kern="100" dirty="0">
                <a:latin typeface="Calibri" panose="020F0502020204030204" pitchFamily="34" charset="0"/>
                <a:ea typeface="宋体" panose="02010600030101010101" pitchFamily="2" charset="-122"/>
                <a:cs typeface="Times New Roman" panose="02020603050405020304" pitchFamily="18" charset="0"/>
              </a:rPr>
              <a:t>Fix orifice change to Condenser Float 6F</a:t>
            </a:r>
          </a:p>
          <a:p>
            <a:pPr marL="465750" indent="-285750" algn="just">
              <a:spcAft>
                <a:spcPts val="600"/>
              </a:spcAft>
              <a:buFont typeface="Wingdings" panose="05000000000000000000" pitchFamily="2" charset="2"/>
              <a:buChar char="Ø"/>
            </a:pPr>
            <a:r>
              <a:rPr lang="en-US" altLang="zh-CN" kern="100" dirty="0">
                <a:latin typeface="Calibri" panose="020F0502020204030204" pitchFamily="34" charset="0"/>
                <a:ea typeface="宋体" panose="02010600030101010101" pitchFamily="2" charset="-122"/>
                <a:cs typeface="Times New Roman" panose="02020603050405020304" pitchFamily="18" charset="0"/>
              </a:rPr>
              <a:t>Ref. Weight : </a:t>
            </a:r>
          </a:p>
          <a:p>
            <a:pPr marL="180000" algn="just">
              <a:spcAft>
                <a:spcPts val="6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Refer XRF- EXT EDR section C</a:t>
            </a:r>
          </a:p>
          <a:p>
            <a:pPr algn="just">
              <a:spcAft>
                <a:spcPts val="600"/>
              </a:spcAft>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600"/>
              </a:spcAft>
            </a:pPr>
            <a:endParaRPr lang="en-US"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en-US"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A4E028BD-62BF-421C-88D5-C5B57A860695}"/>
              </a:ext>
            </a:extLst>
          </p:cNvPr>
          <p:cNvPicPr>
            <a:picLocks noChangeAspect="1"/>
          </p:cNvPicPr>
          <p:nvPr/>
        </p:nvPicPr>
        <p:blipFill>
          <a:blip r:embed="rId2"/>
          <a:stretch>
            <a:fillRect/>
          </a:stretch>
        </p:blipFill>
        <p:spPr>
          <a:xfrm>
            <a:off x="5950226" y="1138535"/>
            <a:ext cx="6066237" cy="4676775"/>
          </a:xfrm>
          <a:prstGeom prst="rect">
            <a:avLst/>
          </a:prstGeom>
        </p:spPr>
      </p:pic>
    </p:spTree>
    <p:extLst>
      <p:ext uri="{BB962C8B-B14F-4D97-AF65-F5344CB8AC3E}">
        <p14:creationId xmlns:p14="http://schemas.microsoft.com/office/powerpoint/2010/main" val="108944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A02B-BE68-45B6-8F75-F9ED0DCD5439}"/>
              </a:ext>
            </a:extLst>
          </p:cNvPr>
          <p:cNvSpPr>
            <a:spLocks noGrp="1"/>
          </p:cNvSpPr>
          <p:nvPr>
            <p:ph type="title"/>
          </p:nvPr>
        </p:nvSpPr>
        <p:spPr/>
        <p:txBody>
          <a:bodyPr/>
          <a:lstStyle/>
          <a:p>
            <a:r>
              <a:rPr lang="en-US" altLang="zh-CN" dirty="0"/>
              <a:t>S &amp; V report</a:t>
            </a:r>
            <a:endParaRPr lang="zh-CN" altLang="en-US" dirty="0"/>
          </a:p>
        </p:txBody>
      </p:sp>
      <p:sp>
        <p:nvSpPr>
          <p:cNvPr id="3" name="Content Placeholder 2">
            <a:extLst>
              <a:ext uri="{FF2B5EF4-FFF2-40B4-BE49-F238E27FC236}">
                <a16:creationId xmlns:a16="http://schemas.microsoft.com/office/drawing/2014/main" id="{840B7CB3-829A-46FD-8849-309AA34E56AB}"/>
              </a:ext>
            </a:extLst>
          </p:cNvPr>
          <p:cNvSpPr>
            <a:spLocks noGrp="1"/>
          </p:cNvSpPr>
          <p:nvPr>
            <p:ph idx="1"/>
          </p:nvPr>
        </p:nvSpPr>
        <p:spPr>
          <a:xfrm>
            <a:off x="457200" y="3178951"/>
            <a:ext cx="11277600" cy="1591734"/>
          </a:xfrm>
        </p:spPr>
        <p:txBody>
          <a:bodyPr>
            <a:normAutofit/>
          </a:bodyPr>
          <a:lstStyle/>
          <a:p>
            <a:r>
              <a:rPr lang="zh-CN" altLang="en-US" dirty="0"/>
              <a:t>对于</a:t>
            </a:r>
            <a:r>
              <a:rPr lang="en-US" altLang="zh-CN" dirty="0" err="1"/>
              <a:t>XRF+FrameAA</a:t>
            </a:r>
            <a:r>
              <a:rPr lang="en-US" altLang="zh-CN" dirty="0"/>
              <a:t> </a:t>
            </a:r>
            <a:r>
              <a:rPr lang="zh-CN" altLang="en-US" dirty="0"/>
              <a:t>项目如果出</a:t>
            </a:r>
            <a:r>
              <a:rPr lang="en-US" altLang="zh-CN" dirty="0"/>
              <a:t>CTD</a:t>
            </a:r>
            <a:r>
              <a:rPr lang="zh-CN" altLang="en-US" dirty="0"/>
              <a:t>噪声数据，考虑到孔板更换为浮球阀的影响，建议在现有</a:t>
            </a:r>
            <a:r>
              <a:rPr lang="en-US" altLang="zh-CN" dirty="0"/>
              <a:t>19XRF ECAT</a:t>
            </a:r>
            <a:r>
              <a:rPr lang="zh-CN" altLang="en-US" dirty="0"/>
              <a:t>对应选型计算噪音数据后，当噪音数据大于</a:t>
            </a:r>
            <a:r>
              <a:rPr lang="en-US" altLang="zh-CN" dirty="0"/>
              <a:t>90</a:t>
            </a:r>
            <a:r>
              <a:rPr lang="zh-CN" altLang="en-US" dirty="0"/>
              <a:t>分贝时，噪音在原有基础上</a:t>
            </a:r>
            <a:r>
              <a:rPr lang="en-US" altLang="zh-CN" dirty="0"/>
              <a:t>+2</a:t>
            </a:r>
            <a:r>
              <a:rPr lang="zh-CN" altLang="en-US" dirty="0"/>
              <a:t>分贝。</a:t>
            </a:r>
          </a:p>
        </p:txBody>
      </p:sp>
      <p:sp>
        <p:nvSpPr>
          <p:cNvPr id="4" name="Slide Number Placeholder 3">
            <a:extLst>
              <a:ext uri="{FF2B5EF4-FFF2-40B4-BE49-F238E27FC236}">
                <a16:creationId xmlns:a16="http://schemas.microsoft.com/office/drawing/2014/main" id="{64AC19D6-302F-48F9-9CDA-6EDDFAF84330}"/>
              </a:ext>
            </a:extLst>
          </p:cNvPr>
          <p:cNvSpPr>
            <a:spLocks noGrp="1"/>
          </p:cNvSpPr>
          <p:nvPr>
            <p:ph type="sldNum" sz="quarter" idx="12"/>
          </p:nvPr>
        </p:nvSpPr>
        <p:spPr/>
        <p:txBody>
          <a:bodyPr/>
          <a:lstStyle/>
          <a:p>
            <a:fld id="{54C43044-12A5-4144-ACF2-73440A089539}" type="slidenum">
              <a:rPr lang="en-US" smtClean="0"/>
              <a:t>4</a:t>
            </a:fld>
            <a:endParaRPr lang="en-US"/>
          </a:p>
        </p:txBody>
      </p:sp>
    </p:spTree>
    <p:extLst>
      <p:ext uri="{BB962C8B-B14F-4D97-AF65-F5344CB8AC3E}">
        <p14:creationId xmlns:p14="http://schemas.microsoft.com/office/powerpoint/2010/main" val="310881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F3DE-31D3-4ED6-BE13-62A39711478E}"/>
              </a:ext>
            </a:extLst>
          </p:cNvPr>
          <p:cNvSpPr>
            <a:spLocks noGrp="1"/>
          </p:cNvSpPr>
          <p:nvPr>
            <p:ph type="title"/>
          </p:nvPr>
        </p:nvSpPr>
        <p:spPr/>
        <p:txBody>
          <a:bodyPr/>
          <a:lstStyle/>
          <a:p>
            <a:r>
              <a:rPr lang="en-US" altLang="zh-CN" dirty="0"/>
              <a:t>Comp</a:t>
            </a:r>
            <a:endParaRPr lang="zh-CN" altLang="en-US" dirty="0"/>
          </a:p>
        </p:txBody>
      </p:sp>
      <p:sp>
        <p:nvSpPr>
          <p:cNvPr id="3" name="Content Placeholder 2">
            <a:extLst>
              <a:ext uri="{FF2B5EF4-FFF2-40B4-BE49-F238E27FC236}">
                <a16:creationId xmlns:a16="http://schemas.microsoft.com/office/drawing/2014/main" id="{4710DF14-6D52-48EB-A69A-F526DF42CA7C}"/>
              </a:ext>
            </a:extLst>
          </p:cNvPr>
          <p:cNvSpPr>
            <a:spLocks noGrp="1"/>
          </p:cNvSpPr>
          <p:nvPr>
            <p:ph idx="1"/>
          </p:nvPr>
        </p:nvSpPr>
        <p:spPr/>
        <p:txBody>
          <a:bodyPr/>
          <a:lstStyle/>
          <a:p>
            <a:pPr marL="342900" lvl="0" indent="-342900">
              <a:spcBef>
                <a:spcPts val="600"/>
              </a:spcBef>
              <a:spcAft>
                <a:spcPts val="1200"/>
              </a:spcAft>
              <a:buFont typeface="Symbol" panose="05050102010706020507" pitchFamily="18" charset="2"/>
              <a:buChar char=""/>
            </a:pPr>
            <a:r>
              <a:rPr lang="zh-CN" altLang="zh-CN" sz="1800" dirty="0">
                <a:solidFill>
                  <a:srgbClr val="000000"/>
                </a:solidFill>
                <a:effectLst/>
                <a:highlight>
                  <a:srgbClr val="FFFF00"/>
                </a:highlight>
                <a:latin typeface="Times New Roman" panose="02020603050405020304" pitchFamily="18" charset="0"/>
                <a:ea typeface="宋体" panose="02010600030101010101" pitchFamily="2" charset="-122"/>
              </a:rPr>
              <a:t>对于同一选型有双工况需求，需要压缩机设计团队评审。</a:t>
            </a:r>
            <a:endParaRPr lang="zh-CN" altLang="zh-CN" sz="1800" dirty="0">
              <a:effectLst/>
              <a:latin typeface="Times New Roman" panose="02020603050405020304" pitchFamily="18" charset="0"/>
              <a:ea typeface="宋体" panose="02010600030101010101" pitchFamily="2" charset="-122"/>
            </a:endParaRPr>
          </a:p>
          <a:p>
            <a:pPr marL="342900" lvl="0" indent="-342900">
              <a:spcBef>
                <a:spcPts val="600"/>
              </a:spcBef>
              <a:spcAft>
                <a:spcPts val="1200"/>
              </a:spcAft>
              <a:buFont typeface="Symbol" panose="05050102010706020507" pitchFamily="18" charset="2"/>
              <a:buChar char=""/>
            </a:pPr>
            <a:r>
              <a:rPr lang="zh-CN" altLang="zh-CN" sz="1800" dirty="0">
                <a:solidFill>
                  <a:srgbClr val="000000"/>
                </a:solidFill>
                <a:effectLst/>
                <a:highlight>
                  <a:srgbClr val="FFFF00"/>
                </a:highlight>
                <a:latin typeface="Times New Roman" panose="02020603050405020304" pitchFamily="18" charset="0"/>
                <a:ea typeface="宋体" panose="02010600030101010101" pitchFamily="2" charset="-122"/>
              </a:rPr>
              <a:t>由于高侧孔板换成了浮球，</a:t>
            </a:r>
            <a:r>
              <a:rPr lang="en-US" altLang="zh-CN" sz="1800" dirty="0">
                <a:solidFill>
                  <a:srgbClr val="000000"/>
                </a:solidFill>
                <a:effectLst/>
                <a:highlight>
                  <a:srgbClr val="FFFF00"/>
                </a:highlight>
                <a:latin typeface="Times New Roman" panose="02020603050405020304" pitchFamily="18" charset="0"/>
                <a:ea typeface="宋体" panose="02010600030101010101" pitchFamily="2" charset="-122"/>
              </a:rPr>
              <a:t>EDR</a:t>
            </a:r>
            <a:r>
              <a:rPr lang="zh-CN" altLang="zh-CN" sz="1800" dirty="0">
                <a:solidFill>
                  <a:srgbClr val="000000"/>
                </a:solidFill>
                <a:effectLst/>
                <a:highlight>
                  <a:srgbClr val="FFFF00"/>
                </a:highlight>
                <a:latin typeface="Times New Roman" panose="02020603050405020304" pitchFamily="18" charset="0"/>
                <a:ea typeface="宋体" panose="02010600030101010101" pitchFamily="2" charset="-122"/>
              </a:rPr>
              <a:t>喘振线可能会激进，满负荷点</a:t>
            </a:r>
            <a:r>
              <a:rPr lang="en-US" altLang="zh-CN" sz="1800" dirty="0">
                <a:solidFill>
                  <a:srgbClr val="000000"/>
                </a:solidFill>
                <a:effectLst/>
                <a:highlight>
                  <a:srgbClr val="FFFF00"/>
                </a:highlight>
                <a:latin typeface="Times New Roman" panose="02020603050405020304" pitchFamily="18" charset="0"/>
                <a:ea typeface="宋体" panose="02010600030101010101" pitchFamily="2" charset="-122"/>
              </a:rPr>
              <a:t>surge check</a:t>
            </a:r>
            <a:r>
              <a:rPr lang="zh-CN" altLang="zh-CN" sz="1800" dirty="0">
                <a:solidFill>
                  <a:srgbClr val="000000"/>
                </a:solidFill>
                <a:effectLst/>
                <a:highlight>
                  <a:srgbClr val="FFFF00"/>
                </a:highlight>
                <a:latin typeface="Times New Roman" panose="02020603050405020304" pitchFamily="18" charset="0"/>
                <a:ea typeface="宋体" panose="02010600030101010101" pitchFamily="2" charset="-122"/>
              </a:rPr>
              <a:t>需在冷凝器出水温度</a:t>
            </a:r>
            <a:r>
              <a:rPr lang="en-US" altLang="zh-CN" sz="1800" dirty="0">
                <a:solidFill>
                  <a:srgbClr val="000000"/>
                </a:solidFill>
                <a:effectLst/>
                <a:highlight>
                  <a:srgbClr val="FFFF00"/>
                </a:highlight>
                <a:latin typeface="Times New Roman" panose="02020603050405020304" pitchFamily="18" charset="0"/>
                <a:ea typeface="宋体" panose="02010600030101010101" pitchFamily="2" charset="-122"/>
              </a:rPr>
              <a:t>+2C </a:t>
            </a:r>
            <a:r>
              <a:rPr lang="zh-CN" altLang="zh-CN" sz="1800" dirty="0">
                <a:solidFill>
                  <a:srgbClr val="000000"/>
                </a:solidFill>
                <a:effectLst/>
                <a:highlight>
                  <a:srgbClr val="FFFF00"/>
                </a:highlight>
                <a:latin typeface="Times New Roman" panose="02020603050405020304" pitchFamily="18" charset="0"/>
                <a:ea typeface="宋体" panose="02010600030101010101" pitchFamily="2" charset="-122"/>
              </a:rPr>
              <a:t>（</a:t>
            </a:r>
            <a:r>
              <a:rPr lang="en-US" altLang="zh-CN" sz="1800" dirty="0">
                <a:solidFill>
                  <a:srgbClr val="000000"/>
                </a:solidFill>
                <a:effectLst/>
                <a:highlight>
                  <a:srgbClr val="FFFF00"/>
                </a:highlight>
                <a:latin typeface="Times New Roman" panose="02020603050405020304" pitchFamily="18" charset="0"/>
                <a:ea typeface="宋体" panose="02010600030101010101" pitchFamily="2" charset="-122"/>
              </a:rPr>
              <a:t>lift+2C</a:t>
            </a:r>
            <a:r>
              <a:rPr lang="zh-CN" altLang="zh-CN" sz="1800" dirty="0">
                <a:solidFill>
                  <a:srgbClr val="000000"/>
                </a:solidFill>
                <a:effectLst/>
                <a:highlight>
                  <a:srgbClr val="FFFF00"/>
                </a:highlight>
                <a:latin typeface="Times New Roman" panose="02020603050405020304" pitchFamily="18" charset="0"/>
                <a:ea typeface="宋体" panose="02010600030101010101" pitchFamily="2" charset="-122"/>
              </a:rPr>
              <a:t>）低于喘振线范围。</a:t>
            </a:r>
            <a:endParaRPr lang="zh-CN" altLang="zh-CN" sz="1800" dirty="0">
              <a:effectLst/>
              <a:latin typeface="Times New Roman" panose="02020603050405020304" pitchFamily="18" charset="0"/>
              <a:ea typeface="宋体" panose="02010600030101010101" pitchFamily="2" charset="-122"/>
            </a:endParaRPr>
          </a:p>
          <a:p>
            <a:pPr marL="342900" lvl="0" indent="-342900">
              <a:spcBef>
                <a:spcPts val="600"/>
              </a:spcBef>
              <a:spcAft>
                <a:spcPts val="1200"/>
              </a:spcAft>
              <a:buFont typeface="Symbol" panose="05050102010706020507" pitchFamily="18" charset="2"/>
              <a:buChar char=""/>
            </a:pPr>
            <a:r>
              <a:rPr lang="zh-CN" altLang="zh-CN" sz="1800" dirty="0">
                <a:effectLst/>
                <a:latin typeface="Times New Roman" panose="02020603050405020304" pitchFamily="18" charset="0"/>
                <a:ea typeface="宋体" panose="02010600030101010101" pitchFamily="2" charset="-122"/>
              </a:rPr>
              <a:t>压缩机</a:t>
            </a:r>
            <a:r>
              <a:rPr lang="en-US" altLang="zh-CN" sz="1800" dirty="0">
                <a:effectLst/>
                <a:latin typeface="Times New Roman" panose="02020603050405020304" pitchFamily="18" charset="0"/>
                <a:ea typeface="宋体" panose="02010600030101010101" pitchFamily="2" charset="-122"/>
              </a:rPr>
              <a:t>Diameter 4</a:t>
            </a:r>
            <a:r>
              <a:rPr lang="zh-CN" altLang="zh-CN" sz="1800" dirty="0">
                <a:effectLst/>
                <a:latin typeface="Times New Roman" panose="02020603050405020304" pitchFamily="18" charset="0"/>
                <a:ea typeface="宋体" panose="02010600030101010101" pitchFamily="2" charset="-122"/>
              </a:rPr>
              <a:t>和</a:t>
            </a:r>
            <a:r>
              <a:rPr lang="en-US" altLang="zh-CN" sz="1800" dirty="0">
                <a:effectLst/>
                <a:latin typeface="Times New Roman" panose="02020603050405020304" pitchFamily="18" charset="0"/>
                <a:ea typeface="宋体" panose="02010600030101010101" pitchFamily="2" charset="-122"/>
              </a:rPr>
              <a:t>Gear L</a:t>
            </a:r>
            <a:r>
              <a:rPr lang="zh-CN" altLang="zh-CN" sz="1800" dirty="0">
                <a:effectLst/>
                <a:latin typeface="Times New Roman" panose="02020603050405020304" pitchFamily="18" charset="0"/>
                <a:ea typeface="宋体" panose="02010600030101010101" pitchFamily="2" charset="-122"/>
              </a:rPr>
              <a:t>（低扬程应用）由于测试数据有限，</a:t>
            </a:r>
            <a:r>
              <a:rPr lang="en-US" altLang="zh-CN" sz="1800" dirty="0">
                <a:effectLst/>
                <a:latin typeface="Times New Roman" panose="02020603050405020304" pitchFamily="18" charset="0"/>
                <a:ea typeface="宋体" panose="02010600030101010101" pitchFamily="2" charset="-122"/>
              </a:rPr>
              <a:t> ETO</a:t>
            </a:r>
            <a:r>
              <a:rPr lang="zh-CN" altLang="zh-CN" sz="1800" dirty="0">
                <a:effectLst/>
                <a:latin typeface="Times New Roman" panose="02020603050405020304" pitchFamily="18" charset="0"/>
                <a:ea typeface="宋体" panose="02010600030101010101" pitchFamily="2" charset="-122"/>
              </a:rPr>
              <a:t>选型需要</a:t>
            </a:r>
            <a:r>
              <a:rPr lang="zh-CN" altLang="zh-CN" sz="1800" b="1" dirty="0">
                <a:effectLst/>
                <a:latin typeface="Times New Roman" panose="02020603050405020304" pitchFamily="18" charset="0"/>
                <a:ea typeface="宋体" panose="02010600030101010101" pitchFamily="2" charset="-122"/>
              </a:rPr>
              <a:t>压缩机设计团队评审。</a:t>
            </a:r>
            <a:endParaRPr lang="zh-CN" altLang="zh-CN" sz="1800" dirty="0">
              <a:effectLst/>
              <a:latin typeface="Times New Roman" panose="02020603050405020304" pitchFamily="18" charset="0"/>
              <a:ea typeface="宋体" panose="02010600030101010101" pitchFamily="2" charset="-122"/>
            </a:endParaRPr>
          </a:p>
          <a:p>
            <a:pPr marL="342900" lvl="0" indent="-342900">
              <a:spcBef>
                <a:spcPts val="600"/>
              </a:spcBef>
              <a:spcAft>
                <a:spcPts val="1200"/>
              </a:spcAft>
              <a:buFont typeface="Symbol" panose="05050102010706020507" pitchFamily="18" charset="2"/>
              <a:buChar char=""/>
            </a:pPr>
            <a:r>
              <a:rPr lang="zh-CN" altLang="zh-CN" sz="1800" dirty="0">
                <a:effectLst/>
                <a:latin typeface="Times New Roman" panose="02020603050405020304" pitchFamily="18" charset="0"/>
                <a:ea typeface="宋体" panose="02010600030101010101" pitchFamily="2" charset="-122"/>
              </a:rPr>
              <a:t>压缩机</a:t>
            </a:r>
            <a:r>
              <a:rPr lang="en-US" altLang="zh-CN" sz="1800" dirty="0">
                <a:effectLst/>
                <a:latin typeface="Times New Roman" panose="02020603050405020304" pitchFamily="18" charset="0"/>
                <a:ea typeface="宋体" panose="02010600030101010101" pitchFamily="2" charset="-122"/>
              </a:rPr>
              <a:t>Gear Y </a:t>
            </a:r>
            <a:r>
              <a:rPr lang="zh-CN" altLang="zh-CN" sz="1800" dirty="0">
                <a:effectLst/>
                <a:latin typeface="Times New Roman" panose="02020603050405020304" pitchFamily="18" charset="0"/>
                <a:ea typeface="宋体" panose="02010600030101010101" pitchFamily="2" charset="-122"/>
              </a:rPr>
              <a:t>（高扬程齿轮）由于测试数据有限，</a:t>
            </a:r>
            <a:r>
              <a:rPr lang="en-US" altLang="zh-CN" sz="1800" dirty="0">
                <a:effectLst/>
                <a:latin typeface="Times New Roman" panose="02020603050405020304" pitchFamily="18" charset="0"/>
                <a:ea typeface="宋体" panose="02010600030101010101" pitchFamily="2" charset="-122"/>
              </a:rPr>
              <a:t> ETO</a:t>
            </a:r>
            <a:r>
              <a:rPr lang="zh-CN" altLang="zh-CN" sz="1800" dirty="0">
                <a:effectLst/>
                <a:latin typeface="Times New Roman" panose="02020603050405020304" pitchFamily="18" charset="0"/>
                <a:ea typeface="宋体" panose="02010600030101010101" pitchFamily="2" charset="-122"/>
              </a:rPr>
              <a:t>选型</a:t>
            </a:r>
            <a:r>
              <a:rPr lang="zh-CN" altLang="zh-CN" sz="1800" b="1" dirty="0">
                <a:effectLst/>
                <a:latin typeface="Times New Roman" panose="02020603050405020304" pitchFamily="18" charset="0"/>
                <a:ea typeface="宋体" panose="02010600030101010101" pitchFamily="2" charset="-122"/>
              </a:rPr>
              <a:t>需要压缩机设计团队评审。</a:t>
            </a:r>
            <a:endParaRPr lang="zh-CN" altLang="zh-CN" sz="1800" dirty="0">
              <a:effectLst/>
              <a:latin typeface="Times New Roman" panose="02020603050405020304" pitchFamily="18" charset="0"/>
              <a:ea typeface="宋体" panose="02010600030101010101" pitchFamily="2" charset="-122"/>
            </a:endParaRPr>
          </a:p>
          <a:p>
            <a:pPr marL="342900" lvl="0" indent="-342900">
              <a:spcBef>
                <a:spcPts val="600"/>
              </a:spcBef>
              <a:spcAft>
                <a:spcPts val="1200"/>
              </a:spcAft>
              <a:buFont typeface="Symbol" panose="05050102010706020507" pitchFamily="18" charset="2"/>
              <a:buChar char=""/>
            </a:pPr>
            <a:r>
              <a:rPr lang="zh-CN" altLang="zh-CN" sz="1800" dirty="0">
                <a:effectLst/>
                <a:latin typeface="Times New Roman" panose="02020603050405020304" pitchFamily="18" charset="0"/>
                <a:ea typeface="宋体" panose="02010600030101010101" pitchFamily="2" charset="-122"/>
              </a:rPr>
              <a:t>压缩机</a:t>
            </a:r>
            <a:r>
              <a:rPr lang="en-US" altLang="zh-CN" sz="1800" dirty="0">
                <a:effectLst/>
                <a:latin typeface="Times New Roman" panose="02020603050405020304" pitchFamily="18" charset="0"/>
                <a:ea typeface="宋体" panose="02010600030101010101" pitchFamily="2" charset="-122"/>
              </a:rPr>
              <a:t>Shroud 1</a:t>
            </a:r>
            <a:r>
              <a:rPr lang="zh-CN" altLang="zh-CN" sz="1800" dirty="0">
                <a:effectLst/>
                <a:latin typeface="Times New Roman" panose="02020603050405020304" pitchFamily="18" charset="0"/>
                <a:ea typeface="宋体" panose="02010600030101010101" pitchFamily="2" charset="-122"/>
              </a:rPr>
              <a:t>和</a:t>
            </a:r>
            <a:r>
              <a:rPr lang="en-US" altLang="zh-CN" sz="1800" dirty="0">
                <a:effectLst/>
                <a:latin typeface="Times New Roman" panose="02020603050405020304" pitchFamily="18" charset="0"/>
                <a:ea typeface="宋体" panose="02010600030101010101" pitchFamily="2" charset="-122"/>
              </a:rPr>
              <a:t>Shroud 2</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1200-1350Ton</a:t>
            </a:r>
            <a:r>
              <a:rPr lang="zh-CN" altLang="zh-CN" sz="1800" dirty="0">
                <a:effectLst/>
                <a:latin typeface="Times New Roman" panose="02020603050405020304" pitchFamily="18" charset="0"/>
                <a:ea typeface="宋体" panose="02010600030101010101" pitchFamily="2" charset="-122"/>
              </a:rPr>
              <a:t>）由于测试数据有限， </a:t>
            </a:r>
            <a:r>
              <a:rPr lang="en-US" altLang="zh-CN" sz="1800" dirty="0">
                <a:effectLst/>
                <a:latin typeface="Times New Roman" panose="02020603050405020304" pitchFamily="18" charset="0"/>
                <a:ea typeface="宋体" panose="02010600030101010101" pitchFamily="2" charset="-122"/>
              </a:rPr>
              <a:t>ETO</a:t>
            </a:r>
            <a:r>
              <a:rPr lang="zh-CN" altLang="zh-CN" sz="1800" dirty="0">
                <a:effectLst/>
                <a:latin typeface="Times New Roman" panose="02020603050405020304" pitchFamily="18" charset="0"/>
                <a:ea typeface="宋体" panose="02010600030101010101" pitchFamily="2" charset="-122"/>
              </a:rPr>
              <a:t>选型</a:t>
            </a:r>
            <a:r>
              <a:rPr lang="zh-CN" altLang="zh-CN" sz="1800" b="1" dirty="0">
                <a:effectLst/>
                <a:latin typeface="Times New Roman" panose="02020603050405020304" pitchFamily="18" charset="0"/>
                <a:ea typeface="宋体" panose="02010600030101010101" pitchFamily="2" charset="-122"/>
              </a:rPr>
              <a:t>需要压缩机设计团</a:t>
            </a:r>
            <a:r>
              <a:rPr lang="zh-CN" altLang="zh-CN" sz="1800" b="1" dirty="0">
                <a:solidFill>
                  <a:srgbClr val="000000"/>
                </a:solidFill>
                <a:effectLst/>
                <a:latin typeface="Times New Roman" panose="02020603050405020304" pitchFamily="18" charset="0"/>
                <a:ea typeface="宋体" panose="02010600030101010101" pitchFamily="2" charset="-122"/>
              </a:rPr>
              <a:t>队评审。</a:t>
            </a:r>
            <a:endParaRPr lang="zh-CN" altLang="zh-CN" sz="1800" dirty="0">
              <a:effectLst/>
              <a:latin typeface="Times New Roman" panose="02020603050405020304" pitchFamily="18" charset="0"/>
              <a:ea typeface="宋体" panose="02010600030101010101" pitchFamily="2" charset="-122"/>
            </a:endParaRPr>
          </a:p>
          <a:p>
            <a:pPr marL="342900" lvl="0" indent="-342900">
              <a:spcBef>
                <a:spcPts val="600"/>
              </a:spcBef>
              <a:spcAft>
                <a:spcPts val="1200"/>
              </a:spcAft>
              <a:buFont typeface="Symbol" panose="05050102010706020507" pitchFamily="18"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 Gear L/R/V/Y </a:t>
            </a:r>
            <a:r>
              <a:rPr lang="zh-CN" altLang="zh-CN" sz="1800" dirty="0">
                <a:solidFill>
                  <a:srgbClr val="000000"/>
                </a:solidFill>
                <a:effectLst/>
                <a:latin typeface="Times New Roman" panose="02020603050405020304" pitchFamily="18" charset="0"/>
                <a:ea typeface="宋体" panose="02010600030101010101" pitchFamily="2" charset="-122"/>
              </a:rPr>
              <a:t>的变频应用仅供工程部门研究所用，</a:t>
            </a:r>
            <a:r>
              <a:rPr lang="zh-CN" altLang="zh-CN" sz="1800" b="1" dirty="0">
                <a:solidFill>
                  <a:srgbClr val="000000"/>
                </a:solidFill>
                <a:effectLst/>
                <a:latin typeface="Times New Roman" panose="02020603050405020304" pitchFamily="18" charset="0"/>
                <a:ea typeface="宋体" panose="02010600030101010101" pitchFamily="2" charset="-122"/>
              </a:rPr>
              <a:t>不建议对外提供性能选型报告</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spcBef>
                <a:spcPts val="600"/>
              </a:spcBef>
              <a:spcAft>
                <a:spcPts val="1200"/>
              </a:spcAft>
              <a:buFont typeface="Symbol" panose="05050102010706020507" pitchFamily="18" charset="2"/>
              <a:buChar char=""/>
            </a:pPr>
            <a:r>
              <a:rPr lang="zh-CN" altLang="zh-CN" sz="1800" dirty="0">
                <a:effectLst/>
                <a:latin typeface="Times New Roman" panose="02020603050405020304" pitchFamily="18" charset="0"/>
                <a:ea typeface="宋体" panose="02010600030101010101" pitchFamily="2" charset="-122"/>
              </a:rPr>
              <a:t>恒水温负荷小于</a:t>
            </a:r>
            <a:r>
              <a:rPr lang="en-US" altLang="zh-CN" sz="1800" dirty="0">
                <a:effectLst/>
                <a:latin typeface="Times New Roman" panose="02020603050405020304" pitchFamily="18" charset="0"/>
                <a:ea typeface="宋体" panose="02010600030101010101" pitchFamily="2" charset="-122"/>
              </a:rPr>
              <a:t>20%</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ETO</a:t>
            </a:r>
            <a:r>
              <a:rPr lang="zh-CN" altLang="zh-CN" sz="1800" dirty="0">
                <a:effectLst/>
                <a:latin typeface="Times New Roman" panose="02020603050405020304" pitchFamily="18" charset="0"/>
                <a:ea typeface="宋体" panose="02010600030101010101" pitchFamily="2" charset="-122"/>
              </a:rPr>
              <a:t>选型，需要</a:t>
            </a:r>
            <a:r>
              <a:rPr lang="zh-CN" altLang="zh-CN" sz="1800" b="1" dirty="0">
                <a:effectLst/>
                <a:latin typeface="Times New Roman" panose="02020603050405020304" pitchFamily="18" charset="0"/>
                <a:ea typeface="宋体" panose="02010600030101010101" pitchFamily="2" charset="-122"/>
              </a:rPr>
              <a:t>压缩机设计团队评审。</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
        <p:nvSpPr>
          <p:cNvPr id="4" name="Slide Number Placeholder 3">
            <a:extLst>
              <a:ext uri="{FF2B5EF4-FFF2-40B4-BE49-F238E27FC236}">
                <a16:creationId xmlns:a16="http://schemas.microsoft.com/office/drawing/2014/main" id="{E77B4DCA-4886-4476-8AA6-AFCF1768EEA4}"/>
              </a:ext>
            </a:extLst>
          </p:cNvPr>
          <p:cNvSpPr>
            <a:spLocks noGrp="1"/>
          </p:cNvSpPr>
          <p:nvPr>
            <p:ph type="sldNum" sz="quarter" idx="12"/>
          </p:nvPr>
        </p:nvSpPr>
        <p:spPr/>
        <p:txBody>
          <a:bodyPr/>
          <a:lstStyle/>
          <a:p>
            <a:fld id="{54C43044-12A5-4144-ACF2-73440A089539}" type="slidenum">
              <a:rPr lang="en-US" smtClean="0"/>
              <a:t>5</a:t>
            </a:fld>
            <a:endParaRPr lang="en-US"/>
          </a:p>
        </p:txBody>
      </p:sp>
    </p:spTree>
    <p:extLst>
      <p:ext uri="{BB962C8B-B14F-4D97-AF65-F5344CB8AC3E}">
        <p14:creationId xmlns:p14="http://schemas.microsoft.com/office/powerpoint/2010/main" val="405835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arrier">
  <a:themeElements>
    <a:clrScheme name="Carrier Colors">
      <a:dk1>
        <a:srgbClr val="000000"/>
      </a:dk1>
      <a:lt1>
        <a:srgbClr val="FFFFFF"/>
      </a:lt1>
      <a:dk2>
        <a:srgbClr val="1891F6"/>
      </a:dk2>
      <a:lt2>
        <a:srgbClr val="152C73"/>
      </a:lt2>
      <a:accent1>
        <a:srgbClr val="152C73"/>
      </a:accent1>
      <a:accent2>
        <a:srgbClr val="1891F6"/>
      </a:accent2>
      <a:accent3>
        <a:srgbClr val="617080"/>
      </a:accent3>
      <a:accent4>
        <a:srgbClr val="BAC0D0"/>
      </a:accent4>
      <a:accent5>
        <a:srgbClr val="61B549"/>
      </a:accent5>
      <a:accent6>
        <a:srgbClr val="F6D009"/>
      </a:accent6>
      <a:hlink>
        <a:srgbClr val="1891F6"/>
      </a:hlink>
      <a:folHlink>
        <a:srgbClr val="1891F6"/>
      </a:folHlink>
    </a:clrScheme>
    <a:fontScheme name="Carrier Fonts">
      <a:majorFont>
        <a:latin typeface="Arial"/>
        <a:ea typeface=""/>
        <a:cs typeface=""/>
      </a:majorFont>
      <a:minorFont>
        <a:latin typeface="Arial"/>
        <a:ea typeface=""/>
        <a:cs typeface=""/>
      </a:minorFont>
    </a:fontScheme>
    <a:fmtScheme name="Carrier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95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a:noAutofit/>
      </a:bodyPr>
      <a:lstStyle>
        <a:defPPr algn="l">
          <a:lnSpc>
            <a:spcPct val="95000"/>
          </a:lnSpc>
          <a:defRPr sz="1600"/>
        </a:defPPr>
      </a:lstStyle>
    </a:txDef>
  </a:objectDefaults>
  <a:extraClrSchemeLst/>
  <a:custClrLst>
    <a:custClr name="Carrier Blue">
      <a:srgbClr val="152C73"/>
    </a:custClr>
    <a:custClr name="Carrier Light Blue">
      <a:srgbClr val="1891F6"/>
    </a:custClr>
    <a:custClr name="Dark Gray">
      <a:srgbClr val="617080"/>
    </a:custClr>
    <a:custClr name="Light Gray">
      <a:srgbClr val="BAC0D0"/>
    </a:custClr>
    <a:custClr name="Green">
      <a:srgbClr val="61B549"/>
    </a:custClr>
    <a:custClr name="Light Green">
      <a:srgbClr val="BED32E"/>
    </a:custClr>
    <a:custClr name="Dark Yellow">
      <a:srgbClr val="E9A52B"/>
    </a:custClr>
    <a:custClr name="Yellow">
      <a:srgbClr val="F6D009"/>
    </a:custClr>
    <a:custClr name="Orange">
      <a:srgbClr val="EB5623"/>
    </a:custClr>
    <a:custClr name="Light Orange">
      <a:srgbClr val="F18C1E"/>
    </a:custClr>
    <a:custClr name="Red">
      <a:srgbClr val="EA0029"/>
    </a:custClr>
  </a:custClrLst>
  <a:extLst>
    <a:ext uri="{05A4C25C-085E-4340-85A3-A5531E510DB2}">
      <thm15:themeFamily xmlns:thm15="http://schemas.microsoft.com/office/thememl/2012/main" name="Carrier PowerPoint Template Oct2019.potx" id="{B36A7A43-96BA-4C39-A145-9215B07D784B}" vid="{829DDAAD-BF4C-4C64-B3E2-B0FFCF35738C}"/>
    </a:ext>
  </a:extLst>
</a:theme>
</file>

<file path=ppt/theme/theme2.xml><?xml version="1.0" encoding="utf-8"?>
<a:theme xmlns:a="http://schemas.openxmlformats.org/drawingml/2006/main" name="Carrier">
  <a:themeElements>
    <a:clrScheme name="Carrier Colors">
      <a:dk1>
        <a:srgbClr val="000000"/>
      </a:dk1>
      <a:lt1>
        <a:srgbClr val="FFFFFF"/>
      </a:lt1>
      <a:dk2>
        <a:srgbClr val="1891F6"/>
      </a:dk2>
      <a:lt2>
        <a:srgbClr val="152C73"/>
      </a:lt2>
      <a:accent1>
        <a:srgbClr val="152C73"/>
      </a:accent1>
      <a:accent2>
        <a:srgbClr val="1891F6"/>
      </a:accent2>
      <a:accent3>
        <a:srgbClr val="617080"/>
      </a:accent3>
      <a:accent4>
        <a:srgbClr val="BAC0D0"/>
      </a:accent4>
      <a:accent5>
        <a:srgbClr val="61B549"/>
      </a:accent5>
      <a:accent6>
        <a:srgbClr val="F6D009"/>
      </a:accent6>
      <a:hlink>
        <a:srgbClr val="1891F6"/>
      </a:hlink>
      <a:folHlink>
        <a:srgbClr val="1891F6"/>
      </a:folHlink>
    </a:clrScheme>
    <a:fontScheme name="Carrier Fonts">
      <a:majorFont>
        <a:latin typeface="Arial"/>
        <a:ea typeface=""/>
        <a:cs typeface=""/>
      </a:majorFont>
      <a:minorFont>
        <a:latin typeface="Arial"/>
        <a:ea typeface=""/>
        <a:cs typeface=""/>
      </a:minorFont>
    </a:fontScheme>
    <a:fmtScheme name="Carrier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95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a:noAutofit/>
      </a:bodyPr>
      <a:lstStyle>
        <a:defPPr algn="l">
          <a:lnSpc>
            <a:spcPct val="95000"/>
          </a:lnSpc>
          <a:defRPr sz="1600"/>
        </a:defPPr>
      </a:lstStyle>
    </a:txDef>
  </a:objectDefaults>
  <a:extraClrSchemeLst/>
  <a:custClrLst>
    <a:custClr name="Carrier Blue">
      <a:srgbClr val="152C73"/>
    </a:custClr>
    <a:custClr name="Carrier Light Blue">
      <a:srgbClr val="1891F6"/>
    </a:custClr>
    <a:custClr name="Dark Gray">
      <a:srgbClr val="617080"/>
    </a:custClr>
    <a:custClr name="Light Gray">
      <a:srgbClr val="BAC0D0"/>
    </a:custClr>
    <a:custClr name="Green">
      <a:srgbClr val="61B549"/>
    </a:custClr>
    <a:custClr name="Light Green">
      <a:srgbClr val="BED32E"/>
    </a:custClr>
    <a:custClr name="Dark Yellow">
      <a:srgbClr val="E9A52B"/>
    </a:custClr>
    <a:custClr name="Yellow">
      <a:srgbClr val="F6D009"/>
    </a:custClr>
    <a:custClr name="Orange">
      <a:srgbClr val="EB5623"/>
    </a:custClr>
    <a:custClr name="Light Orange">
      <a:srgbClr val="F18C1E"/>
    </a:custClr>
    <a:custClr name="Red">
      <a:srgbClr val="EA0029"/>
    </a:custClr>
  </a:custClrLst>
</a:theme>
</file>

<file path=ppt/theme/theme3.xml><?xml version="1.0" encoding="utf-8"?>
<a:theme xmlns:a="http://schemas.openxmlformats.org/drawingml/2006/main" name="Carrier">
  <a:themeElements>
    <a:clrScheme name="Carrier Colors">
      <a:dk1>
        <a:srgbClr val="000000"/>
      </a:dk1>
      <a:lt1>
        <a:srgbClr val="FFFFFF"/>
      </a:lt1>
      <a:dk2>
        <a:srgbClr val="1891F6"/>
      </a:dk2>
      <a:lt2>
        <a:srgbClr val="152C73"/>
      </a:lt2>
      <a:accent1>
        <a:srgbClr val="152C73"/>
      </a:accent1>
      <a:accent2>
        <a:srgbClr val="1891F6"/>
      </a:accent2>
      <a:accent3>
        <a:srgbClr val="617080"/>
      </a:accent3>
      <a:accent4>
        <a:srgbClr val="BAC0D0"/>
      </a:accent4>
      <a:accent5>
        <a:srgbClr val="61B549"/>
      </a:accent5>
      <a:accent6>
        <a:srgbClr val="F6D009"/>
      </a:accent6>
      <a:hlink>
        <a:srgbClr val="1891F6"/>
      </a:hlink>
      <a:folHlink>
        <a:srgbClr val="1891F6"/>
      </a:folHlink>
    </a:clrScheme>
    <a:fontScheme name="Carrier Fonts">
      <a:majorFont>
        <a:latin typeface="Arial"/>
        <a:ea typeface=""/>
        <a:cs typeface=""/>
      </a:majorFont>
      <a:minorFont>
        <a:latin typeface="Arial"/>
        <a:ea typeface=""/>
        <a:cs typeface=""/>
      </a:minorFont>
    </a:fontScheme>
    <a:fmtScheme name="Carrier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95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a:noAutofit/>
      </a:bodyPr>
      <a:lstStyle>
        <a:defPPr algn="l">
          <a:lnSpc>
            <a:spcPct val="95000"/>
          </a:lnSpc>
          <a:defRPr sz="1600"/>
        </a:defPPr>
      </a:lstStyle>
    </a:txDef>
  </a:objectDefaults>
  <a:extraClrSchemeLst/>
  <a:custClrLst>
    <a:custClr name="Carrier Blue">
      <a:srgbClr val="152C73"/>
    </a:custClr>
    <a:custClr name="Carrier Light Blue">
      <a:srgbClr val="1891F6"/>
    </a:custClr>
    <a:custClr name="Dark Gray">
      <a:srgbClr val="617080"/>
    </a:custClr>
    <a:custClr name="Light Gray">
      <a:srgbClr val="BAC0D0"/>
    </a:custClr>
    <a:custClr name="Green">
      <a:srgbClr val="61B549"/>
    </a:custClr>
    <a:custClr name="Light Green">
      <a:srgbClr val="BED32E"/>
    </a:custClr>
    <a:custClr name="Dark Yellow">
      <a:srgbClr val="E9A52B"/>
    </a:custClr>
    <a:custClr name="Yellow">
      <a:srgbClr val="F6D009"/>
    </a:custClr>
    <a:custClr name="Orange">
      <a:srgbClr val="EB5623"/>
    </a:custClr>
    <a:custClr name="Light Orange">
      <a:srgbClr val="F18C1E"/>
    </a:custClr>
    <a:custClr name="Red">
      <a:srgbClr val="EA0029"/>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6EFCB6914CF054AAAF3F452609D1F6B" ma:contentTypeVersion="1" ma:contentTypeDescription="Create a new document." ma:contentTypeScope="" ma:versionID="4bdf7c694b97fd7eb283a0429fc4cf32">
  <xsd:schema xmlns:xsd="http://www.w3.org/2001/XMLSchema" xmlns:xs="http://www.w3.org/2001/XMLSchema" xmlns:p="http://schemas.microsoft.com/office/2006/metadata/properties" xmlns:ns1="http://schemas.microsoft.com/sharepoint/v3" targetNamespace="http://schemas.microsoft.com/office/2006/metadata/properties" ma:root="true" ma:fieldsID="fa06d6fac6d8f3ef9a355fe6c8a09ea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B63384-1B13-436F-A1C8-17B8618A8381}">
  <ds:schemaRefs>
    <ds:schemaRef ds:uri="http://schemas.microsoft.com/sharepoint/v3/contenttype/forms"/>
  </ds:schemaRefs>
</ds:datastoreItem>
</file>

<file path=customXml/itemProps2.xml><?xml version="1.0" encoding="utf-8"?>
<ds:datastoreItem xmlns:ds="http://schemas.openxmlformats.org/officeDocument/2006/customXml" ds:itemID="{1E9228D9-9CDE-4C09-AFC1-D8357E5A0807}">
  <ds:schemaRef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44D1075B-14F0-48CF-A50F-1FD7FAF59F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DV5 My parts</Template>
  <TotalTime>7501</TotalTime>
  <Words>350</Words>
  <Application>Microsoft Office PowerPoint</Application>
  <PresentationFormat>宽屏</PresentationFormat>
  <Paragraphs>37</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Arial</vt:lpstr>
      <vt:lpstr>Calibri</vt:lpstr>
      <vt:lpstr>Symbol</vt:lpstr>
      <vt:lpstr>Times New Roman</vt:lpstr>
      <vt:lpstr>Wingdings</vt:lpstr>
      <vt:lpstr>Carrier</vt:lpstr>
      <vt:lpstr>19XRF EXT ETO Selection rule</vt:lpstr>
      <vt:lpstr>Engineer Inputs</vt:lpstr>
      <vt:lpstr>Chiller Performance Output</vt:lpstr>
      <vt:lpstr>S &amp; V report</vt:lpstr>
      <vt:lpstr>Comp</vt:lpstr>
    </vt:vector>
  </TitlesOfParts>
  <Manager/>
  <Company>United Technologies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Evap. Wilson Test   Wxd</dc:title>
  <dc:subject/>
  <dc:creator>Wang, Xuedong</dc:creator>
  <cp:keywords/>
  <dc:description/>
  <cp:lastModifiedBy>Wang, Mingyu</cp:lastModifiedBy>
  <cp:revision>323</cp:revision>
  <cp:lastPrinted>2019-08-23T17:21:09Z</cp:lastPrinted>
  <dcterms:created xsi:type="dcterms:W3CDTF">2020-05-06T00:42:19Z</dcterms:created>
  <dcterms:modified xsi:type="dcterms:W3CDTF">2023-04-10T03:24:06Z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0x010100C6EFCB6914CF054AAAF3F452609D1F6B</vt:lpwstr>
  </property>
  <property fmtid="{D5CDD505-2E9C-101B-9397-08002B2CF9AE}" pid="3" name="MSIP_Label_b85f6713-6d19-40ac-a071-63e831bc1e58_Enabled">
    <vt:lpwstr>true</vt:lpwstr>
  </property>
  <property fmtid="{D5CDD505-2E9C-101B-9397-08002B2CF9AE}" pid="4" name="MSIP_Label_b85f6713-6d19-40ac-a071-63e831bc1e58_SetDate">
    <vt:lpwstr>2023-04-10T03:23:52Z</vt:lpwstr>
  </property>
  <property fmtid="{D5CDD505-2E9C-101B-9397-08002B2CF9AE}" pid="5" name="MSIP_Label_b85f6713-6d19-40ac-a071-63e831bc1e58_Method">
    <vt:lpwstr>Standard</vt:lpwstr>
  </property>
  <property fmtid="{D5CDD505-2E9C-101B-9397-08002B2CF9AE}" pid="6" name="MSIP_Label_b85f6713-6d19-40ac-a071-63e831bc1e58_Name">
    <vt:lpwstr>Confidential - Low</vt:lpwstr>
  </property>
  <property fmtid="{D5CDD505-2E9C-101B-9397-08002B2CF9AE}" pid="7" name="MSIP_Label_b85f6713-6d19-40ac-a071-63e831bc1e58_SiteId">
    <vt:lpwstr>36839a65-7f3f-4bac-9ea4-f571f10a9a03</vt:lpwstr>
  </property>
  <property fmtid="{D5CDD505-2E9C-101B-9397-08002B2CF9AE}" pid="8" name="MSIP_Label_b85f6713-6d19-40ac-a071-63e831bc1e58_ActionId">
    <vt:lpwstr>031cd222-d8c1-4cc6-99cb-966a3611fc0b</vt:lpwstr>
  </property>
  <property fmtid="{D5CDD505-2E9C-101B-9397-08002B2CF9AE}" pid="9" name="MSIP_Label_b85f6713-6d19-40ac-a071-63e831bc1e58_ContentBits">
    <vt:lpwstr>0</vt:lpwstr>
  </property>
</Properties>
</file>