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366" r:id="rId5"/>
    <p:sldId id="382" r:id="rId6"/>
    <p:sldId id="378" r:id="rId7"/>
    <p:sldId id="380" r:id="rId8"/>
    <p:sldId id="381" r:id="rId9"/>
  </p:sldIdLst>
  <p:sldSz cx="12192000" cy="6858000"/>
  <p:notesSz cx="6858000" cy="92408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806535E-1FA7-4BFB-B545-6DBF71D5855E}">
  <a:tblStyle styleId="{5806535E-1FA7-4BFB-B545-6DBF71D5855E}" styleName="Carrier Table 01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chemeClr val="dk1"/>
              </a:solidFill>
            </a:ln>
          </a:top>
          <a:bottom>
            <a:ln w="6350">
              <a:solidFill>
                <a:schemeClr val="dk1"/>
              </a:solidFill>
            </a:ln>
          </a:bottom>
          <a:insideH>
            <a:ln w="6350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noFill/>
        </a:fill>
      </a:tcStyle>
    </a:band1H>
    <a:band2H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rgbClr val="BAC0D0"/>
          </a:solidFill>
        </a:fill>
      </a:tcStyle>
    </a:band2H>
    <a:band1V>
      <a:tcStyle>
        <a:tcBdr/>
        <a:fill>
          <a:solidFill>
            <a:srgbClr val="BAC0D0"/>
          </a:solidFill>
        </a:fill>
      </a:tcStyle>
    </a:band1V>
    <a:band2V>
      <a:tcStyle>
        <a:tcBdr/>
        <a:fill>
          <a:noFill/>
        </a:fill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9050">
              <a:solidFill>
                <a:schemeClr val="dk1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schemeClr val="lt1"/>
      </a:tcTxStyle>
      <a:tcStyle>
        <a:tcBdr>
          <a:top>
            <a:ln>
              <a:noFill/>
            </a:ln>
          </a:top>
          <a:bottom>
            <a:ln>
              <a:noFill/>
            </a:ln>
          </a:bottom>
          <a:insideV>
            <a:ln w="6350">
              <a:solidFill>
                <a:srgbClr val="FFFFFF"/>
              </a:solidFill>
            </a:ln>
          </a:insideV>
        </a:tcBdr>
        <a:fill>
          <a:solidFill>
            <a:srgbClr val="152C7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27" autoAdjust="0"/>
  </p:normalViewPr>
  <p:slideViewPr>
    <p:cSldViewPr snapToGrid="0" showGuides="1">
      <p:cViewPr varScale="1">
        <p:scale>
          <a:sx n="62" d="100"/>
          <a:sy n="62" d="100"/>
        </p:scale>
        <p:origin x="8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66" d="100"/>
          <a:sy n="166" d="100"/>
        </p:scale>
        <p:origin x="667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3E4A3BB-86C8-E243-8F27-5FAB19594F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364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9E77E0-5218-B24E-8A71-6A808A9744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364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33D23-7F87-4248-8883-3F2CFF311667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1EC585-66B0-F74E-9E4E-F5C9ACB196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77193"/>
            <a:ext cx="2971800" cy="4636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BB9F3-FC6F-DC4A-9EBA-DC6E8B1E805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777193"/>
            <a:ext cx="2971800" cy="4636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3FCEA-112F-064A-9BC3-B536382FF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146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364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364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B6C34-462C-5A44-85C6-A401B2EECF7C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8813" y="1155700"/>
            <a:ext cx="5540375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47153"/>
            <a:ext cx="5486400" cy="363858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7193"/>
            <a:ext cx="2971800" cy="4636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777193"/>
            <a:ext cx="2971800" cy="4636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A4050-6412-C74D-BA22-754CBEAE6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99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37160" indent="-13716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74320" indent="-13716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11480" indent="-13716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48640" indent="-13716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685800" indent="-13716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822960" indent="-13716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960120" indent="-13716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1097280" indent="-13716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1234440" indent="-13716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arrier" descr="Carrier">
            <a:extLst>
              <a:ext uri="{FF2B5EF4-FFF2-40B4-BE49-F238E27FC236}">
                <a16:creationId xmlns:a16="http://schemas.microsoft.com/office/drawing/2014/main" id="{4BE9985D-2B3E-AC44-918B-15069EEF84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121" y="76200"/>
            <a:ext cx="3354324" cy="1803400"/>
          </a:xfrm>
          <a:prstGeom prst="rect">
            <a:avLst/>
          </a:prstGeom>
        </p:spPr>
      </p:pic>
      <p:sp>
        <p:nvSpPr>
          <p:cNvPr id="6" name="Lead 1">
            <a:extLst>
              <a:ext uri="{FF2B5EF4-FFF2-40B4-BE49-F238E27FC236}">
                <a16:creationId xmlns:a16="http://schemas.microsoft.com/office/drawing/2014/main" id="{F98957D8-2B1B-724B-9282-C404B1F488E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1920240"/>
            <a:ext cx="7364984" cy="6400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[Optional lead-in]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A1CB277E-0A83-488D-8766-29AF67E8057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199" y="2743200"/>
            <a:ext cx="7364985" cy="2514600"/>
          </a:xfrm>
        </p:spPr>
        <p:txBody>
          <a:bodyPr anchor="t" anchorCtr="0">
            <a:normAutofit/>
          </a:bodyPr>
          <a:lstStyle>
            <a:lvl1pPr algn="l">
              <a:lnSpc>
                <a:spcPct val="85000"/>
              </a:lnSpc>
              <a:defRPr sz="54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[PRESENTATION TITLE]</a:t>
            </a:r>
          </a:p>
        </p:txBody>
      </p:sp>
      <p:sp>
        <p:nvSpPr>
          <p:cNvPr id="3" name="Subtitle 3">
            <a:extLst>
              <a:ext uri="{FF2B5EF4-FFF2-40B4-BE49-F238E27FC236}">
                <a16:creationId xmlns:a16="http://schemas.microsoft.com/office/drawing/2014/main" id="{EAB57EE6-57ED-4907-AD63-FF54F7F85CD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0" y="5667375"/>
            <a:ext cx="7364983" cy="685800"/>
          </a:xfrm>
        </p:spPr>
        <p:txBody>
          <a:bodyPr anchor="b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2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800">
                <a:solidFill>
                  <a:schemeClr val="bg2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1800">
                <a:solidFill>
                  <a:schemeClr val="bg2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1800">
                <a:solidFill>
                  <a:schemeClr val="bg2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1800">
                <a:solidFill>
                  <a:schemeClr val="bg2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1800">
                <a:solidFill>
                  <a:schemeClr val="bg2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1800">
                <a:solidFill>
                  <a:schemeClr val="bg2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1800">
                <a:solidFill>
                  <a:schemeClr val="bg2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1800">
                <a:solidFill>
                  <a:schemeClr val="bg2"/>
                </a:solidFill>
              </a:defRPr>
            </a:lvl9pPr>
          </a:lstStyle>
          <a:p>
            <a:r>
              <a:rPr lang="en-US" dirty="0"/>
              <a:t>[Presenter Name]</a:t>
            </a:r>
            <a:br>
              <a:rPr lang="en-US" dirty="0"/>
            </a:br>
            <a:r>
              <a:rPr lang="en-US" dirty="0"/>
              <a:t>[Month 00, 0000]</a:t>
            </a:r>
          </a:p>
        </p:txBody>
      </p:sp>
    </p:spTree>
    <p:extLst>
      <p:ext uri="{BB962C8B-B14F-4D97-AF65-F5344CB8AC3E}">
        <p14:creationId xmlns:p14="http://schemas.microsoft.com/office/powerpoint/2010/main" val="188231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Carrier Light Blue">
    <p:bg>
      <p:bgPr>
        <a:solidFill>
          <a:srgbClr val="189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C8265C50-D1F7-4453-8AB3-E1C42CCA85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7200" y="457200"/>
            <a:ext cx="8343900" cy="54864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[Chapter 00 – Optional]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D6AF8E90-416B-4F42-9DFD-4926A39854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743200"/>
            <a:ext cx="8343900" cy="2286000"/>
          </a:xfrm>
        </p:spPr>
        <p:txBody>
          <a:bodyPr anchor="t" anchorCtr="0">
            <a:normAutofit/>
          </a:bodyPr>
          <a:lstStyle>
            <a:lvl1pPr>
              <a:lnSpc>
                <a:spcPct val="85000"/>
              </a:lnSpc>
              <a:defRPr sz="54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HEADER TITLE]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2DFCE08-D0DF-1F49-B371-4B0DC609E7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43044-12A5-4144-ACF2-73440A0895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00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554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8D36D2F1-2B2F-0D4D-9C5E-D35E0AFF6D0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hidden">
          <a:xfrm>
            <a:off x="0" y="-2"/>
            <a:ext cx="12192000" cy="6858002"/>
          </a:xfrm>
          <a:solidFill>
            <a:srgbClr val="617080"/>
          </a:solidFill>
        </p:spPr>
        <p:txBody>
          <a:bodyPr lIns="6327648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PHOTO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5C50-D1F7-4453-8AB3-E1C42CCA85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7200" y="457200"/>
            <a:ext cx="5410200" cy="54864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en-US" dirty="0"/>
              <a:t>[Chapter 00 – Optional]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D6AF8E90-416B-4F42-9DFD-4926A39854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743200"/>
            <a:ext cx="5413248" cy="2286000"/>
          </a:xfrm>
        </p:spPr>
        <p:txBody>
          <a:bodyPr anchor="t" anchorCtr="0">
            <a:normAutofit/>
          </a:bodyPr>
          <a:lstStyle>
            <a:lvl1pPr>
              <a:lnSpc>
                <a:spcPct val="85000"/>
              </a:lnSpc>
              <a:defRPr sz="54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HEADER TITLE]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D2DFCE08-D0DF-1F49-B371-4B0DC609E7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C43044-12A5-4144-ACF2-73440A0895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57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696" userDrawn="1">
          <p15:clr>
            <a:srgbClr val="FBAE40"/>
          </p15:clr>
        </p15:guide>
        <p15:guide id="3" pos="5544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Line">
            <a:extLst>
              <a:ext uri="{FF2B5EF4-FFF2-40B4-BE49-F238E27FC236}">
                <a16:creationId xmlns:a16="http://schemas.microsoft.com/office/drawing/2014/main" id="{A3C9B64B-EDC1-A341-BC5C-B7BCDDF2B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7200" y="1051560"/>
            <a:ext cx="11277600" cy="0"/>
          </a:xfrm>
          <a:prstGeom prst="line">
            <a:avLst/>
          </a:prstGeom>
          <a:noFill/>
          <a:ln w="76200" cap="flat" cmpd="sng" algn="ctr">
            <a:solidFill>
              <a:srgbClr val="152C73"/>
            </a:solidFill>
            <a:prstDash val="solid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BDD09E3-04EB-4221-AF6F-4D85F55C1A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464BA-E7AA-42BB-8E06-E96A232D3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280160"/>
            <a:ext cx="5410201" cy="475488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7040F-0655-4A08-B6A9-04095969A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280160"/>
            <a:ext cx="5410200" cy="475488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C2C420F0-489E-477B-BCC1-0A3590BEA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3044-12A5-4144-ACF2-73440A089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6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696" userDrawn="1">
          <p15:clr>
            <a:srgbClr val="FBAE40"/>
          </p15:clr>
        </p15:guide>
        <p15:guide id="2" pos="398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Line">
            <a:extLst>
              <a:ext uri="{FF2B5EF4-FFF2-40B4-BE49-F238E27FC236}">
                <a16:creationId xmlns:a16="http://schemas.microsoft.com/office/drawing/2014/main" id="{9F4647BA-9358-F64C-982D-ACABC0C30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7200" y="1051560"/>
            <a:ext cx="11277600" cy="0"/>
          </a:xfrm>
          <a:prstGeom prst="line">
            <a:avLst/>
          </a:prstGeom>
          <a:noFill/>
          <a:ln w="76200" cap="flat" cmpd="sng" algn="ctr">
            <a:solidFill>
              <a:srgbClr val="152C73"/>
            </a:solidFill>
            <a:prstDash val="solid"/>
          </a:ln>
          <a:effectLst/>
        </p:spPr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8E47B2CB-6DB5-F04F-ADA0-D32C348EB7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464BA-E7AA-42BB-8E06-E96A232D3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8" y="1280160"/>
            <a:ext cx="3454402" cy="475488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7040F-0655-4A08-B6A9-04095969A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7783" y="1280160"/>
            <a:ext cx="3454402" cy="475488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CA32CF3B-A3A7-1744-A7F6-4C25954F209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278368" y="1280160"/>
            <a:ext cx="3456431" cy="475488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2C420F0-489E-477B-BCC1-0A3590BEA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3044-12A5-4144-ACF2-73440A089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03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464" userDrawn="1">
          <p15:clr>
            <a:srgbClr val="FBAE40"/>
          </p15:clr>
        </p15:guide>
        <p15:guide id="2" pos="4928" userDrawn="1">
          <p15:clr>
            <a:srgbClr val="FBAE40"/>
          </p15:clr>
        </p15:guide>
        <p15:guide id="3" pos="2750" userDrawn="1">
          <p15:clr>
            <a:srgbClr val="FBAE40"/>
          </p15:clr>
        </p15:guide>
        <p15:guide id="4" pos="521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Line">
            <a:extLst>
              <a:ext uri="{FF2B5EF4-FFF2-40B4-BE49-F238E27FC236}">
                <a16:creationId xmlns:a16="http://schemas.microsoft.com/office/drawing/2014/main" id="{60BEA9D1-A115-6940-9CEA-838E35AC4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7200" y="1051560"/>
            <a:ext cx="11277600" cy="0"/>
          </a:xfrm>
          <a:prstGeom prst="line">
            <a:avLst/>
          </a:prstGeom>
          <a:noFill/>
          <a:ln w="76200" cap="flat" cmpd="sng" algn="ctr">
            <a:solidFill>
              <a:srgbClr val="152C73"/>
            </a:solidFill>
            <a:prstDash val="solid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BDD09E3-04EB-4221-AF6F-4D85F55C1A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464BA-E7AA-42BB-8E06-E96A232D3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80160"/>
            <a:ext cx="2476500" cy="4754880"/>
          </a:xfrm>
        </p:spPr>
        <p:txBody>
          <a:bodyPr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7040F-0655-4A08-B6A9-04095969A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90900" y="1280160"/>
            <a:ext cx="2476500" cy="4754880"/>
          </a:xfrm>
        </p:spPr>
        <p:txBody>
          <a:bodyPr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 marL="1143000" indent="0">
              <a:buNone/>
              <a:defRPr sz="1800"/>
            </a:lvl6pPr>
            <a:lvl7pPr marL="1371600" indent="0">
              <a:buNone/>
              <a:defRPr sz="1800"/>
            </a:lvl7pPr>
            <a:lvl8pPr marL="1600200" indent="0">
              <a:buNone/>
              <a:defRPr sz="1800"/>
            </a:lvl8pPr>
            <a:lvl9pPr marL="1828800" indent="0">
              <a:buNone/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44A884BD-0202-AC4B-9E85-1C5969A70E1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24600" y="1280160"/>
            <a:ext cx="2476500" cy="4754880"/>
          </a:xfrm>
        </p:spPr>
        <p:txBody>
          <a:bodyPr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 marL="1143000" indent="0">
              <a:buNone/>
              <a:defRPr sz="1800"/>
            </a:lvl6pPr>
            <a:lvl7pPr marL="1371600" indent="0">
              <a:buNone/>
              <a:defRPr sz="1800"/>
            </a:lvl7pPr>
            <a:lvl8pPr marL="1600200" indent="0">
              <a:buNone/>
              <a:defRPr sz="1800"/>
            </a:lvl8pPr>
            <a:lvl9pPr marL="1828800" indent="0">
              <a:buNone/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BCADE0FC-B4B2-2D4A-BE5E-07B126E1111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9258300" y="1280160"/>
            <a:ext cx="2476500" cy="4754880"/>
          </a:xfrm>
        </p:spPr>
        <p:txBody>
          <a:bodyPr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 marL="1143000" indent="0">
              <a:buNone/>
              <a:defRPr sz="1800"/>
            </a:lvl6pPr>
            <a:lvl7pPr marL="1371600" indent="0">
              <a:buNone/>
              <a:defRPr sz="1800"/>
            </a:lvl7pPr>
            <a:lvl8pPr marL="1600200" indent="0">
              <a:buNone/>
              <a:defRPr sz="1800"/>
            </a:lvl8pPr>
            <a:lvl9pPr marL="1828800" indent="0">
              <a:buNone/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420F0-489E-477B-BCC1-0A3590BEA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3044-12A5-4144-ACF2-73440A089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5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696">
          <p15:clr>
            <a:srgbClr val="FBAE40"/>
          </p15:clr>
        </p15:guide>
        <p15:guide id="2" pos="3984">
          <p15:clr>
            <a:srgbClr val="FBAE40"/>
          </p15:clr>
        </p15:guide>
        <p15:guide id="3" pos="1848" userDrawn="1">
          <p15:clr>
            <a:srgbClr val="FBAE40"/>
          </p15:clr>
        </p15:guide>
        <p15:guide id="4" pos="2136" userDrawn="1">
          <p15:clr>
            <a:srgbClr val="FBAE40"/>
          </p15:clr>
        </p15:guide>
        <p15:guide id="5" pos="5544" userDrawn="1">
          <p15:clr>
            <a:srgbClr val="FBAE40"/>
          </p15:clr>
        </p15:guide>
        <p15:guide id="6" pos="5832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Line">
            <a:extLst>
              <a:ext uri="{FF2B5EF4-FFF2-40B4-BE49-F238E27FC236}">
                <a16:creationId xmlns:a16="http://schemas.microsoft.com/office/drawing/2014/main" id="{B23E7D37-A45C-EB47-8D2B-C9D7C186B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7200" y="1051560"/>
            <a:ext cx="11277600" cy="0"/>
          </a:xfrm>
          <a:prstGeom prst="line">
            <a:avLst/>
          </a:prstGeom>
          <a:noFill/>
          <a:ln w="76200" cap="flat" cmpd="sng" algn="ctr">
            <a:solidFill>
              <a:srgbClr val="152C73"/>
            </a:solidFill>
            <a:prstDash val="solid"/>
          </a:ln>
          <a:effectLst/>
        </p:spPr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CCA94A9-37C5-2E4C-8600-2F58E0E77A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464BA-E7AA-42BB-8E06-E96A232D3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8" y="1280160"/>
            <a:ext cx="3454402" cy="475488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7040F-0655-4A08-B6A9-04095969A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7782" y="1280160"/>
            <a:ext cx="7367017" cy="475488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C2C420F0-489E-477B-BCC1-0A3590BEA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3044-12A5-4144-ACF2-73440A089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0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464">
          <p15:clr>
            <a:srgbClr val="FBAE40"/>
          </p15:clr>
        </p15:guide>
        <p15:guide id="3" pos="275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Line">
            <a:extLst>
              <a:ext uri="{FF2B5EF4-FFF2-40B4-BE49-F238E27FC236}">
                <a16:creationId xmlns:a16="http://schemas.microsoft.com/office/drawing/2014/main" id="{C1C6BA7A-29FB-C54D-AD9D-F719CAAB5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7200" y="1051560"/>
            <a:ext cx="11277600" cy="0"/>
          </a:xfrm>
          <a:prstGeom prst="line">
            <a:avLst/>
          </a:prstGeom>
          <a:noFill/>
          <a:ln w="76200" cap="flat" cmpd="sng" algn="ctr">
            <a:solidFill>
              <a:srgbClr val="152C73"/>
            </a:solidFill>
            <a:prstDash val="solid"/>
          </a:ln>
          <a:effectLst/>
        </p:spPr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B0CE2898-40CC-8A49-BB48-1D980EDA83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464BA-E7AA-42BB-8E06-E96A232D3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8" y="1280160"/>
            <a:ext cx="7366002" cy="475488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7040F-0655-4A08-B6A9-04095969A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77225" y="1280160"/>
            <a:ext cx="3457574" cy="475488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C2C420F0-489E-477B-BCC1-0A3590BEA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3044-12A5-4144-ACF2-73440A089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5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928">
          <p15:clr>
            <a:srgbClr val="FBAE40"/>
          </p15:clr>
        </p15:guide>
        <p15:guide id="4" pos="521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Line">
            <a:extLst>
              <a:ext uri="{FF2B5EF4-FFF2-40B4-BE49-F238E27FC236}">
                <a16:creationId xmlns:a16="http://schemas.microsoft.com/office/drawing/2014/main" id="{8AA53EF0-1A59-C841-B1F2-14D5E6F87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7200" y="1051560"/>
            <a:ext cx="11277600" cy="0"/>
          </a:xfrm>
          <a:prstGeom prst="line">
            <a:avLst/>
          </a:prstGeom>
          <a:noFill/>
          <a:ln w="76200" cap="flat" cmpd="sng" algn="ctr">
            <a:solidFill>
              <a:srgbClr val="152C73"/>
            </a:solidFill>
            <a:prstDash val="solid"/>
          </a:ln>
          <a:effectLst/>
        </p:spPr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F8AF58EA-D44A-EB4C-B1AC-D44033689F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8C3B53B-5052-B841-B3DC-457C2EA2023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57200" y="1279525"/>
            <a:ext cx="3454400" cy="2011680"/>
          </a:xfrm>
          <a:solidFill>
            <a:srgbClr val="BAC0D0"/>
          </a:solidFill>
        </p:spPr>
        <p:txBody>
          <a:bodyPr lIns="0" tIns="0"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</a:t>
            </a:r>
            <a:br>
              <a:rPr lang="en-US" dirty="0"/>
            </a:br>
            <a:r>
              <a:rPr lang="en-US" dirty="0"/>
              <a:t>TO INSERT PHOTO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45AA7F4-A5D4-0F40-819D-7624187736C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1" y="3405505"/>
            <a:ext cx="3454399" cy="54864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[Heading]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689464BA-E7AA-42BB-8E06-E96A232D3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8" y="4068445"/>
            <a:ext cx="3454402" cy="1967230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buFontTx/>
              <a:buNone/>
              <a:defRPr sz="1800"/>
            </a:lvl1pPr>
            <a:lvl2pPr marL="228600" indent="-228600">
              <a:spcBef>
                <a:spcPts val="600"/>
              </a:spcBef>
              <a:buFont typeface="Arial" panose="020B0604020202020204" pitchFamily="34" charset="0"/>
              <a:buChar char="•"/>
              <a:defRPr sz="1800"/>
            </a:lvl2pPr>
            <a:lvl3pPr marL="457200">
              <a:spcBef>
                <a:spcPts val="600"/>
              </a:spcBef>
              <a:defRPr sz="1800"/>
            </a:lvl3pPr>
            <a:lvl4pPr marL="685800">
              <a:spcBef>
                <a:spcPts val="600"/>
              </a:spcBef>
              <a:defRPr sz="1800"/>
            </a:lvl4pPr>
            <a:lvl5pPr marL="914400">
              <a:spcBef>
                <a:spcPts val="600"/>
              </a:spcBef>
              <a:defRPr sz="1800"/>
            </a:lvl5pPr>
            <a:lvl6pPr marL="1143000">
              <a:defRPr sz="1800"/>
            </a:lvl6pPr>
            <a:lvl7pPr marL="1371600">
              <a:defRPr sz="1800"/>
            </a:lvl7pPr>
            <a:lvl8pPr marL="1600200">
              <a:defRPr sz="1800"/>
            </a:lvl8pPr>
            <a:lvl9pPr marL="1828800"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85816BE7-DD5C-8241-9693-E2A004B9227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67783" y="1279525"/>
            <a:ext cx="3454400" cy="2011680"/>
          </a:xfrm>
          <a:solidFill>
            <a:srgbClr val="BAC0D0"/>
          </a:solidFill>
        </p:spPr>
        <p:txBody>
          <a:bodyPr lIns="0" tIns="0"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</a:t>
            </a:r>
            <a:br>
              <a:rPr lang="en-US" dirty="0"/>
            </a:br>
            <a:r>
              <a:rPr lang="en-US" dirty="0"/>
              <a:t>TO INSERT PHOTO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9CF3AC5-0999-E348-9B98-49ACF655D02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67783" y="3405505"/>
            <a:ext cx="3454399" cy="54864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[Heading]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BFD7040F-0655-4A08-B6A9-04095969A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7783" y="4068445"/>
            <a:ext cx="3454402" cy="196723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FontTx/>
              <a:buNone/>
              <a:defRPr sz="1800"/>
            </a:lvl1pPr>
            <a:lvl2pPr marL="228600" indent="-228600">
              <a:spcBef>
                <a:spcPts val="600"/>
              </a:spcBef>
              <a:buFont typeface="Arial" panose="020B0604020202020204" pitchFamily="34" charset="0"/>
              <a:buChar char="•"/>
              <a:defRPr sz="1800"/>
            </a:lvl2pPr>
            <a:lvl3pPr marL="457200">
              <a:spcBef>
                <a:spcPts val="600"/>
              </a:spcBef>
              <a:defRPr sz="1800"/>
            </a:lvl3pPr>
            <a:lvl4pPr marL="685800">
              <a:spcBef>
                <a:spcPts val="600"/>
              </a:spcBef>
              <a:defRPr sz="1800"/>
            </a:lvl4pPr>
            <a:lvl5pPr marL="914400">
              <a:spcBef>
                <a:spcPts val="600"/>
              </a:spcBef>
              <a:defRPr sz="1800"/>
            </a:lvl5pPr>
            <a:lvl6pPr marL="1143000">
              <a:defRPr sz="1800"/>
            </a:lvl6pPr>
            <a:lvl7pPr marL="1371600">
              <a:defRPr sz="1800"/>
            </a:lvl7pPr>
            <a:lvl8pPr marL="1600200">
              <a:defRPr sz="1800"/>
            </a:lvl8pPr>
            <a:lvl9pPr marL="1828800"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9D561D7D-6A8B-BD40-9EC9-D2AD4B2ED94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278368" y="1279525"/>
            <a:ext cx="3454400" cy="2011680"/>
          </a:xfrm>
          <a:solidFill>
            <a:srgbClr val="BAC0D0"/>
          </a:solidFill>
        </p:spPr>
        <p:txBody>
          <a:bodyPr lIns="0" tIns="0"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</a:t>
            </a:r>
            <a:br>
              <a:rPr lang="en-US" dirty="0"/>
            </a:br>
            <a:r>
              <a:rPr lang="en-US" dirty="0"/>
              <a:t>TO INSERT PHOTO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0C8AB89A-DA40-7443-B5ED-5D5C81BF4F0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78368" y="3405505"/>
            <a:ext cx="3454399" cy="54864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[Heading]</a:t>
            </a:r>
          </a:p>
        </p:txBody>
      </p:sp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CA32CF3B-A3A7-1744-A7F6-4C25954F209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278368" y="4068445"/>
            <a:ext cx="3456431" cy="196723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FontTx/>
              <a:buNone/>
              <a:defRPr sz="1800"/>
            </a:lvl1pPr>
            <a:lvl2pPr marL="228600" indent="-228600">
              <a:spcBef>
                <a:spcPts val="600"/>
              </a:spcBef>
              <a:buFont typeface="Arial" panose="020B0604020202020204" pitchFamily="34" charset="0"/>
              <a:buChar char="•"/>
              <a:defRPr sz="1800"/>
            </a:lvl2pPr>
            <a:lvl3pPr marL="457200">
              <a:spcBef>
                <a:spcPts val="600"/>
              </a:spcBef>
              <a:defRPr sz="1800"/>
            </a:lvl3pPr>
            <a:lvl4pPr marL="685800">
              <a:spcBef>
                <a:spcPts val="600"/>
              </a:spcBef>
              <a:defRPr sz="1800"/>
            </a:lvl4pPr>
            <a:lvl5pPr marL="914400">
              <a:spcBef>
                <a:spcPts val="600"/>
              </a:spcBef>
              <a:defRPr sz="1800"/>
            </a:lvl5pPr>
            <a:lvl6pPr marL="1143000">
              <a:defRPr sz="1800"/>
            </a:lvl6pPr>
            <a:lvl7pPr marL="1371600">
              <a:defRPr sz="1800"/>
            </a:lvl7pPr>
            <a:lvl8pPr marL="1600200">
              <a:defRPr sz="1800"/>
            </a:lvl8pPr>
            <a:lvl9pPr marL="1828800"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Slide Number Placeholder 11">
            <a:extLst>
              <a:ext uri="{FF2B5EF4-FFF2-40B4-BE49-F238E27FC236}">
                <a16:creationId xmlns:a16="http://schemas.microsoft.com/office/drawing/2014/main" id="{C2C420F0-489E-477B-BCC1-0A3590BEA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3044-12A5-4144-ACF2-73440A089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8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464">
          <p15:clr>
            <a:srgbClr val="FBAE40"/>
          </p15:clr>
        </p15:guide>
        <p15:guide id="2" pos="4928">
          <p15:clr>
            <a:srgbClr val="FBAE40"/>
          </p15:clr>
        </p15:guide>
        <p15:guide id="3" pos="2750">
          <p15:clr>
            <a:srgbClr val="FBAE40"/>
          </p15:clr>
        </p15:guide>
        <p15:guide id="4" pos="521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Line">
            <a:extLst>
              <a:ext uri="{FF2B5EF4-FFF2-40B4-BE49-F238E27FC236}">
                <a16:creationId xmlns:a16="http://schemas.microsoft.com/office/drawing/2014/main" id="{3EB3E14E-C583-F144-BB7E-2E89839EF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7200" y="1051560"/>
            <a:ext cx="5410200" cy="0"/>
          </a:xfrm>
          <a:prstGeom prst="line">
            <a:avLst/>
          </a:prstGeom>
          <a:noFill/>
          <a:ln w="76200" cap="flat" cmpd="sng" algn="ctr">
            <a:solidFill>
              <a:srgbClr val="152C73"/>
            </a:solidFill>
            <a:prstDash val="solid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BDD09E3-04EB-4221-AF6F-4D85F55C1A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5410200" cy="548640"/>
          </a:xfrm>
        </p:spPr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464BA-E7AA-42BB-8E06-E96A232D3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280160"/>
            <a:ext cx="5410201" cy="475488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52C32AB1-543C-2C49-8704-4B65AF68230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0"/>
            <a:ext cx="6096000" cy="6857999"/>
          </a:xfrm>
          <a:solidFill>
            <a:srgbClr val="BAC0D0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PHOTO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C2C420F0-489E-477B-BCC1-0A3590BEA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C43044-12A5-4144-ACF2-73440A0895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78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696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Line">
            <a:extLst>
              <a:ext uri="{FF2B5EF4-FFF2-40B4-BE49-F238E27FC236}">
                <a16:creationId xmlns:a16="http://schemas.microsoft.com/office/drawing/2014/main" id="{F055D5E4-1D4E-9F40-871D-B38553636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7200" y="1051560"/>
            <a:ext cx="11277600" cy="0"/>
          </a:xfrm>
          <a:prstGeom prst="line">
            <a:avLst/>
          </a:prstGeom>
          <a:noFill/>
          <a:ln w="76200" cap="flat" cmpd="sng" algn="ctr">
            <a:solidFill>
              <a:srgbClr val="152C73"/>
            </a:solidFill>
            <a:prstDash val="solid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499D052-82EB-45DB-AC09-74E30530C9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55E60-26ED-4289-A997-DC9136BC9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>
            <a:lvl1pPr marL="228600" indent="-228600">
              <a:spcBef>
                <a:spcPts val="600"/>
              </a:spcBef>
              <a:buFont typeface="Arial" panose="020B0604020202020204" pitchFamily="34" charset="0"/>
              <a:buChar char="•"/>
              <a:defRPr sz="1400"/>
            </a:lvl1pPr>
            <a:lvl2pPr>
              <a:spcBef>
                <a:spcPts val="400"/>
              </a:spcBef>
              <a:defRPr sz="1400"/>
            </a:lvl2pPr>
            <a:lvl3pPr>
              <a:spcBef>
                <a:spcPts val="400"/>
              </a:spcBef>
              <a:defRPr sz="1400"/>
            </a:lvl3pPr>
            <a:lvl4pPr>
              <a:spcBef>
                <a:spcPts val="400"/>
              </a:spcBef>
              <a:defRPr sz="1400"/>
            </a:lvl4pPr>
            <a:lvl5pPr>
              <a:spcBef>
                <a:spcPts val="400"/>
              </a:spcBef>
              <a:defRPr sz="1400"/>
            </a:lvl5pPr>
            <a:lvl6pPr>
              <a:spcBef>
                <a:spcPts val="400"/>
              </a:spcBef>
              <a:defRPr sz="1400"/>
            </a:lvl6pPr>
            <a:lvl7pPr>
              <a:spcBef>
                <a:spcPts val="400"/>
              </a:spcBef>
              <a:defRPr sz="1400"/>
            </a:lvl7pPr>
            <a:lvl8pPr>
              <a:spcBef>
                <a:spcPts val="400"/>
              </a:spcBef>
              <a:defRPr sz="1400"/>
            </a:lvl8pPr>
            <a:lvl9pPr>
              <a:spcBef>
                <a:spcPts val="400"/>
              </a:spcBef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066A3432-8077-4B90-9CC1-2E0784DD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3044-12A5-4144-ACF2-73440A089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7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696" userDrawn="1">
          <p15:clr>
            <a:srgbClr val="FBAE40"/>
          </p15:clr>
        </p15:guide>
        <p15:guide id="2" pos="398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- Photo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hoto">
            <a:extLst>
              <a:ext uri="{FF2B5EF4-FFF2-40B4-BE49-F238E27FC236}">
                <a16:creationId xmlns:a16="http://schemas.microsoft.com/office/drawing/2014/main" id="{FFE95EE0-9AA6-D042-A5C0-FDC3B3249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0" y="1"/>
            <a:ext cx="12191998" cy="6857998"/>
          </a:xfrm>
          <a:prstGeom prst="rect">
            <a:avLst/>
          </a:prstGeom>
        </p:spPr>
      </p:pic>
      <p:grpSp>
        <p:nvGrpSpPr>
          <p:cNvPr id="4" name="Graphic">
            <a:extLst>
              <a:ext uri="{FF2B5EF4-FFF2-40B4-BE49-F238E27FC236}">
                <a16:creationId xmlns:a16="http://schemas.microsoft.com/office/drawing/2014/main" id="{DA404BFE-8FBC-6644-8894-DEFB6AD27326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Oval">
              <a:extLst>
                <a:ext uri="{FF2B5EF4-FFF2-40B4-BE49-F238E27FC236}">
                  <a16:creationId xmlns:a16="http://schemas.microsoft.com/office/drawing/2014/main" id="{9EFECDB6-9F59-8B47-8380-68628795B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 userDrawn="1"/>
          </p:nvSpPr>
          <p:spPr bwMode="white">
            <a:xfrm>
              <a:off x="0" y="0"/>
              <a:ext cx="12192000" cy="6858000"/>
            </a:xfrm>
            <a:custGeom>
              <a:avLst/>
              <a:gdLst>
                <a:gd name="T0" fmla="*/ 10224 w 25599"/>
                <a:gd name="T1" fmla="*/ 7199 h 14399"/>
                <a:gd name="T2" fmla="*/ 10224 w 25599"/>
                <a:gd name="T3" fmla="*/ 7199 h 14399"/>
                <a:gd name="T4" fmla="*/ 25599 w 25599"/>
                <a:gd name="T5" fmla="*/ 20 h 14399"/>
                <a:gd name="T6" fmla="*/ 25599 w 25599"/>
                <a:gd name="T7" fmla="*/ 0 h 14399"/>
                <a:gd name="T8" fmla="*/ 0 w 25599"/>
                <a:gd name="T9" fmla="*/ 0 h 14399"/>
                <a:gd name="T10" fmla="*/ 0 w 25599"/>
                <a:gd name="T11" fmla="*/ 14399 h 14399"/>
                <a:gd name="T12" fmla="*/ 25599 w 25599"/>
                <a:gd name="T13" fmla="*/ 14399 h 14399"/>
                <a:gd name="T14" fmla="*/ 25599 w 25599"/>
                <a:gd name="T15" fmla="*/ 14377 h 14399"/>
                <a:gd name="T16" fmla="*/ 10224 w 25599"/>
                <a:gd name="T17" fmla="*/ 7199 h 14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99" h="14399">
                  <a:moveTo>
                    <a:pt x="10224" y="7199"/>
                  </a:moveTo>
                  <a:lnTo>
                    <a:pt x="10224" y="7199"/>
                  </a:lnTo>
                  <a:cubicBezTo>
                    <a:pt x="10224" y="3513"/>
                    <a:pt x="16938" y="451"/>
                    <a:pt x="25599" y="20"/>
                  </a:cubicBezTo>
                  <a:lnTo>
                    <a:pt x="25599" y="0"/>
                  </a:lnTo>
                  <a:lnTo>
                    <a:pt x="0" y="0"/>
                  </a:lnTo>
                  <a:lnTo>
                    <a:pt x="0" y="14399"/>
                  </a:lnTo>
                  <a:lnTo>
                    <a:pt x="25599" y="14399"/>
                  </a:lnTo>
                  <a:lnTo>
                    <a:pt x="25599" y="14377"/>
                  </a:lnTo>
                  <a:cubicBezTo>
                    <a:pt x="16938" y="13946"/>
                    <a:pt x="10224" y="10884"/>
                    <a:pt x="10224" y="7199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9" name="Carrier" descr="Carrier">
              <a:extLst>
                <a:ext uri="{FF2B5EF4-FFF2-40B4-BE49-F238E27FC236}">
                  <a16:creationId xmlns:a16="http://schemas.microsoft.com/office/drawing/2014/main" id="{4BE9985D-2B3E-AC44-918B-15069EEF844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79121" y="76200"/>
              <a:ext cx="3354324" cy="1803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1CB277E-0A83-488D-8766-29AF67E8057D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7200" y="2423160"/>
            <a:ext cx="4249812" cy="2834640"/>
          </a:xfrm>
        </p:spPr>
        <p:txBody>
          <a:bodyPr anchor="t" anchorCtr="0">
            <a:normAutofit/>
          </a:bodyPr>
          <a:lstStyle>
            <a:lvl1pPr algn="l">
              <a:lnSpc>
                <a:spcPct val="8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[PRESENTATION TITLE]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B57EE6-57ED-4907-AD63-FF54F7F85CDB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457201" y="5667375"/>
            <a:ext cx="4249812" cy="685800"/>
          </a:xfrm>
        </p:spPr>
        <p:txBody>
          <a:bodyPr anchor="b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2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800">
                <a:solidFill>
                  <a:schemeClr val="bg2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1800">
                <a:solidFill>
                  <a:schemeClr val="bg2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1800">
                <a:solidFill>
                  <a:schemeClr val="bg2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1800">
                <a:solidFill>
                  <a:schemeClr val="bg2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1800">
                <a:solidFill>
                  <a:schemeClr val="bg2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1800">
                <a:solidFill>
                  <a:schemeClr val="bg2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1800">
                <a:solidFill>
                  <a:schemeClr val="bg2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1800">
                <a:solidFill>
                  <a:schemeClr val="bg2"/>
                </a:solidFill>
              </a:defRPr>
            </a:lvl9pPr>
          </a:lstStyle>
          <a:p>
            <a:r>
              <a:rPr lang="en-US" dirty="0"/>
              <a:t>[Presenter Name]</a:t>
            </a:r>
            <a:br>
              <a:rPr lang="en-US" dirty="0"/>
            </a:br>
            <a:r>
              <a:rPr lang="en-US" dirty="0"/>
              <a:t>[Month 00, 0000]</a:t>
            </a:r>
          </a:p>
        </p:txBody>
      </p:sp>
    </p:spTree>
    <p:extLst>
      <p:ext uri="{BB962C8B-B14F-4D97-AF65-F5344CB8AC3E}">
        <p14:creationId xmlns:p14="http://schemas.microsoft.com/office/powerpoint/2010/main" val="197227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966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Line">
            <a:extLst>
              <a:ext uri="{FF2B5EF4-FFF2-40B4-BE49-F238E27FC236}">
                <a16:creationId xmlns:a16="http://schemas.microsoft.com/office/drawing/2014/main" id="{DB4E0761-363E-4A4B-8E16-D1610998C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7200" y="1051560"/>
            <a:ext cx="11277600" cy="0"/>
          </a:xfrm>
          <a:prstGeom prst="line">
            <a:avLst/>
          </a:prstGeom>
          <a:noFill/>
          <a:ln w="76200" cap="flat" cmpd="sng" algn="ctr">
            <a:solidFill>
              <a:srgbClr val="152C73"/>
            </a:solidFill>
            <a:prstDash val="solid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881CFBB-9367-4DC9-8FBE-736B69A2BB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5F409EA1-5133-42EC-B9F4-D8861C1C8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3044-12A5-4144-ACF2-73440A089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9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70E8994D-CF48-406C-992A-C2BC4456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3044-12A5-4144-ACF2-73440A089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9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arrier" descr="Carrier">
            <a:extLst>
              <a:ext uri="{FF2B5EF4-FFF2-40B4-BE49-F238E27FC236}">
                <a16:creationId xmlns:a16="http://schemas.microsoft.com/office/drawing/2014/main" id="{A8F9E0BD-9CB6-C943-9182-6DD51379FC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121" y="76200"/>
            <a:ext cx="3354324" cy="18034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2C59350-82C3-D24A-B92F-0884E8EF3D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743200"/>
            <a:ext cx="7364983" cy="2009192"/>
          </a:xfrm>
        </p:spPr>
        <p:txBody>
          <a:bodyPr anchor="t" anchorCtr="0">
            <a:normAutofit/>
          </a:bodyPr>
          <a:lstStyle>
            <a:lvl1pPr>
              <a:lnSpc>
                <a:spcPct val="85000"/>
              </a:lnSpc>
              <a:defRPr sz="54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[END TEXT]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4B9D79B-CED3-544B-A39D-321CC8BBA54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752976"/>
            <a:ext cx="7364983" cy="1600199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8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1800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800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800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800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1800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1800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buFontTx/>
              <a:buNone/>
              <a:defRPr sz="1800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buFontTx/>
              <a:buNone/>
              <a:defRPr sz="18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dirty="0"/>
              <a:t>[Optional contact information]</a:t>
            </a:r>
          </a:p>
        </p:txBody>
      </p:sp>
    </p:spTree>
    <p:extLst>
      <p:ext uri="{BB962C8B-B14F-4D97-AF65-F5344CB8AC3E}">
        <p14:creationId xmlns:p14="http://schemas.microsoft.com/office/powerpoint/2010/main" val="354193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-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arrier" descr="Carrier">
            <a:extLst>
              <a:ext uri="{FF2B5EF4-FFF2-40B4-BE49-F238E27FC236}">
                <a16:creationId xmlns:a16="http://schemas.microsoft.com/office/drawing/2014/main" id="{A8F9E0BD-9CB6-C943-9182-6DD51379FC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9315" y="1295400"/>
            <a:ext cx="7913370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4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- Photo - Carrier Light Blu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hoto">
            <a:extLst>
              <a:ext uri="{FF2B5EF4-FFF2-40B4-BE49-F238E27FC236}">
                <a16:creationId xmlns:a16="http://schemas.microsoft.com/office/drawing/2014/main" id="{7305D3EC-BACC-BB46-BC1D-FE75DC837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0" y="1"/>
            <a:ext cx="12191998" cy="6857998"/>
          </a:xfrm>
          <a:prstGeom prst="rect">
            <a:avLst/>
          </a:prstGeom>
        </p:spPr>
      </p:pic>
      <p:grpSp>
        <p:nvGrpSpPr>
          <p:cNvPr id="4" name="Graphic">
            <a:extLst>
              <a:ext uri="{FF2B5EF4-FFF2-40B4-BE49-F238E27FC236}">
                <a16:creationId xmlns:a16="http://schemas.microsoft.com/office/drawing/2014/main" id="{D39D5BD8-EE35-AD4D-9E3B-B6C191C773E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Oval">
              <a:extLst>
                <a:ext uri="{FF2B5EF4-FFF2-40B4-BE49-F238E27FC236}">
                  <a16:creationId xmlns:a16="http://schemas.microsoft.com/office/drawing/2014/main" id="{60C7A9D1-5003-8044-A894-318A2D077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 userDrawn="1"/>
          </p:nvSpPr>
          <p:spPr bwMode="white">
            <a:xfrm>
              <a:off x="0" y="0"/>
              <a:ext cx="12192000" cy="6858000"/>
            </a:xfrm>
            <a:custGeom>
              <a:avLst/>
              <a:gdLst>
                <a:gd name="T0" fmla="*/ 10224 w 25599"/>
                <a:gd name="T1" fmla="*/ 7199 h 14399"/>
                <a:gd name="T2" fmla="*/ 10224 w 25599"/>
                <a:gd name="T3" fmla="*/ 7199 h 14399"/>
                <a:gd name="T4" fmla="*/ 25599 w 25599"/>
                <a:gd name="T5" fmla="*/ 20 h 14399"/>
                <a:gd name="T6" fmla="*/ 25599 w 25599"/>
                <a:gd name="T7" fmla="*/ 0 h 14399"/>
                <a:gd name="T8" fmla="*/ 0 w 25599"/>
                <a:gd name="T9" fmla="*/ 0 h 14399"/>
                <a:gd name="T10" fmla="*/ 0 w 25599"/>
                <a:gd name="T11" fmla="*/ 14399 h 14399"/>
                <a:gd name="T12" fmla="*/ 25599 w 25599"/>
                <a:gd name="T13" fmla="*/ 14399 h 14399"/>
                <a:gd name="T14" fmla="*/ 25599 w 25599"/>
                <a:gd name="T15" fmla="*/ 14377 h 14399"/>
                <a:gd name="T16" fmla="*/ 10224 w 25599"/>
                <a:gd name="T17" fmla="*/ 7199 h 14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99" h="14399">
                  <a:moveTo>
                    <a:pt x="10224" y="7199"/>
                  </a:moveTo>
                  <a:lnTo>
                    <a:pt x="10224" y="7199"/>
                  </a:lnTo>
                  <a:cubicBezTo>
                    <a:pt x="10224" y="3513"/>
                    <a:pt x="16938" y="451"/>
                    <a:pt x="25599" y="20"/>
                  </a:cubicBezTo>
                  <a:lnTo>
                    <a:pt x="25599" y="0"/>
                  </a:lnTo>
                  <a:lnTo>
                    <a:pt x="0" y="0"/>
                  </a:lnTo>
                  <a:lnTo>
                    <a:pt x="0" y="14399"/>
                  </a:lnTo>
                  <a:lnTo>
                    <a:pt x="25599" y="14399"/>
                  </a:lnTo>
                  <a:lnTo>
                    <a:pt x="25599" y="14377"/>
                  </a:lnTo>
                  <a:cubicBezTo>
                    <a:pt x="16938" y="13946"/>
                    <a:pt x="10224" y="10884"/>
                    <a:pt x="10224" y="7199"/>
                  </a:cubicBezTo>
                  <a:close/>
                </a:path>
              </a:pathLst>
            </a:custGeom>
            <a:solidFill>
              <a:srgbClr val="1891F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9" name="Carrier" descr="Carrier">
              <a:extLst>
                <a:ext uri="{FF2B5EF4-FFF2-40B4-BE49-F238E27FC236}">
                  <a16:creationId xmlns:a16="http://schemas.microsoft.com/office/drawing/2014/main" id="{4BE9985D-2B3E-AC44-918B-15069EEF844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79121" y="76200"/>
              <a:ext cx="3354324" cy="1803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1CB277E-0A83-488D-8766-29AF67E8057D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7200" y="2423160"/>
            <a:ext cx="4249812" cy="2834640"/>
          </a:xfrm>
        </p:spPr>
        <p:txBody>
          <a:bodyPr anchor="t" anchorCtr="0">
            <a:normAutofit/>
          </a:bodyPr>
          <a:lstStyle>
            <a:lvl1pPr algn="l">
              <a:lnSpc>
                <a:spcPct val="85000"/>
              </a:lnSpc>
              <a:defRPr sz="4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[PRESENTATION TITLE]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B57EE6-57ED-4907-AD63-FF54F7F85CDB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457201" y="5667375"/>
            <a:ext cx="4249812" cy="685800"/>
          </a:xfrm>
        </p:spPr>
        <p:txBody>
          <a:bodyPr anchor="b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[Presenter Name]</a:t>
            </a:r>
            <a:br>
              <a:rPr lang="en-US" dirty="0"/>
            </a:br>
            <a:r>
              <a:rPr lang="en-US" dirty="0"/>
              <a:t>[Month 00, 0000]</a:t>
            </a:r>
          </a:p>
        </p:txBody>
      </p:sp>
    </p:spTree>
    <p:extLst>
      <p:ext uri="{BB962C8B-B14F-4D97-AF65-F5344CB8AC3E}">
        <p14:creationId xmlns:p14="http://schemas.microsoft.com/office/powerpoint/2010/main" val="123143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96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Line">
            <a:extLst>
              <a:ext uri="{FF2B5EF4-FFF2-40B4-BE49-F238E27FC236}">
                <a16:creationId xmlns:a16="http://schemas.microsoft.com/office/drawing/2014/main" id="{6FC2D76F-207A-4046-8148-B599FEBBA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7200" y="1051560"/>
            <a:ext cx="11277600" cy="0"/>
          </a:xfrm>
          <a:prstGeom prst="line">
            <a:avLst/>
          </a:prstGeom>
          <a:noFill/>
          <a:ln w="76200" cap="flat" cmpd="sng" algn="ctr">
            <a:solidFill>
              <a:srgbClr val="152C73"/>
            </a:solidFill>
            <a:prstDash val="solid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499D052-82EB-45DB-AC09-74E30530C9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55E60-26ED-4289-A997-DC9136BC9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066A3432-8077-4B90-9CC1-2E0784DD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3044-12A5-4144-ACF2-73440A089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7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Line">
            <a:extLst>
              <a:ext uri="{FF2B5EF4-FFF2-40B4-BE49-F238E27FC236}">
                <a16:creationId xmlns:a16="http://schemas.microsoft.com/office/drawing/2014/main" id="{0E84B032-9A69-0F4A-960F-6DD7F575E5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7200" y="1051560"/>
            <a:ext cx="11277600" cy="0"/>
          </a:xfrm>
          <a:prstGeom prst="line">
            <a:avLst/>
          </a:prstGeom>
          <a:noFill/>
          <a:ln w="76200" cap="flat" cmpd="sng" algn="ctr">
            <a:solidFill>
              <a:srgbClr val="152C73"/>
            </a:solidFill>
            <a:prstDash val="solid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499D052-82EB-45DB-AC09-74E30530C9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55E60-26ED-4289-A997-DC9136BC9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>
            <a:lvl1pPr marL="228600" indent="-228600">
              <a:buClr>
                <a:schemeClr val="tx1"/>
              </a:buClr>
              <a:buFont typeface="Arial" panose="020B0604020202020204" pitchFamily="34" charset="0"/>
              <a:buChar char="•"/>
              <a:defRPr sz="2000"/>
            </a:lvl1pPr>
            <a:lvl2pPr marL="457200">
              <a:defRPr sz="2000"/>
            </a:lvl2pPr>
            <a:lvl3pPr marL="685800">
              <a:defRPr sz="2000"/>
            </a:lvl3pPr>
            <a:lvl4pPr marL="914400">
              <a:defRPr sz="2000"/>
            </a:lvl4pPr>
            <a:lvl5pPr marL="1143000">
              <a:defRPr sz="2000"/>
            </a:lvl5pPr>
            <a:lvl6pPr marL="1554480">
              <a:defRPr sz="2000"/>
            </a:lvl6pPr>
            <a:lvl7pPr marL="1783080">
              <a:defRPr sz="2000"/>
            </a:lvl7pPr>
            <a:lvl8pPr marL="2011680">
              <a:defRPr sz="2000"/>
            </a:lvl8pPr>
            <a:lvl9pPr marL="2240280"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066A3432-8077-4B90-9CC1-2E0784DD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3044-12A5-4144-ACF2-73440A089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2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696">
          <p15:clr>
            <a:srgbClr val="FBAE40"/>
          </p15:clr>
        </p15:guide>
        <p15:guide id="2" pos="398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umbered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Line">
            <a:extLst>
              <a:ext uri="{FF2B5EF4-FFF2-40B4-BE49-F238E27FC236}">
                <a16:creationId xmlns:a16="http://schemas.microsoft.com/office/drawing/2014/main" id="{68C5F4A5-1812-CD49-AA05-C24F359E2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7200" y="1051560"/>
            <a:ext cx="11277600" cy="0"/>
          </a:xfrm>
          <a:prstGeom prst="line">
            <a:avLst/>
          </a:prstGeom>
          <a:noFill/>
          <a:ln w="76200" cap="flat" cmpd="sng" algn="ctr">
            <a:solidFill>
              <a:srgbClr val="152C73"/>
            </a:solidFill>
            <a:prstDash val="solid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499D052-82EB-45DB-AC09-74E30530C9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55E60-26ED-4289-A997-DC9136BC9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>
            <a:lvl1pPr marL="411480" indent="-411480">
              <a:buClr>
                <a:schemeClr val="tx2"/>
              </a:buClr>
              <a:buFont typeface="+mj-lt"/>
              <a:buAutoNum type="arabicPeriod"/>
              <a:defRPr sz="2000"/>
            </a:lvl1pPr>
            <a:lvl2pPr marL="640080">
              <a:defRPr sz="2000"/>
            </a:lvl2pPr>
            <a:lvl3pPr marL="868680">
              <a:defRPr sz="2000"/>
            </a:lvl3pPr>
            <a:lvl4pPr marL="1097280">
              <a:defRPr sz="2000"/>
            </a:lvl4pPr>
            <a:lvl5pPr marL="1325880">
              <a:defRPr sz="2000"/>
            </a:lvl5pPr>
            <a:lvl6pPr marL="1554480">
              <a:defRPr sz="2000"/>
            </a:lvl6pPr>
            <a:lvl7pPr marL="1783080">
              <a:defRPr sz="2000"/>
            </a:lvl7pPr>
            <a:lvl8pPr marL="2011680">
              <a:defRPr sz="2000"/>
            </a:lvl8pPr>
            <a:lvl9pPr marL="2240280"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066A3432-8077-4B90-9CC1-2E0784DD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3044-12A5-4144-ACF2-73440A089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1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696" userDrawn="1">
          <p15:clr>
            <a:srgbClr val="FBAE40"/>
          </p15:clr>
        </p15:guide>
        <p15:guide id="2" pos="398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C8265C50-D1F7-4453-8AB3-E1C42CCA85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7200" y="457200"/>
            <a:ext cx="8348472" cy="54864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24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24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24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24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24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24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24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24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[Chapter 00 – Optional]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D6AF8E90-416B-4F42-9DFD-4926A39854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743200"/>
            <a:ext cx="8348472" cy="2289110"/>
          </a:xfrm>
        </p:spPr>
        <p:txBody>
          <a:bodyPr anchor="t" anchorCtr="0">
            <a:normAutofit/>
          </a:bodyPr>
          <a:lstStyle>
            <a:lvl1pPr>
              <a:lnSpc>
                <a:spcPct val="85000"/>
              </a:lnSpc>
              <a:defRPr sz="54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[SECTION HEADER TITLE]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2DFCE08-D0DF-1F49-B371-4B0DC609E7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43044-12A5-4144-ACF2-73440A0895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97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5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Carrier Blue">
    <p:bg>
      <p:bgPr>
        <a:solidFill>
          <a:srgbClr val="152C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C8265C50-D1F7-4453-8AB3-E1C42CCA85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7200" y="457200"/>
            <a:ext cx="8343900" cy="54864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en-US" dirty="0"/>
              <a:t>[Chapter 00 – Optional]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D6AF8E90-416B-4F42-9DFD-4926A39854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743200"/>
            <a:ext cx="8343900" cy="2286000"/>
          </a:xfrm>
        </p:spPr>
        <p:txBody>
          <a:bodyPr anchor="t" anchorCtr="0">
            <a:normAutofit/>
          </a:bodyPr>
          <a:lstStyle>
            <a:lvl1pPr>
              <a:lnSpc>
                <a:spcPct val="85000"/>
              </a:lnSpc>
              <a:defRPr sz="5400" b="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[SECTION HEADER TITLE]</a:t>
            </a:r>
          </a:p>
        </p:txBody>
      </p:sp>
      <p:pic>
        <p:nvPicPr>
          <p:cNvPr id="7" name="Carrier" descr="Carrier">
            <a:extLst>
              <a:ext uri="{FF2B5EF4-FFF2-40B4-BE49-F238E27FC236}">
                <a16:creationId xmlns:a16="http://schemas.microsoft.com/office/drawing/2014/main" id="{684B6232-256A-7748-B865-14340B2E11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hidden">
          <a:xfrm>
            <a:off x="355307" y="6356555"/>
            <a:ext cx="932688" cy="501445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2DFCE08-D0DF-1F49-B371-4B0DC609E7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4C43044-12A5-4144-ACF2-73440A0895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231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554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Light Gray">
    <p:bg>
      <p:bgPr>
        <a:solidFill>
          <a:srgbClr val="BAC0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C8265C50-D1F7-4453-8AB3-E1C42CCA85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7200" y="457200"/>
            <a:ext cx="8343900" cy="54864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en-US" dirty="0"/>
              <a:t>[Chapter 00 – Optional]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D6AF8E90-416B-4F42-9DFD-4926A39854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743200"/>
            <a:ext cx="8343900" cy="2286000"/>
          </a:xfrm>
        </p:spPr>
        <p:txBody>
          <a:bodyPr anchor="t" anchorCtr="0">
            <a:normAutofit/>
          </a:bodyPr>
          <a:lstStyle>
            <a:lvl1pPr>
              <a:lnSpc>
                <a:spcPct val="85000"/>
              </a:lnSpc>
              <a:defRPr sz="5400" b="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[SECTION HEADER TITLE]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2DFCE08-D0DF-1F49-B371-4B0DC609E7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43044-12A5-4144-ACF2-73440A0895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43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554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A4541C-ACC4-400A-A719-8FCF10658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199"/>
            <a:ext cx="11277600" cy="548640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[Slide title]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F1821-8E24-465C-B6BD-2DEB933AB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80160"/>
            <a:ext cx="11277600" cy="4754880"/>
          </a:xfrm>
          <a:prstGeom prst="rect">
            <a:avLst/>
          </a:prstGeom>
        </p:spPr>
        <p:txBody>
          <a:bodyPr vert="horz" lIns="0" tIns="0" rIns="0" bIns="0" spcCol="45720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pic>
        <p:nvPicPr>
          <p:cNvPr id="7" name="Carrier" descr="Carrier">
            <a:extLst>
              <a:ext uri="{FF2B5EF4-FFF2-40B4-BE49-F238E27FC236}">
                <a16:creationId xmlns:a16="http://schemas.microsoft.com/office/drawing/2014/main" id="{4B2486DB-3F8F-C946-BCC9-783CEBE1DD86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355307" y="6355080"/>
            <a:ext cx="935431" cy="502920"/>
          </a:xfrm>
          <a:prstGeom prst="rect">
            <a:avLst/>
          </a:prstGeom>
        </p:spPr>
      </p:pic>
      <p:sp>
        <p:nvSpPr>
          <p:cNvPr id="8" name="Footer Text">
            <a:extLst>
              <a:ext uri="{FF2B5EF4-FFF2-40B4-BE49-F238E27FC236}">
                <a16:creationId xmlns:a16="http://schemas.microsoft.com/office/drawing/2014/main" id="{FADDA16A-0157-5646-8D53-4102D87FCEAD}"/>
              </a:ext>
            </a:extLst>
          </p:cNvPr>
          <p:cNvSpPr txBox="1"/>
          <p:nvPr userDrawn="1"/>
        </p:nvSpPr>
        <p:spPr>
          <a:xfrm>
            <a:off x="1463039" y="6423660"/>
            <a:ext cx="4404361" cy="36576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FontTx/>
              <a:buNone/>
            </a:pPr>
            <a:r>
              <a:rPr lang="en-US" sz="1200" dirty="0">
                <a:solidFill>
                  <a:schemeClr val="tx1"/>
                </a:solidFill>
              </a:rPr>
              <a:t>Proprietary and Confidential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91A6005-5EC8-4F31-B414-0B7BE9AF2D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423660"/>
            <a:ext cx="45720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4C43044-12A5-4144-ACF2-73440A0895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499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6" r:id="rId3"/>
    <p:sldLayoutId id="2147483650" r:id="rId4"/>
    <p:sldLayoutId id="2147483671" r:id="rId5"/>
    <p:sldLayoutId id="2147483668" r:id="rId6"/>
    <p:sldLayoutId id="2147483651" r:id="rId7"/>
    <p:sldLayoutId id="2147483660" r:id="rId8"/>
    <p:sldLayoutId id="2147483674" r:id="rId9"/>
    <p:sldLayoutId id="2147483661" r:id="rId10"/>
    <p:sldLayoutId id="2147483662" r:id="rId11"/>
    <p:sldLayoutId id="2147483652" r:id="rId12"/>
    <p:sldLayoutId id="2147483659" r:id="rId13"/>
    <p:sldLayoutId id="2147483658" r:id="rId14"/>
    <p:sldLayoutId id="2147483665" r:id="rId15"/>
    <p:sldLayoutId id="2147483666" r:id="rId16"/>
    <p:sldLayoutId id="2147483670" r:id="rId17"/>
    <p:sldLayoutId id="2147483663" r:id="rId18"/>
    <p:sldLayoutId id="2147483673" r:id="rId19"/>
    <p:sldLayoutId id="2147483654" r:id="rId20"/>
    <p:sldLayoutId id="2147483655" r:id="rId21"/>
    <p:sldLayoutId id="2147483667" r:id="rId22"/>
    <p:sldLayoutId id="2147483672" r:id="rId2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5000"/>
        </a:lnSpc>
        <a:spcBef>
          <a:spcPts val="8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5000"/>
        </a:lnSpc>
        <a:spcBef>
          <a:spcPts val="8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5000"/>
        </a:lnSpc>
        <a:spcBef>
          <a:spcPts val="8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5000"/>
        </a:lnSpc>
        <a:spcBef>
          <a:spcPts val="8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228600" algn="l" defTabSz="914400" rtl="0" eaLnBrk="1" latinLnBrk="0" hangingPunct="1">
        <a:lnSpc>
          <a:spcPct val="95000"/>
        </a:lnSpc>
        <a:spcBef>
          <a:spcPts val="8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228600" algn="l" defTabSz="914400" rtl="0" eaLnBrk="1" latinLnBrk="0" hangingPunct="1">
        <a:lnSpc>
          <a:spcPct val="95000"/>
        </a:lnSpc>
        <a:spcBef>
          <a:spcPts val="8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228600" algn="l" defTabSz="914400" rtl="0" eaLnBrk="1" latinLnBrk="0" hangingPunct="1">
        <a:lnSpc>
          <a:spcPct val="95000"/>
        </a:lnSpc>
        <a:spcBef>
          <a:spcPts val="8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95000"/>
        </a:lnSpc>
        <a:spcBef>
          <a:spcPts val="8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288" userDrawn="1">
          <p15:clr>
            <a:srgbClr val="F26B43"/>
          </p15:clr>
        </p15:guide>
        <p15:guide id="3" pos="7392" userDrawn="1">
          <p15:clr>
            <a:srgbClr val="F26B43"/>
          </p15:clr>
        </p15:guide>
        <p15:guide id="4" orient="horz" pos="3802" userDrawn="1">
          <p15:clr>
            <a:srgbClr val="F26B43"/>
          </p15:clr>
        </p15:guide>
        <p15:guide id="5" orient="horz" pos="806" userDrawn="1">
          <p15:clr>
            <a:srgbClr val="F26B43"/>
          </p15:clr>
        </p15:guide>
        <p15:guide id="6" orient="horz" pos="400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644" y="2900238"/>
            <a:ext cx="4406348" cy="2003066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19XR6 with </a:t>
            </a:r>
            <a:r>
              <a:rPr lang="en-US" altLang="zh-CN" sz="3600" dirty="0" err="1"/>
              <a:t>FrB</a:t>
            </a:r>
            <a:r>
              <a:rPr lang="en-US" altLang="zh-CN" sz="3600" dirty="0"/>
              <a:t> cooler ETO Selection rule</a:t>
            </a:r>
            <a:endParaRPr lang="en-US" sz="36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B49D0B2-307D-4C67-8CE6-7C5FB105C095}"/>
              </a:ext>
            </a:extLst>
          </p:cNvPr>
          <p:cNvSpPr txBox="1">
            <a:spLocks/>
          </p:cNvSpPr>
          <p:nvPr/>
        </p:nvSpPr>
        <p:spPr>
          <a:xfrm>
            <a:off x="410818" y="4903304"/>
            <a:ext cx="2133599" cy="291548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b="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600" dirty="0"/>
              <a:t>SRDC May 2021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7298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Background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3044-12A5-4144-ACF2-73440A089539}" type="slidenum">
              <a:rPr lang="en-US" smtClean="0"/>
              <a:t>2</a:t>
            </a:fld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024812A-34C0-4283-A2AB-C2D6A7F5B2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80118" y="1306382"/>
            <a:ext cx="4546295" cy="212261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09D163E-5997-4DD4-BEDB-74B36C08CC1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92348" y="3729542"/>
            <a:ext cx="4434066" cy="1668235"/>
          </a:xfrm>
          <a:prstGeom prst="rect">
            <a:avLst/>
          </a:prstGeom>
        </p:spPr>
      </p:pic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F82D6E1B-D841-4B74-B454-524CF67B47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254370"/>
              </p:ext>
            </p:extLst>
          </p:nvPr>
        </p:nvGraphicFramePr>
        <p:xfrm>
          <a:off x="600766" y="2744578"/>
          <a:ext cx="4421810" cy="2225040"/>
        </p:xfrm>
        <a:graphic>
          <a:graphicData uri="http://schemas.openxmlformats.org/drawingml/2006/table">
            <a:tbl>
              <a:tblPr firstRow="1" bandRow="1">
                <a:tableStyleId>{5806535E-1FA7-4BFB-B545-6DBF71D5855E}</a:tableStyleId>
              </a:tblPr>
              <a:tblGrid>
                <a:gridCol w="2210905">
                  <a:extLst>
                    <a:ext uri="{9D8B030D-6E8A-4147-A177-3AD203B41FA5}">
                      <a16:colId xmlns:a16="http://schemas.microsoft.com/office/drawing/2014/main" val="502069117"/>
                    </a:ext>
                  </a:extLst>
                </a:gridCol>
                <a:gridCol w="2210905">
                  <a:extLst>
                    <a:ext uri="{9D8B030D-6E8A-4147-A177-3AD203B41FA5}">
                      <a16:colId xmlns:a16="http://schemas.microsoft.com/office/drawing/2014/main" val="2402353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2800RT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240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XR6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588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Cooler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51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Condenser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22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Economizer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7S(XR7)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147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Condenser Float </a:t>
                      </a:r>
                      <a:r>
                        <a:rPr lang="en-US" dirty="0" err="1"/>
                        <a:t>Vave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7F(XR7)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574719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8D4B3B4D-F43E-412B-A1B5-7D5126825607}"/>
              </a:ext>
            </a:extLst>
          </p:cNvPr>
          <p:cNvSpPr/>
          <p:nvPr/>
        </p:nvSpPr>
        <p:spPr>
          <a:xfrm>
            <a:off x="321310" y="1306383"/>
            <a:ext cx="5933716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 center low lift application, 19XR6 extend to  more than 2800RT with current Fr A cooler + Fr B Condenser is limited with cooler size and economizer size.</a:t>
            </a:r>
          </a:p>
          <a:p>
            <a:pPr algn="just">
              <a:spcAft>
                <a:spcPts val="0"/>
              </a:spcAft>
            </a:pPr>
            <a:endParaRPr lang="en-US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34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Engineer Inputs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3044-12A5-4144-ACF2-73440A089539}" type="slidenum">
              <a:rPr lang="en-US" smtClean="0"/>
              <a:t>3</a:t>
            </a:fld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9FA2981-0ABA-48E6-9E06-367307E3BCFF}"/>
              </a:ext>
            </a:extLst>
          </p:cNvPr>
          <p:cNvSpPr/>
          <p:nvPr/>
        </p:nvSpPr>
        <p:spPr>
          <a:xfrm>
            <a:off x="321310" y="1306383"/>
            <a:ext cx="5774689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Business Factor  </a:t>
            </a:r>
          </a:p>
          <a:p>
            <a:pPr marL="180000" algn="just">
              <a:spcAft>
                <a:spcPts val="60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Rule: Business factor increase with AHRI full load tolerance</a:t>
            </a:r>
            <a:endParaRPr lang="en-US" altLang="zh-CN" kern="100" dirty="0">
              <a:solidFill>
                <a:schemeClr val="bg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80000" algn="just">
              <a:spcAft>
                <a:spcPts val="600"/>
              </a:spcAft>
            </a:pPr>
            <a:r>
              <a:rPr lang="en-US" altLang="zh-CN" kern="1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E.g. 0.9726*(1+4.8%)=1.019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Cooler Tube Qty</a:t>
            </a:r>
            <a:endParaRPr lang="en-US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80000" algn="just">
              <a:spcAft>
                <a:spcPts val="60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Rule: Refer Frame B cooler data of EDR Section D</a:t>
            </a:r>
          </a:p>
          <a:p>
            <a:pPr marL="180000" algn="just">
              <a:spcAft>
                <a:spcPts val="600"/>
              </a:spcAft>
            </a:pPr>
            <a:r>
              <a:rPr lang="en-US" altLang="zh-CN" kern="1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E.g. B6F cooler tube=715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Nozzle ID</a:t>
            </a:r>
          </a:p>
          <a:p>
            <a:pPr marL="180000" algn="just">
              <a:spcAft>
                <a:spcPts val="60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Rule: Refer Frame B cooler data of EDR Section D</a:t>
            </a:r>
          </a:p>
          <a:p>
            <a:pPr marL="180000" algn="just">
              <a:spcAft>
                <a:spcPts val="600"/>
              </a:spcAft>
            </a:pPr>
            <a:r>
              <a:rPr lang="en-US" altLang="zh-CN" kern="1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E.g. B6F cooler 2 pass NIH =456 mm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Ignore Carryover</a:t>
            </a:r>
          </a:p>
          <a:p>
            <a:pPr marL="180000" algn="just">
              <a:spcAft>
                <a:spcPts val="60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Rule: click up if load too larger for economizer, check with 19XR6 with 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FrB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cooler soft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Others refer ECAT Engineering Selection Specification (XR)</a:t>
            </a:r>
            <a:endParaRPr lang="en-US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7EF0E0DE-C957-4C58-9C33-5E0F0843BE1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151" y="1306383"/>
            <a:ext cx="5337258" cy="380895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9A40D704-D96F-41F5-8A4E-375E9AE36F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0943261"/>
              </p:ext>
            </p:extLst>
          </p:nvPr>
        </p:nvGraphicFramePr>
        <p:xfrm>
          <a:off x="8229599" y="562927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showAsIcon="1" r:id="rId3" imgW="914570" imgH="771690" progId="AcroExch.Document.2017">
                  <p:embed/>
                </p:oleObj>
              </mc:Choice>
              <mc:Fallback>
                <p:oleObj name="Acrobat Document" showAsIcon="1" r:id="rId3" imgW="914570" imgH="771690" progId="AcroExch.Document.201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29599" y="5629275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585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Chiller Performance Output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3044-12A5-4144-ACF2-73440A089539}" type="slidenum">
              <a:rPr lang="en-US" smtClean="0"/>
              <a:t>4</a:t>
            </a:fld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AD84A50-7931-4399-B3EB-BB5060D678FD}"/>
              </a:ext>
            </a:extLst>
          </p:cNvPr>
          <p:cNvSpPr/>
          <p:nvPr/>
        </p:nvSpPr>
        <p:spPr>
          <a:xfrm>
            <a:off x="321310" y="1306383"/>
            <a:ext cx="5628916" cy="5216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750" indent="-28575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Sale Office: ETO Team</a:t>
            </a:r>
            <a:endParaRPr lang="en-US" altLang="zh-CN" kern="100" dirty="0">
              <a:solidFill>
                <a:schemeClr val="bg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65750" indent="-28575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Chiller Model: 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Cooler Code change</a:t>
            </a:r>
            <a:endParaRPr lang="en-US" altLang="zh-CN" kern="100" dirty="0">
              <a:solidFill>
                <a:schemeClr val="bg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65750" indent="-28575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Cooler Size: change with Fr B</a:t>
            </a:r>
          </a:p>
          <a:p>
            <a:pPr marL="465750" indent="-28575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Flow Control</a:t>
            </a:r>
            <a:endParaRPr lang="en-US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22900" indent="-342900" algn="just">
              <a:spcAft>
                <a:spcPts val="600"/>
              </a:spcAft>
              <a:buFont typeface="+mj-lt"/>
              <a:buAutoNum type="arabicParenR"/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Condenser Float Valve 6F change to 7F(XR7)</a:t>
            </a:r>
          </a:p>
          <a:p>
            <a:pPr marL="522900" indent="-342900" algn="just">
              <a:spcAft>
                <a:spcPts val="600"/>
              </a:spcAft>
              <a:buFont typeface="+mj-lt"/>
              <a:buAutoNum type="arabicParenR"/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Economizer Float Valve 6S change to 7S for XR7 Economizer</a:t>
            </a:r>
          </a:p>
          <a:p>
            <a:pPr marL="522900" indent="-342900" algn="just">
              <a:spcAft>
                <a:spcPts val="600"/>
              </a:spcAft>
              <a:buFont typeface="+mj-lt"/>
              <a:buAutoNum type="arabicParenR"/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7F&amp;7S application on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XR6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with E-cat patch</a:t>
            </a:r>
          </a:p>
          <a:p>
            <a:pPr marL="465750" indent="-28575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Weight : Refer section C</a:t>
            </a:r>
          </a:p>
          <a:p>
            <a:pPr marL="522900" indent="-342900" algn="just">
              <a:spcAft>
                <a:spcPts val="600"/>
              </a:spcAft>
              <a:buFont typeface="+mj-lt"/>
              <a:buAutoNum type="arabicParenR"/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Refrigerant Gap between cooler and economizer</a:t>
            </a:r>
          </a:p>
          <a:p>
            <a:pPr marL="522900" indent="-342900" algn="just">
              <a:spcAft>
                <a:spcPts val="600"/>
              </a:spcAft>
              <a:buFont typeface="+mj-lt"/>
              <a:buAutoNum type="arabicParenR"/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Dry weight gap between cooler and economizer</a:t>
            </a:r>
          </a:p>
          <a:p>
            <a:pPr marL="522900" indent="-342900" algn="just">
              <a:spcAft>
                <a:spcPts val="600"/>
              </a:spcAft>
              <a:buFont typeface="+mj-lt"/>
              <a:buAutoNum type="arabicParenR"/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Water weight gap between cooler</a:t>
            </a:r>
          </a:p>
          <a:p>
            <a:pPr algn="just">
              <a:spcAft>
                <a:spcPts val="600"/>
              </a:spcAft>
            </a:pPr>
            <a:endParaRPr lang="en-US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endParaRPr lang="en-US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4E028BD-62BF-421C-88D5-C5B57A860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226" y="1138535"/>
            <a:ext cx="6066237" cy="4676775"/>
          </a:xfrm>
          <a:prstGeom prst="rect">
            <a:avLst/>
          </a:prstGeom>
        </p:spPr>
      </p:pic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48B9C92E-78D4-43A0-8F48-2F97A5A11E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8117049"/>
              </p:ext>
            </p:extLst>
          </p:nvPr>
        </p:nvGraphicFramePr>
        <p:xfrm>
          <a:off x="4287078" y="5551617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showAsIcon="1" r:id="rId3" imgW="914400" imgH="771480" progId="AcroExch.Document.2017">
                  <p:embed/>
                </p:oleObj>
              </mc:Choice>
              <mc:Fallback>
                <p:oleObj name="Acrobat Document" showAsIcon="1" r:id="rId3" imgW="914400" imgH="771480" progId="AcroExch.Document.2017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FEF7D646-5C1E-43F0-88DE-6A458E499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87078" y="5551617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944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Chiller Performance Output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3044-12A5-4144-ACF2-73440A089539}" type="slidenum">
              <a:rPr lang="en-US" smtClean="0"/>
              <a:t>5</a:t>
            </a:fld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AD84A50-7931-4399-B3EB-BB5060D678FD}"/>
              </a:ext>
            </a:extLst>
          </p:cNvPr>
          <p:cNvSpPr/>
          <p:nvPr/>
        </p:nvSpPr>
        <p:spPr>
          <a:xfrm>
            <a:off x="321309" y="1306383"/>
            <a:ext cx="6755351" cy="3801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750" indent="-28575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Chiller capacity increase with Fr B cooler</a:t>
            </a:r>
          </a:p>
          <a:p>
            <a:pPr marL="465750" indent="-28575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Input power increase with BF increase</a:t>
            </a:r>
          </a:p>
          <a:p>
            <a:pPr marL="465750" indent="-28575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Flow rate and pressure drop increase with BF increase</a:t>
            </a:r>
          </a:p>
          <a:p>
            <a:pPr marL="465750" indent="-28575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Motor Amps increase with AHRI full load tolerance by hand ( assumed PF keep)</a:t>
            </a:r>
          </a:p>
          <a:p>
            <a:pPr marL="465750" indent="-28575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Messages</a:t>
            </a:r>
          </a:p>
          <a:p>
            <a:pPr marL="180000" algn="just">
              <a:spcAft>
                <a:spcPts val="60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Keep item 2#, others delete</a:t>
            </a:r>
          </a:p>
          <a:p>
            <a:pPr marL="465750" indent="-28575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endParaRPr lang="en-US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endParaRPr lang="en-US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6664199-E796-4FEF-A7A5-13E8F1F00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10" y="5037267"/>
            <a:ext cx="7229475" cy="10287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A9DC626-A576-4602-A882-474406A23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1343024"/>
            <a:ext cx="335280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40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arrier">
  <a:themeElements>
    <a:clrScheme name="Carrier Colors">
      <a:dk1>
        <a:srgbClr val="000000"/>
      </a:dk1>
      <a:lt1>
        <a:srgbClr val="FFFFFF"/>
      </a:lt1>
      <a:dk2>
        <a:srgbClr val="1891F6"/>
      </a:dk2>
      <a:lt2>
        <a:srgbClr val="152C73"/>
      </a:lt2>
      <a:accent1>
        <a:srgbClr val="152C73"/>
      </a:accent1>
      <a:accent2>
        <a:srgbClr val="1891F6"/>
      </a:accent2>
      <a:accent3>
        <a:srgbClr val="617080"/>
      </a:accent3>
      <a:accent4>
        <a:srgbClr val="BAC0D0"/>
      </a:accent4>
      <a:accent5>
        <a:srgbClr val="61B549"/>
      </a:accent5>
      <a:accent6>
        <a:srgbClr val="F6D009"/>
      </a:accent6>
      <a:hlink>
        <a:srgbClr val="1891F6"/>
      </a:hlink>
      <a:folHlink>
        <a:srgbClr val="1891F6"/>
      </a:folHlink>
    </a:clrScheme>
    <a:fontScheme name="Carrier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arrier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95000"/>
          </a:lnSpc>
          <a:defRPr sz="1600"/>
        </a:defPPr>
      </a:lstStyle>
      <a:style>
        <a:lnRef idx="0">
          <a:schemeClr val="accent1"/>
        </a:lnRef>
        <a:fillRef idx="1">
          <a:schemeClr val="accent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dk1"/>
        </a:effectRef>
        <a:fontRef idx="minor">
          <a:schemeClr val="lt1"/>
        </a:fontRef>
      </a:style>
    </a:lnDef>
    <a:txDef>
      <a:spPr>
        <a:noFill/>
      </a:spPr>
      <a:bodyPr wrap="square" lIns="0" tIns="0" rIns="0" bIns="0">
        <a:noAutofit/>
      </a:bodyPr>
      <a:lstStyle>
        <a:defPPr algn="l">
          <a:lnSpc>
            <a:spcPct val="95000"/>
          </a:lnSpc>
          <a:defRPr sz="1600"/>
        </a:defPPr>
      </a:lstStyle>
    </a:txDef>
  </a:objectDefaults>
  <a:extraClrSchemeLst/>
  <a:custClrLst>
    <a:custClr name="Carrier Blue">
      <a:srgbClr val="152C73"/>
    </a:custClr>
    <a:custClr name="Carrier Light Blue">
      <a:srgbClr val="1891F6"/>
    </a:custClr>
    <a:custClr name="Dark Gray">
      <a:srgbClr val="617080"/>
    </a:custClr>
    <a:custClr name="Light Gray">
      <a:srgbClr val="BAC0D0"/>
    </a:custClr>
    <a:custClr name="Green">
      <a:srgbClr val="61B549"/>
    </a:custClr>
    <a:custClr name="Light Green">
      <a:srgbClr val="BED32E"/>
    </a:custClr>
    <a:custClr name="Dark Yellow">
      <a:srgbClr val="E9A52B"/>
    </a:custClr>
    <a:custClr name="Yellow">
      <a:srgbClr val="F6D009"/>
    </a:custClr>
    <a:custClr name="Orange">
      <a:srgbClr val="EB5623"/>
    </a:custClr>
    <a:custClr name="Light Orange">
      <a:srgbClr val="F18C1E"/>
    </a:custClr>
    <a:custClr name="Red">
      <a:srgbClr val="EA0029"/>
    </a:custClr>
  </a:custClrLst>
  <a:extLst>
    <a:ext uri="{05A4C25C-085E-4340-85A3-A5531E510DB2}">
      <thm15:themeFamily xmlns:thm15="http://schemas.microsoft.com/office/thememl/2012/main" name="Carrier PowerPoint Template Oct2019.potx" id="{B36A7A43-96BA-4C39-A145-9215B07D784B}" vid="{829DDAAD-BF4C-4C64-B3E2-B0FFCF35738C}"/>
    </a:ext>
  </a:extLst>
</a:theme>
</file>

<file path=ppt/theme/theme2.xml><?xml version="1.0" encoding="utf-8"?>
<a:theme xmlns:a="http://schemas.openxmlformats.org/drawingml/2006/main" name="Carrier">
  <a:themeElements>
    <a:clrScheme name="Carrier Colors">
      <a:dk1>
        <a:srgbClr val="000000"/>
      </a:dk1>
      <a:lt1>
        <a:srgbClr val="FFFFFF"/>
      </a:lt1>
      <a:dk2>
        <a:srgbClr val="1891F6"/>
      </a:dk2>
      <a:lt2>
        <a:srgbClr val="152C73"/>
      </a:lt2>
      <a:accent1>
        <a:srgbClr val="152C73"/>
      </a:accent1>
      <a:accent2>
        <a:srgbClr val="1891F6"/>
      </a:accent2>
      <a:accent3>
        <a:srgbClr val="617080"/>
      </a:accent3>
      <a:accent4>
        <a:srgbClr val="BAC0D0"/>
      </a:accent4>
      <a:accent5>
        <a:srgbClr val="61B549"/>
      </a:accent5>
      <a:accent6>
        <a:srgbClr val="F6D009"/>
      </a:accent6>
      <a:hlink>
        <a:srgbClr val="1891F6"/>
      </a:hlink>
      <a:folHlink>
        <a:srgbClr val="1891F6"/>
      </a:folHlink>
    </a:clrScheme>
    <a:fontScheme name="Carrier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arrier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95000"/>
          </a:lnSpc>
          <a:defRPr sz="1600"/>
        </a:defPPr>
      </a:lstStyle>
      <a:style>
        <a:lnRef idx="0">
          <a:schemeClr val="accent1"/>
        </a:lnRef>
        <a:fillRef idx="1">
          <a:schemeClr val="accent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dk1"/>
        </a:effectRef>
        <a:fontRef idx="minor">
          <a:schemeClr val="lt1"/>
        </a:fontRef>
      </a:style>
    </a:lnDef>
    <a:txDef>
      <a:spPr>
        <a:noFill/>
      </a:spPr>
      <a:bodyPr wrap="square" lIns="0" tIns="0" rIns="0" bIns="0">
        <a:noAutofit/>
      </a:bodyPr>
      <a:lstStyle>
        <a:defPPr algn="l">
          <a:lnSpc>
            <a:spcPct val="95000"/>
          </a:lnSpc>
          <a:defRPr sz="1600"/>
        </a:defPPr>
      </a:lstStyle>
    </a:txDef>
  </a:objectDefaults>
  <a:extraClrSchemeLst/>
  <a:custClrLst>
    <a:custClr name="Carrier Blue">
      <a:srgbClr val="152C73"/>
    </a:custClr>
    <a:custClr name="Carrier Light Blue">
      <a:srgbClr val="1891F6"/>
    </a:custClr>
    <a:custClr name="Dark Gray">
      <a:srgbClr val="617080"/>
    </a:custClr>
    <a:custClr name="Light Gray">
      <a:srgbClr val="BAC0D0"/>
    </a:custClr>
    <a:custClr name="Green">
      <a:srgbClr val="61B549"/>
    </a:custClr>
    <a:custClr name="Light Green">
      <a:srgbClr val="BED32E"/>
    </a:custClr>
    <a:custClr name="Dark Yellow">
      <a:srgbClr val="E9A52B"/>
    </a:custClr>
    <a:custClr name="Yellow">
      <a:srgbClr val="F6D009"/>
    </a:custClr>
    <a:custClr name="Orange">
      <a:srgbClr val="EB5623"/>
    </a:custClr>
    <a:custClr name="Light Orange">
      <a:srgbClr val="F18C1E"/>
    </a:custClr>
    <a:custClr name="Red">
      <a:srgbClr val="EA0029"/>
    </a:custClr>
  </a:custClrLst>
</a:theme>
</file>

<file path=ppt/theme/theme3.xml><?xml version="1.0" encoding="utf-8"?>
<a:theme xmlns:a="http://schemas.openxmlformats.org/drawingml/2006/main" name="Carrier">
  <a:themeElements>
    <a:clrScheme name="Carrier Colors">
      <a:dk1>
        <a:srgbClr val="000000"/>
      </a:dk1>
      <a:lt1>
        <a:srgbClr val="FFFFFF"/>
      </a:lt1>
      <a:dk2>
        <a:srgbClr val="1891F6"/>
      </a:dk2>
      <a:lt2>
        <a:srgbClr val="152C73"/>
      </a:lt2>
      <a:accent1>
        <a:srgbClr val="152C73"/>
      </a:accent1>
      <a:accent2>
        <a:srgbClr val="1891F6"/>
      </a:accent2>
      <a:accent3>
        <a:srgbClr val="617080"/>
      </a:accent3>
      <a:accent4>
        <a:srgbClr val="BAC0D0"/>
      </a:accent4>
      <a:accent5>
        <a:srgbClr val="61B549"/>
      </a:accent5>
      <a:accent6>
        <a:srgbClr val="F6D009"/>
      </a:accent6>
      <a:hlink>
        <a:srgbClr val="1891F6"/>
      </a:hlink>
      <a:folHlink>
        <a:srgbClr val="1891F6"/>
      </a:folHlink>
    </a:clrScheme>
    <a:fontScheme name="Carrier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arrier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95000"/>
          </a:lnSpc>
          <a:defRPr sz="1600"/>
        </a:defPPr>
      </a:lstStyle>
      <a:style>
        <a:lnRef idx="0">
          <a:schemeClr val="accent1"/>
        </a:lnRef>
        <a:fillRef idx="1">
          <a:schemeClr val="accent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dk1"/>
        </a:effectRef>
        <a:fontRef idx="minor">
          <a:schemeClr val="lt1"/>
        </a:fontRef>
      </a:style>
    </a:lnDef>
    <a:txDef>
      <a:spPr>
        <a:noFill/>
      </a:spPr>
      <a:bodyPr wrap="square" lIns="0" tIns="0" rIns="0" bIns="0">
        <a:noAutofit/>
      </a:bodyPr>
      <a:lstStyle>
        <a:defPPr algn="l">
          <a:lnSpc>
            <a:spcPct val="95000"/>
          </a:lnSpc>
          <a:defRPr sz="1600"/>
        </a:defPPr>
      </a:lstStyle>
    </a:txDef>
  </a:objectDefaults>
  <a:extraClrSchemeLst/>
  <a:custClrLst>
    <a:custClr name="Carrier Blue">
      <a:srgbClr val="152C73"/>
    </a:custClr>
    <a:custClr name="Carrier Light Blue">
      <a:srgbClr val="1891F6"/>
    </a:custClr>
    <a:custClr name="Dark Gray">
      <a:srgbClr val="617080"/>
    </a:custClr>
    <a:custClr name="Light Gray">
      <a:srgbClr val="BAC0D0"/>
    </a:custClr>
    <a:custClr name="Green">
      <a:srgbClr val="61B549"/>
    </a:custClr>
    <a:custClr name="Light Green">
      <a:srgbClr val="BED32E"/>
    </a:custClr>
    <a:custClr name="Dark Yellow">
      <a:srgbClr val="E9A52B"/>
    </a:custClr>
    <a:custClr name="Yellow">
      <a:srgbClr val="F6D009"/>
    </a:custClr>
    <a:custClr name="Orange">
      <a:srgbClr val="EB5623"/>
    </a:custClr>
    <a:custClr name="Light Orange">
      <a:srgbClr val="F18C1E"/>
    </a:custClr>
    <a:custClr name="Red">
      <a:srgbClr val="EA0029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EFCB6914CF054AAAF3F452609D1F6B" ma:contentTypeVersion="1" ma:contentTypeDescription="Create a new document." ma:contentTypeScope="" ma:versionID="4bdf7c694b97fd7eb283a0429fc4cf32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fa06d6fac6d8f3ef9a355fe6c8a09ea9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1B63384-1B13-436F-A1C8-17B8618A838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4D1075B-14F0-48CF-A50F-1FD7FAF59F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E9228D9-9CDE-4C09-AFC1-D8357E5A0807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DV5 My parts</Template>
  <TotalTime>7465</TotalTime>
  <Words>289</Words>
  <Application>Microsoft Office PowerPoint</Application>
  <PresentationFormat>宽屏</PresentationFormat>
  <Paragraphs>55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Arial</vt:lpstr>
      <vt:lpstr>Calibri</vt:lpstr>
      <vt:lpstr>Wingdings</vt:lpstr>
      <vt:lpstr>Carrier</vt:lpstr>
      <vt:lpstr>Acrobat Document</vt:lpstr>
      <vt:lpstr>19XR6 with FrB cooler ETO Selection rule</vt:lpstr>
      <vt:lpstr>Background</vt:lpstr>
      <vt:lpstr>Engineer Inputs</vt:lpstr>
      <vt:lpstr>Chiller Performance Output</vt:lpstr>
      <vt:lpstr>Chiller Performance Output</vt:lpstr>
    </vt:vector>
  </TitlesOfParts>
  <Manager/>
  <Company>United Technologies Corporation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Evap. Wilson Test   Wxd</dc:title>
  <dc:subject/>
  <dc:creator>Wang, Xuedong</dc:creator>
  <cp:keywords/>
  <dc:description/>
  <cp:lastModifiedBy>Wang, Mingyu</cp:lastModifiedBy>
  <cp:revision>315</cp:revision>
  <cp:lastPrinted>2019-08-23T17:21:09Z</cp:lastPrinted>
  <dcterms:created xsi:type="dcterms:W3CDTF">2020-05-06T00:42:19Z</dcterms:created>
  <dcterms:modified xsi:type="dcterms:W3CDTF">2023-04-10T03:21:58Z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0x010100C6EFCB6914CF054AAAF3F452609D1F6B</vt:lpwstr>
  </property>
  <property fmtid="{D5CDD505-2E9C-101B-9397-08002B2CF9AE}" pid="3" name="MSIP_Label_b85f6713-6d19-40ac-a071-63e831bc1e58_Enabled">
    <vt:lpwstr>true</vt:lpwstr>
  </property>
  <property fmtid="{D5CDD505-2E9C-101B-9397-08002B2CF9AE}" pid="4" name="MSIP_Label_b85f6713-6d19-40ac-a071-63e831bc1e58_SetDate">
    <vt:lpwstr>2023-04-10T03:21:26Z</vt:lpwstr>
  </property>
  <property fmtid="{D5CDD505-2E9C-101B-9397-08002B2CF9AE}" pid="5" name="MSIP_Label_b85f6713-6d19-40ac-a071-63e831bc1e58_Method">
    <vt:lpwstr>Standard</vt:lpwstr>
  </property>
  <property fmtid="{D5CDD505-2E9C-101B-9397-08002B2CF9AE}" pid="6" name="MSIP_Label_b85f6713-6d19-40ac-a071-63e831bc1e58_Name">
    <vt:lpwstr>Confidential - Low</vt:lpwstr>
  </property>
  <property fmtid="{D5CDD505-2E9C-101B-9397-08002B2CF9AE}" pid="7" name="MSIP_Label_b85f6713-6d19-40ac-a071-63e831bc1e58_SiteId">
    <vt:lpwstr>36839a65-7f3f-4bac-9ea4-f571f10a9a03</vt:lpwstr>
  </property>
  <property fmtid="{D5CDD505-2E9C-101B-9397-08002B2CF9AE}" pid="8" name="MSIP_Label_b85f6713-6d19-40ac-a071-63e831bc1e58_ActionId">
    <vt:lpwstr>4fc221a4-a9b6-45c0-942b-6695a55b7cda</vt:lpwstr>
  </property>
  <property fmtid="{D5CDD505-2E9C-101B-9397-08002B2CF9AE}" pid="9" name="MSIP_Label_b85f6713-6d19-40ac-a071-63e831bc1e58_ContentBits">
    <vt:lpwstr>0</vt:lpwstr>
  </property>
</Properties>
</file>