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C7EB3-7213-97A9-4082-6891F125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4EE7C-290B-9B44-C1D1-4F3A819E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909B1-0169-4F5C-A09E-4CAAE895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9AD41-CDD2-717F-E32C-09F38F36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D599A-3C1F-F925-B169-F1A74B75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EDC16-5D3B-E259-D9D7-42F63002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33D2A-BD2A-31C0-4170-BDEAF89D3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4034E-9DA1-0099-2E5C-6D15BE3A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6D763-87FD-2894-3B21-00D734D1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D5D10-8457-54D1-EB16-7A3DDCDB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64C90-7E38-0049-0955-B547B69C6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C5057C-A017-BBC5-DD66-0046CBCBD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448DA-3DDE-7A52-D386-C8D92F93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81E6C-C652-1A6E-BAEA-58B14657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34789-C7F1-C5E6-B833-5C6E146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FE962-6C86-7758-0497-D1FCFEF0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A350D-4458-0965-64F7-C45CEEDB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7E5ED-CF1A-07B0-E520-908AB42B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1E0DB-A4CB-18CC-E0DE-131B6974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DC28D-945D-BA75-E8C8-FFFB0FD3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53DD-1740-164F-2648-498A7181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8A189-5B43-482E-C2BC-358DE1CF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CB047-6AAD-D9CD-D3AD-DFFC4851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F01E5-BFBD-485E-D5CC-202BDAF1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AEBDA-F0AC-F525-2A26-C0F0F74C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9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BB91B-C5CE-415F-343A-EB041413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3DD20-9511-DDC8-82EE-737F13B22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2E7F2-EBFB-FE78-1D2A-75B50D6D1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86F59-AF06-1C30-BF4E-7D435A4C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3247D-B92D-C199-E0BD-9BB69D3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FA721-D5A6-BAA0-1F22-EE771B35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8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A7E87-B8F1-E4B2-D9F3-C9F30BE7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E54B3-E2EC-A981-9DBC-A59DFD1C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AB434-5D4A-536E-B2E1-D1C060013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A0BFD8-D1CA-C04A-6127-289462F4E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6B82E9-07CD-6736-7D26-68732BF72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9F1AF-687A-C8D6-F14E-E3AE1F2D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B1B28-1C6C-C8A2-85CC-825FAD4F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FB2C96-4294-C8C9-587F-75D422A2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7A39B-9171-8903-4C63-57CE04D5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FE971-85D5-91F7-9F9F-50CA4D8C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67632-7FEB-23E0-FE89-0453FD54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B33F8-0E07-1A72-0E2A-7D4C6B0B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5F6EF7-D3CE-1218-DA95-368E7A0D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B2D354-CAA6-FC7C-7436-BE35C0CC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EEAE2-B524-227E-5434-CD9D8AAA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2F3CA-3928-A5E1-BD2D-92BEDCA4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33286-4D89-4458-5A7A-A8197C51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A923A-6F6B-C828-FD0C-312B7233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A3C19-0657-11C2-0D8D-55F2B732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7DF1F-9319-4B7B-BDFC-47E44120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2A11F-6246-C0B6-5AD3-374CFE86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0B0CA-A7E7-9EDB-421E-957462A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33C8C0-FAA0-3A33-415B-7A2EDCB8E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79E4A-9313-A636-DCEC-30F07832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CB753-DCEC-3137-16B8-9CCD0E66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573A7-D747-182F-B175-43E23698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42922-2257-F82D-8E26-F92F7C8F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AA94C8-A3EA-1DFB-B8CF-9CAFEED2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E5078-F839-B2F9-8F2C-E04EC375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5BB58-DB78-7E1C-4CD5-AD195D3E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51EF-4E9F-44A8-B89A-90095CB65636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941E9-CB73-A637-4771-96DEE7E03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3E4F8-63AB-D2F8-E938-011ABA029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1EA-72D4-49A4-BA1A-A42DA32AB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9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试件照片">
            <a:extLst>
              <a:ext uri="{FF2B5EF4-FFF2-40B4-BE49-F238E27FC236}">
                <a16:creationId xmlns:a16="http://schemas.microsoft.com/office/drawing/2014/main" id="{3F4EA1B9-81CF-271A-3818-F974B226C5CA}"/>
              </a:ext>
            </a:extLst>
          </p:cNvPr>
          <p:cNvPicPr/>
          <p:nvPr/>
        </p:nvPicPr>
        <p:blipFill>
          <a:blip r:embed="rId2"/>
          <a:srcRect l="978" r="1173" b="3566"/>
          <a:stretch>
            <a:fillRect/>
          </a:stretch>
        </p:blipFill>
        <p:spPr bwMode="auto">
          <a:xfrm>
            <a:off x="6430108" y="1146467"/>
            <a:ext cx="4656992" cy="414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91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970C23-F6E4-00A6-9F40-5C829AE0D95B}"/>
              </a:ext>
            </a:extLst>
          </p:cNvPr>
          <p:cNvGrpSpPr/>
          <p:nvPr/>
        </p:nvGrpSpPr>
        <p:grpSpPr>
          <a:xfrm>
            <a:off x="1653180" y="1323461"/>
            <a:ext cx="5347985" cy="4246068"/>
            <a:chOff x="1653180" y="1323461"/>
            <a:chExt cx="5347985" cy="4246068"/>
          </a:xfrm>
        </p:grpSpPr>
        <p:pic>
          <p:nvPicPr>
            <p:cNvPr id="12" name="图片 11" descr="试件照片">
              <a:extLst>
                <a:ext uri="{FF2B5EF4-FFF2-40B4-BE49-F238E27FC236}">
                  <a16:creationId xmlns:a16="http://schemas.microsoft.com/office/drawing/2014/main" id="{D7BF57E6-6F2C-682A-A1DC-247E87097F62}"/>
                </a:ext>
              </a:extLst>
            </p:cNvPr>
            <p:cNvPicPr/>
            <p:nvPr/>
          </p:nvPicPr>
          <p:blipFill>
            <a:blip r:embed="rId2"/>
            <a:srcRect l="978" r="1173" b="3566"/>
            <a:stretch>
              <a:fillRect/>
            </a:stretch>
          </p:blipFill>
          <p:spPr bwMode="auto">
            <a:xfrm>
              <a:off x="1828668" y="1358411"/>
              <a:ext cx="4656992" cy="414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1363B2-EC2D-2690-8B0C-3B14DCD6AC1F}"/>
                </a:ext>
              </a:extLst>
            </p:cNvPr>
            <p:cNvSpPr/>
            <p:nvPr/>
          </p:nvSpPr>
          <p:spPr>
            <a:xfrm>
              <a:off x="1653180" y="1323461"/>
              <a:ext cx="5347985" cy="4246068"/>
            </a:xfrm>
            <a:prstGeom prst="rect">
              <a:avLst/>
            </a:prstGeom>
            <a:blipFill dpi="0" rotWithShape="1">
              <a:blip r:embed="rId3">
                <a:alphaModFix amt="3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712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920D576-601C-2AF4-B319-3E9F30B77825}"/>
              </a:ext>
            </a:extLst>
          </p:cNvPr>
          <p:cNvGrpSpPr/>
          <p:nvPr/>
        </p:nvGrpSpPr>
        <p:grpSpPr>
          <a:xfrm>
            <a:off x="1708593" y="1358411"/>
            <a:ext cx="5274098" cy="4141178"/>
            <a:chOff x="1708593" y="1358411"/>
            <a:chExt cx="5274098" cy="4141178"/>
          </a:xfrm>
        </p:grpSpPr>
        <p:pic>
          <p:nvPicPr>
            <p:cNvPr id="5" name="图片 4" descr="试件照片">
              <a:extLst>
                <a:ext uri="{FF2B5EF4-FFF2-40B4-BE49-F238E27FC236}">
                  <a16:creationId xmlns:a16="http://schemas.microsoft.com/office/drawing/2014/main" id="{BFE99B94-7085-D75A-6262-FD38EC28C12B}"/>
                </a:ext>
              </a:extLst>
            </p:cNvPr>
            <p:cNvPicPr/>
            <p:nvPr/>
          </p:nvPicPr>
          <p:blipFill>
            <a:blip r:embed="rId2"/>
            <a:srcRect l="978" r="1173" b="3566"/>
            <a:stretch>
              <a:fillRect/>
            </a:stretch>
          </p:blipFill>
          <p:spPr bwMode="auto">
            <a:xfrm>
              <a:off x="1828668" y="1358411"/>
              <a:ext cx="4656992" cy="414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4154CC-5364-AAE7-9D3A-42816726F274}"/>
                </a:ext>
              </a:extLst>
            </p:cNvPr>
            <p:cNvSpPr/>
            <p:nvPr/>
          </p:nvSpPr>
          <p:spPr>
            <a:xfrm>
              <a:off x="1708593" y="1376883"/>
              <a:ext cx="5274098" cy="4017151"/>
            </a:xfrm>
            <a:prstGeom prst="rect">
              <a:avLst/>
            </a:prstGeom>
            <a:blipFill dpi="0" rotWithShape="1">
              <a:blip r:embed="rId3">
                <a:alphaModFix amt="3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85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Guangbin</dc:creator>
  <cp:lastModifiedBy>Hua Guangbin</cp:lastModifiedBy>
  <cp:revision>1</cp:revision>
  <dcterms:created xsi:type="dcterms:W3CDTF">2023-06-05T07:24:15Z</dcterms:created>
  <dcterms:modified xsi:type="dcterms:W3CDTF">2023-06-05T09:39:14Z</dcterms:modified>
</cp:coreProperties>
</file>