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K5N55v3Q6kWbAnzhjckoa4rDd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4ee8e766_6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b4ee8e766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b4ee8e766_6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b4ee8e766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b4ee8e76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b4ee8e7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4ee8e766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b4ee8e76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4ee8e766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4ee8e76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4ee8e766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4ee8e766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some reason we don’t know the fft result is highly symmetrical</a:t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www.ncbi.nlm.nih.gov/books/NBK539805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ichaelHills/seizure-detection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CS534 Project </a:t>
            </a:r>
            <a:br>
              <a:rPr lang="en-US"/>
            </a:br>
            <a:r>
              <a:rPr lang="en-US"/>
              <a:t>Feature Extraction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Mingzhe Hu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Min Huang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Chenbin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4ee8e766_6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extraction on long data</a:t>
            </a:r>
            <a:endParaRPr/>
          </a:p>
        </p:txBody>
      </p:sp>
      <p:sp>
        <p:nvSpPr>
          <p:cNvPr id="157" name="Google Shape;157;gfb4ee8e766_6_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too many data in low frequency band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calculate band power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power spectral density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Welch’s Method</a:t>
            </a:r>
            <a:r>
              <a:rPr baseline="30000" lang="en-US"/>
              <a:t>1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Other summary features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maybe use same features for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detection problem</a:t>
            </a:r>
            <a:endParaRPr/>
          </a:p>
        </p:txBody>
      </p:sp>
      <p:pic>
        <p:nvPicPr>
          <p:cNvPr id="158" name="Google Shape;158;gfb4ee8e766_6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325" y="2356149"/>
            <a:ext cx="5883026" cy="35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fb4ee8e766_6_19"/>
          <p:cNvSpPr txBox="1"/>
          <p:nvPr/>
        </p:nvSpPr>
        <p:spPr>
          <a:xfrm>
            <a:off x="838200" y="6176825"/>
            <a:ext cx="1039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100"/>
              <a:t>1</a:t>
            </a:r>
            <a:r>
              <a:rPr lang="en-US" sz="1100"/>
              <a:t>: Welch, P. D. (1967), "The use of Fast Fourier Transform for the estimation of power spectra: A method based on time averaging over short, modified periodograms" (PDF), IEEE Transactions on Audio and Electroacoustics, AU-15 (2): 70–73, Bibcode:1967ITAE...15...70W, doi:10.1109/TAU.1967.1161901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Figure from: </a:t>
            </a:r>
            <a:r>
              <a:rPr lang="en-US" sz="1100"/>
              <a:t>https://github.com/garethjns/Kaggle-EEG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b4ee8e766_6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details to be determined</a:t>
            </a:r>
            <a:endParaRPr/>
          </a:p>
        </p:txBody>
      </p:sp>
      <p:sp>
        <p:nvSpPr>
          <p:cNvPr id="165" name="Google Shape;165;gfb4ee8e766_6_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after feature extraction, data dimension is still high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windows for time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selection of the frequency?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divide </a:t>
            </a:r>
            <a:r>
              <a:rPr lang="en-US"/>
              <a:t>frequencies</a:t>
            </a:r>
            <a:r>
              <a:rPr lang="en-US"/>
              <a:t> into different bands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fb4ee8e76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75" y="104925"/>
            <a:ext cx="57150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fb4ee8e766_1_0"/>
          <p:cNvSpPr txBox="1"/>
          <p:nvPr/>
        </p:nvSpPr>
        <p:spPr>
          <a:xfrm>
            <a:off x="320350" y="500550"/>
            <a:ext cx="5715000" cy="5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Epilepsy is a serious neurological disorder with unique characteristics, tending of recurrent seizures.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patients in this disease will experience a sudden breakdown or unusual activity in the brain which will last from seconds to a few minutes. This is dangerous because this situation will accompany with fractures, burns, and even death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To detect seizures, the electroencephalogram (EEG) is used to record the overall electrical activity of the brain in a waveform. These signals store important information about seizures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However, it is still difficult to obtain apparent difference in EEG activity between epileptic and non-epileptic seizures, so it is hard to predict when the patients will be attacked.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2" name="Google Shape;92;gfb4ee8e76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600" y="3476775"/>
            <a:ext cx="5920675" cy="3315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b4ee8e766_1_13"/>
          <p:cNvSpPr txBox="1"/>
          <p:nvPr/>
        </p:nvSpPr>
        <p:spPr>
          <a:xfrm>
            <a:off x="344100" y="595100"/>
            <a:ext cx="43782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 this project, we are trying to use machine learning to analyze EEG signal to predict epileptic seizure.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We plan to compare different models and evaluate their sensibility and accuracy of prediction to find the most suitable model.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fb4ee8e766_1_13"/>
          <p:cNvSpPr txBox="1"/>
          <p:nvPr/>
        </p:nvSpPr>
        <p:spPr>
          <a:xfrm>
            <a:off x="5873200" y="676325"/>
            <a:ext cx="60750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Data are segmented every 10 minutes, and each segment has five fields which are: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data: the channel×signal matrix, the core data, usually is 16×(data length sec× sampling frequency).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data length sec: the time span of the data, usually is 600 seconds.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sampling frequency: the frequency of the signal; number of data per channel per second, usually is 399.6098 which is approximately 400 for dogs, but may vary in patients’ data.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channels: the names of 16 channels.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sequence: the number of the segment in one hour, range from 1 to 6.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fb4ee8e766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88" y="3632775"/>
            <a:ext cx="4266819" cy="16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fb4ee8e766_1_13"/>
          <p:cNvSpPr txBox="1"/>
          <p:nvPr/>
        </p:nvSpPr>
        <p:spPr>
          <a:xfrm>
            <a:off x="154250" y="5189250"/>
            <a:ext cx="58968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Table 1: File Counts of Available Subjects in Seizure Prediction Data Set.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EEG – 1s</a:t>
            </a:r>
            <a:endParaRPr/>
          </a:p>
        </p:txBody>
      </p:sp>
      <p:pic>
        <p:nvPicPr>
          <p:cNvPr id="106" name="Google Shape;10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500" y="1866751"/>
            <a:ext cx="4165800" cy="31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362" y="1718450"/>
            <a:ext cx="4561449" cy="342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"/>
          <p:cNvCxnSpPr>
            <a:stCxn id="106" idx="3"/>
            <a:endCxn id="107" idx="1"/>
          </p:cNvCxnSpPr>
          <p:nvPr/>
        </p:nvCxnSpPr>
        <p:spPr>
          <a:xfrm>
            <a:off x="5648300" y="3429001"/>
            <a:ext cx="11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"/>
          <p:cNvSpPr txBox="1"/>
          <p:nvPr/>
        </p:nvSpPr>
        <p:spPr>
          <a:xfrm>
            <a:off x="5824425" y="3028800"/>
            <a:ext cx="5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4ee8e766_6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EEG </a:t>
            </a:r>
            <a:endParaRPr/>
          </a:p>
        </p:txBody>
      </p:sp>
      <p:sp>
        <p:nvSpPr>
          <p:cNvPr id="115" name="Google Shape;115;gfb4ee8e766_6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/>
              <a:t>EEG tend to have low frequency (not sampling frequency) ^1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i="1" lang="en-US" sz="2000"/>
              <a:t>“</a:t>
            </a:r>
            <a:r>
              <a:rPr lang="en-US" sz="2000"/>
              <a:t>most commonly studied waveforms include delta (0.5 to 4Hz); theta (4 to 7Hz); alpha (8 to 12Hz); sigma (12 to 16Hz); beta (13 to 30Hz), and gamma (30–100 Hz).</a:t>
            </a:r>
            <a:r>
              <a:rPr i="1" lang="en-US" sz="2000"/>
              <a:t>”</a:t>
            </a:r>
            <a:endParaRPr/>
          </a:p>
        </p:txBody>
      </p:sp>
      <p:pic>
        <p:nvPicPr>
          <p:cNvPr id="116" name="Google Shape;116;gfb4ee8e766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725" y="3264768"/>
            <a:ext cx="4039500" cy="231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fb4ee8e766_6_0"/>
          <p:cNvSpPr txBox="1"/>
          <p:nvPr/>
        </p:nvSpPr>
        <p:spPr>
          <a:xfrm>
            <a:off x="669550" y="6090950"/>
            <a:ext cx="106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^1: Nayak CS, Anilkumar AC. EEG Normal Waveforms. [Updated 2021 Jul 31]. In: StatPearls [Internet]. Treasure Island (FL): StatPearls Publishing; 2021 Jan-. Available from: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https://www.ncbi.nlm.nih.gov/books/NBK539805/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From: https://raphaelvallat.com/bandpower.html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Detect</a:t>
            </a:r>
            <a:r>
              <a:rPr lang="en-US"/>
              <a:t> - 1s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87" y="1581925"/>
            <a:ext cx="4561449" cy="34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163" y="1581925"/>
            <a:ext cx="4561449" cy="34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1877938" y="5173800"/>
            <a:ext cx="37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Ictal example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6569738" y="5219875"/>
            <a:ext cx="37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Interictal example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38200" y="323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extraction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According to </a:t>
            </a:r>
            <a:r>
              <a:rPr i="1" lang="en-US" u="sng">
                <a:solidFill>
                  <a:schemeClr val="hlink"/>
                </a:solidFill>
                <a:hlinkClick r:id="rId3"/>
              </a:rPr>
              <a:t>Michael Hills </a:t>
            </a:r>
            <a:r>
              <a:rPr baseline="30000" i="1" lang="en-US"/>
              <a:t>1</a:t>
            </a:r>
            <a:endParaRPr baseline="30000"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“FFT magnitudes in the low frequency range </a:t>
            </a:r>
            <a:r>
              <a:rPr i="1" lang="en-US"/>
              <a:t>1 to 47Hz 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“The range 1-47Hz was chosen through trial and error while attempting dimensionality- reduction. ”</a:t>
            </a:r>
            <a:endParaRPr/>
          </a:p>
          <a:p>
            <a:pPr indent="-2667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Selection between Channels?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useful information in positions?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different </a:t>
            </a:r>
            <a:r>
              <a:rPr lang="en-US"/>
              <a:t>weights？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 ...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5103" y="3302197"/>
            <a:ext cx="2634891" cy="270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1865376" y="658368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258322" y="6002730"/>
            <a:ext cx="82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900">
                <a:solidFill>
                  <a:schemeClr val="dk1"/>
                </a:solidFill>
              </a:rPr>
              <a:t>https://github.com/MichaelHills/seizure-detection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from</a:t>
            </a:r>
            <a:r>
              <a:rPr lang="en-US" sz="1600"/>
              <a:t>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Al-Fahoum AS, Al-Fraihat AA. Methods of EEG signal features extraction  using linear analysis in frequency and time-frequency domains. 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ISRN Neurosci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2014;2014:730218. Published 2014 Feb 13. doi:10.1155/2014/730218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b4ee8e766_6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Extraction Across Channels</a:t>
            </a:r>
            <a:endParaRPr/>
          </a:p>
        </p:txBody>
      </p:sp>
      <p:sp>
        <p:nvSpPr>
          <p:cNvPr id="141" name="Google Shape;141;gfb4ee8e766_6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research</a:t>
            </a:r>
            <a:r>
              <a:rPr baseline="30000" lang="en-US"/>
              <a:t> 1</a:t>
            </a:r>
            <a:r>
              <a:rPr lang="en-US"/>
              <a:t> s</a:t>
            </a:r>
            <a:r>
              <a:rPr lang="en-US"/>
              <a:t>uggests that the coefficients of correlation in time domain and eigenvectors can be used to </a:t>
            </a:r>
            <a:r>
              <a:rPr lang="en-US"/>
              <a:t>detect</a:t>
            </a:r>
            <a:r>
              <a:rPr lang="en-US"/>
              <a:t> seizures.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correlation and eigenvectors from extracted low freq data in frequency domain.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correlation and eigenvectors from time domain.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low frequency FFT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eigenvectors of corr in frequency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eigenvectors of corr in time domain</a:t>
            </a:r>
            <a:endParaRPr/>
          </a:p>
        </p:txBody>
      </p:sp>
      <p:sp>
        <p:nvSpPr>
          <p:cNvPr id="142" name="Google Shape;142;gfb4ee8e766_6_10"/>
          <p:cNvSpPr txBox="1"/>
          <p:nvPr/>
        </p:nvSpPr>
        <p:spPr>
          <a:xfrm>
            <a:off x="390025" y="6272950"/>
            <a:ext cx="116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Schindler K, Leung H, Elger CE, Lehnertz K. Assessing seizure dynamics by analysing the correlation structure of multichannel intracranial EEG. Brain. 2007 Jan;130(Pt 1):65-77. doi: 10.1093/brain/awl304. Epub 2006 Nov 1. PMID: 17082199.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Predict – fft - 600s</a:t>
            </a:r>
            <a:endParaRPr/>
          </a:p>
        </p:txBody>
      </p:sp>
      <p:pic>
        <p:nvPicPr>
          <p:cNvPr id="148" name="Google Shape;14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263" y="1818612"/>
            <a:ext cx="4294389" cy="32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348" y="1818612"/>
            <a:ext cx="4294389" cy="32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2015313" y="5167300"/>
            <a:ext cx="37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Preictal example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6432400" y="5219875"/>
            <a:ext cx="37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Interi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ctal example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2021-10-25T17:09:05Z</dcterms:created>
  <dc:creator>Huang, Chenbin</dc:creator>
</cp:coreProperties>
</file>