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4" r:id="rId5"/>
    <p:sldId id="270" r:id="rId6"/>
    <p:sldId id="271" r:id="rId7"/>
    <p:sldId id="272" r:id="rId8"/>
    <p:sldId id="275" r:id="rId9"/>
    <p:sldId id="276" r:id="rId10"/>
    <p:sldId id="278" r:id="rId11"/>
    <p:sldId id="283" r:id="rId12"/>
    <p:sldId id="282" r:id="rId13"/>
    <p:sldId id="277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60351-33D6-9D78-97E4-619C9DA2D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7730EB-312D-4A8C-F1BD-E469DDF6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EFC3B-8804-4F3F-D9B8-893B132B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3C6E1-D0FE-116B-36CF-091F5A25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FBF59-E7E7-72A4-19A2-BAEB3652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8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53B4-DE05-741E-B0BB-B3F6C1EC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7E1EE-636D-2BAE-67D6-8F8C4A14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22688-4BF7-1A1A-081A-71CCFDBD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9B42B-8450-7CD7-4F2E-0A0FE8D3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2BB9-EE1B-5809-5D44-877E9360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8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9E5305-986C-97CA-C391-839165C51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33738-67D2-2643-F21A-A8821C1C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388C1-49D2-BB26-7660-E2BD3A69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E0089-F30F-21AE-5F05-62F4E9B1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55C74-98F5-493A-148F-3B66C43A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2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05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8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0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A4E06-CD7C-9F90-CFFC-353559C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6652D-4971-4864-3F0B-CE23899F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EF0A4-0821-1C0A-5CAE-13850159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8470F-C2EA-C9ED-FFBF-9656D8C3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522BB-6051-A785-0A55-015FFF9A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DE64-C162-D7A0-E6B3-74C5E793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370D2-CF32-A9E8-59F4-27F8B563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E70-89A5-D948-3BA9-12ADA73D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6EBF5-9E87-24CC-23F9-21C4D418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A38B5-89EC-3275-991F-D797C168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6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C3D2-01C1-3C4B-5CE3-36647470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52BFD-2F0A-5E36-D63C-440D94CFF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E14C2-4322-FB32-C998-74960C7F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402DA-3449-4197-540D-DCFFAEFD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FC4F7-05B4-231D-78B9-49D758BF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79BC4-FE65-4132-9059-074BA8E7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7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8C26-58FD-8878-2264-80970CDF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01025-6EC0-B593-49E2-1A40E3DD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6647A-57E9-C3E5-27C8-FB160E92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BB6B7-067D-75D0-46D0-C3394B29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ED7925-6D5F-3F7C-6B3C-F13D9F092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B82669-4724-412C-A423-DD79E45C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CC885-9752-2885-0A13-1AF7666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89DE03-7602-CC67-AAD4-A73CEAEC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3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DF5B-BC72-C3D3-D3C0-FC7C538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F5F24-8EC0-AA1D-65BC-DB6FA67F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122670-41FA-07C8-E93C-9DF9387B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889AB-805E-A3F0-0EAF-C3DB58BE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7696CE-108C-D00E-E833-F3174024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24EB33-D0D9-1294-6776-197BA85C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6F873-3D58-F792-F5F4-330671A8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D921-F71C-D5A3-7AB5-6DE60A16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D7235-EB31-A9FF-0A83-937CEFC9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001C0-3C38-27E8-28C5-6C984DF49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FA2F6-04A0-69B6-234A-DA059DA8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AE32C-8DE2-6ADB-D3BC-CEDD2D6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6DD98-614F-0028-C1B2-657F051E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6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F2486-B4EC-5000-DD48-979DFC5F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098F5C-E9A6-3441-7F5C-14C5FD2C7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36524-B093-C013-67E6-A329115D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3D239-88F7-1231-2406-8064CEE1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58E50-C069-2F15-7070-2613FD84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2BC2-1E43-CCE3-E20D-DF31E36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05CA31-413A-A3A3-9AB1-941C8BBE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1DEF5-F61D-C68E-318B-3FF4737E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38A7D-0C80-114B-4B8C-182EDB9A1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A795-DF34-4D56-93EF-E07601A17881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D8741-E885-7D83-B165-1F4BC1B6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261E-45B8-3221-E4C1-342F7B98E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E5ED-1E30-42E0-A8DA-4D6FE57F9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弧形 18"/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48585" y="2015650"/>
            <a:ext cx="3645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latin typeface="+mj-ea"/>
                <a:ea typeface="+mj-ea"/>
              </a:rPr>
              <a:t>EM algorithm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83262" y="4404443"/>
            <a:ext cx="311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REPORTER</a:t>
            </a:r>
            <a:r>
              <a:rPr lang="zh-CN" altLang="en-US" dirty="0"/>
              <a:t>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5256-2A9D-828B-E9A6-24013AE0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69BFE9-5DEC-8D88-04D4-25CCA2A5455B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latin typeface="+mj-ea"/>
                <a:ea typeface="+mj-ea"/>
              </a:rPr>
              <a:t>画个流程图</a:t>
            </a:r>
            <a:endParaRPr lang="en-GB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38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FB1E8-0B1D-4F8C-B3DF-897BEE20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6FB1E1-FE6D-0B81-B179-F26AACEE374C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General case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FE972B-05DB-F398-3105-6E25DC9B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857" y="1508759"/>
            <a:ext cx="7265588" cy="33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6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D9D2D-17C6-9139-A7E9-A913F308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C14E95-D0C5-7E43-E359-D00F845D3A9D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latin typeface="+mj-ea"/>
                <a:ea typeface="+mj-ea"/>
              </a:rPr>
              <a:t>另一种</a:t>
            </a:r>
            <a:r>
              <a:rPr lang="en-US" altLang="zh-CN" sz="4000" b="1" dirty="0">
                <a:latin typeface="+mj-ea"/>
                <a:ea typeface="+mj-ea"/>
              </a:rPr>
              <a:t>naive</a:t>
            </a:r>
            <a:r>
              <a:rPr lang="zh-CN" altLang="en-US" sz="4000" b="1" dirty="0">
                <a:latin typeface="+mj-ea"/>
                <a:ea typeface="+mj-ea"/>
              </a:rPr>
              <a:t>思路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23FB3A-8B8B-268A-3D4A-F84BD55C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43" y="1903324"/>
            <a:ext cx="4727067" cy="43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6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8958B-CC7F-133B-0BE5-E70AD18D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6D9ECE-ACE7-15D8-4E8F-0DAA7FD7E5F5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Application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A1520-9F51-36B2-5680-1547D1C7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91" y="1867852"/>
            <a:ext cx="4619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47F25-AB28-0B21-B10E-30A13018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E91433-8F8E-DB46-416C-43FCA5C2BEC8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Application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C3383F-2055-137A-B52E-7B6F2985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39" y="832104"/>
            <a:ext cx="2547267" cy="48280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C06B71-E389-3FC3-7243-0839518A7CAB}"/>
              </a:ext>
            </a:extLst>
          </p:cNvPr>
          <p:cNvSpPr txBox="1"/>
          <p:nvPr/>
        </p:nvSpPr>
        <p:spPr>
          <a:xfrm>
            <a:off x="8672052" y="1524000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85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3C4CB-A544-1164-D8BD-FE1AFE47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0089E8-B42F-4D8F-C8A4-D7F39D11DB0D}"/>
              </a:ext>
            </a:extLst>
          </p:cNvPr>
          <p:cNvSpPr txBox="1"/>
          <p:nvPr/>
        </p:nvSpPr>
        <p:spPr>
          <a:xfrm>
            <a:off x="594360" y="896112"/>
            <a:ext cx="313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优缺点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E6A779-0E16-C270-371E-EFB01F3C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94" y="1632585"/>
            <a:ext cx="2941458" cy="35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2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F8F33-D8A3-CD38-4DAF-A3F91A7D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7D6F7A-D7B2-5F40-EE5D-1D664619CCC9}"/>
              </a:ext>
            </a:extLst>
          </p:cNvPr>
          <p:cNvSpPr txBox="1"/>
          <p:nvPr/>
        </p:nvSpPr>
        <p:spPr>
          <a:xfrm>
            <a:off x="4292638" y="2592188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Thanks</a:t>
            </a:r>
            <a:endParaRPr lang="en-GB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86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2338" y="849603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+mj-ea"/>
                <a:ea typeface="+mj-ea"/>
              </a:rPr>
              <a:t>Contents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3306543" y="1293331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18899" y="2215626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97633" y="2318004"/>
            <a:ext cx="3151076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Exponential of matrix</a:t>
            </a:r>
            <a:endParaRPr lang="en-GB" sz="24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5731510" y="2660869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30109" y="3272556"/>
            <a:ext cx="57873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008843" y="3351124"/>
            <a:ext cx="3047565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Different methods</a:t>
            </a:r>
            <a:endParaRPr lang="en-GB" sz="24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6646592" y="3712313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14178" y="4408054"/>
            <a:ext cx="57873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442490" y="4466111"/>
            <a:ext cx="272083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+mj-ea"/>
                <a:ea typeface="+mj-ea"/>
              </a:rPr>
              <a:t>Test </a:t>
            </a:r>
            <a:r>
              <a:rPr lang="en-US" altLang="zh-CN" sz="2400" dirty="0">
                <a:latin typeface="+mj-ea"/>
                <a:ea typeface="+mj-ea"/>
              </a:rPr>
              <a:t>each methods</a:t>
            </a:r>
            <a:endParaRPr lang="en-GB" sz="2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8163328" y="4824000"/>
            <a:ext cx="36449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latin typeface="+mj-ea"/>
                <a:ea typeface="+mj-ea"/>
              </a:rPr>
              <a:t>Background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8D905-B17C-86FF-0883-6271BD02ED75}"/>
              </a:ext>
            </a:extLst>
          </p:cNvPr>
          <p:cNvSpPr txBox="1"/>
          <p:nvPr/>
        </p:nvSpPr>
        <p:spPr>
          <a:xfrm>
            <a:off x="905774" y="1673524"/>
            <a:ext cx="8969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is </a:t>
            </a:r>
            <a:r>
              <a:rPr lang="en-US" altLang="zh-CN" sz="2400" dirty="0" err="1"/>
              <a:t>em</a:t>
            </a:r>
            <a:r>
              <a:rPr lang="en-US" altLang="zh-CN" sz="2400" dirty="0"/>
              <a:t>, when solve with data has  latent variable, like </a:t>
            </a:r>
            <a:r>
              <a:rPr lang="zh-CN" altLang="en-US" sz="2400" dirty="0"/>
              <a:t>一个例子 已知有身高数据，有男女性别，假设是服从正态分布， 但只有身高数据，性别数据未知，是</a:t>
            </a:r>
            <a:r>
              <a:rPr lang="en-US" altLang="zh-CN" sz="2400" dirty="0"/>
              <a:t>latent variable</a:t>
            </a:r>
            <a:r>
              <a:rPr lang="zh-CN" altLang="en-US" sz="2400" dirty="0"/>
              <a:t>此时怎么得到</a:t>
            </a:r>
            <a:r>
              <a:rPr lang="en-US" altLang="zh-CN" sz="2400" dirty="0"/>
              <a:t>mu</a:t>
            </a:r>
            <a:r>
              <a:rPr lang="zh-CN" altLang="en-US" sz="2400" dirty="0"/>
              <a:t>，</a:t>
            </a:r>
            <a:r>
              <a:rPr lang="en-US" altLang="zh-CN" sz="2400" dirty="0"/>
              <a:t>sigma</a:t>
            </a:r>
            <a:r>
              <a:rPr lang="zh-CN" altLang="en-US" sz="2400" dirty="0"/>
              <a:t>的估计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54DA-FECF-4D22-8F76-7E5C0428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BD6CD7-F7E6-F46B-4107-3F4181A843B7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latin typeface="+mj-ea"/>
                <a:ea typeface="+mj-ea"/>
              </a:rPr>
              <a:t>Background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410D57-2B58-DEE9-ADD6-C3D28AC4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25" y="1789541"/>
            <a:ext cx="5160264" cy="32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3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917B7-74C4-1FCD-EA67-24EA22E6B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540732-1861-CCFE-6C05-6E8D92C39559}"/>
              </a:ext>
            </a:extLst>
          </p:cNvPr>
          <p:cNvSpPr txBox="1"/>
          <p:nvPr/>
        </p:nvSpPr>
        <p:spPr>
          <a:xfrm>
            <a:off x="625894" y="745102"/>
            <a:ext cx="6460706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>
                <a:latin typeface="+mj-ea"/>
                <a:ea typeface="+mj-ea"/>
              </a:rPr>
              <a:t>Mixtures of Gaussians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3C1B21-69C0-7B23-B558-9E0FF09A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72" y="1704594"/>
            <a:ext cx="4019550" cy="1181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1A59AF-BECB-B9CD-8076-1C6B3474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72" y="3715132"/>
            <a:ext cx="2305050" cy="514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3BBFA5-9F5E-446E-9AB2-7DF62BE1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88" y="3038475"/>
            <a:ext cx="3305175" cy="3905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0808BF-3DCC-6099-5BEC-28AAB982C088}"/>
              </a:ext>
            </a:extLst>
          </p:cNvPr>
          <p:cNvSpPr txBox="1"/>
          <p:nvPr/>
        </p:nvSpPr>
        <p:spPr>
          <a:xfrm>
            <a:off x="7737987" y="1514168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</a:t>
            </a:r>
            <a:r>
              <a:rPr lang="en-US" altLang="zh-CN" dirty="0"/>
              <a:t>430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9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C1A52-9E76-45F0-857D-2EF76282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9EC553-D408-1875-9C64-1053DC470362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Goal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52CFD8-0028-19E4-CD7D-38D0EAA3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77" y="1640586"/>
            <a:ext cx="5619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2C23E-BE85-04E5-4CF4-79D4C931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44814B-3960-BE7A-271F-6887ADF4FB11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E-step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F15E9C-C1FD-C857-468B-734CDC55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1" y="1600771"/>
            <a:ext cx="9620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BA75-CCF0-707D-75E4-5046080DE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811B51-0ABA-4545-1749-280196E01089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M-step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E17E11-E2FA-4D67-6619-A8EB10D7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79" y="1208742"/>
            <a:ext cx="6143625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13352-CA4D-C7B3-E510-F24DA6AF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54" y="2541185"/>
            <a:ext cx="5991225" cy="1400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C5EADF-24B3-A328-77CF-37C260FC9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79" y="4725924"/>
            <a:ext cx="5734050" cy="1162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9710F4-2FAE-64C5-33CB-39EF5748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582" y="3680460"/>
            <a:ext cx="2914650" cy="1114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3E1597-0576-8534-5683-D4C2818BC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604" y="3837499"/>
            <a:ext cx="2514600" cy="1247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CE4280-E63A-4EF3-690F-685943D62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1979" y="5811109"/>
            <a:ext cx="1638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7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9C342-FB0A-975E-EF48-2EC8E4ED6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249E74-E486-A57C-1E4C-0A5AD7ED8E1E}"/>
              </a:ext>
            </a:extLst>
          </p:cNvPr>
          <p:cNvSpPr txBox="1"/>
          <p:nvPr/>
        </p:nvSpPr>
        <p:spPr>
          <a:xfrm>
            <a:off x="625894" y="745100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latin typeface="+mj-ea"/>
                <a:ea typeface="+mj-ea"/>
              </a:rPr>
              <a:t>EM algorithm</a:t>
            </a:r>
            <a:endParaRPr lang="en-GB" sz="4000"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B8EDA5-4387-CCD3-E6B2-D743AC8C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589" y="2615184"/>
            <a:ext cx="4252964" cy="3437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574F72-8689-B625-7E52-B7F0CFBA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24" y="530114"/>
            <a:ext cx="5705094" cy="20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93</Words>
  <Application>Microsoft Office PowerPoint</Application>
  <PresentationFormat>宽屏</PresentationFormat>
  <Paragraphs>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mingzhi hu</dc:creator>
  <cp:lastModifiedBy>mingzhi hu</cp:lastModifiedBy>
  <cp:revision>2</cp:revision>
  <dcterms:created xsi:type="dcterms:W3CDTF">2024-02-27T23:43:36Z</dcterms:created>
  <dcterms:modified xsi:type="dcterms:W3CDTF">2024-02-28T03:24:13Z</dcterms:modified>
</cp:coreProperties>
</file>