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694" y="58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AFBC-C59C-4F58-9972-D6280FA85552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9B9D-9CAB-4815-B390-D0CA7626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AFBC-C59C-4F58-9972-D6280FA85552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9B9D-9CAB-4815-B390-D0CA7626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9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AFBC-C59C-4F58-9972-D6280FA85552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9B9D-9CAB-4815-B390-D0CA7626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4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AFBC-C59C-4F58-9972-D6280FA85552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9B9D-9CAB-4815-B390-D0CA7626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AFBC-C59C-4F58-9972-D6280FA85552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9B9D-9CAB-4815-B390-D0CA7626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6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AFBC-C59C-4F58-9972-D6280FA85552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9B9D-9CAB-4815-B390-D0CA7626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3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AFBC-C59C-4F58-9972-D6280FA85552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9B9D-9CAB-4815-B390-D0CA7626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0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AFBC-C59C-4F58-9972-D6280FA85552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9B9D-9CAB-4815-B390-D0CA7626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8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AFBC-C59C-4F58-9972-D6280FA85552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9B9D-9CAB-4815-B390-D0CA7626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AFBC-C59C-4F58-9972-D6280FA85552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9B9D-9CAB-4815-B390-D0CA7626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6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AFBC-C59C-4F58-9972-D6280FA85552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9B9D-9CAB-4815-B390-D0CA7626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2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CAFBC-C59C-4F58-9972-D6280FA85552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19B9D-9CAB-4815-B390-D0CA7626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9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4DF8C4C-B57F-473C-BB3C-8E6ACA60E9E6}"/>
              </a:ext>
            </a:extLst>
          </p:cNvPr>
          <p:cNvGrpSpPr/>
          <p:nvPr/>
        </p:nvGrpSpPr>
        <p:grpSpPr>
          <a:xfrm>
            <a:off x="0" y="0"/>
            <a:ext cx="6857999" cy="6458676"/>
            <a:chOff x="0" y="0"/>
            <a:chExt cx="6857999" cy="645867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AB3DCE2-7435-4322-B485-54570962D49C}"/>
                </a:ext>
              </a:extLst>
            </p:cNvPr>
            <p:cNvGrpSpPr/>
            <p:nvPr/>
          </p:nvGrpSpPr>
          <p:grpSpPr>
            <a:xfrm>
              <a:off x="0" y="0"/>
              <a:ext cx="6857999" cy="6458676"/>
              <a:chOff x="0" y="0"/>
              <a:chExt cx="6857999" cy="6458676"/>
            </a:xfrm>
          </p:grpSpPr>
          <p:pic>
            <p:nvPicPr>
              <p:cNvPr id="6" name="Picture 5" descr="Chart, histogram&#10;&#10;Description automatically generated">
                <a:extLst>
                  <a:ext uri="{FF2B5EF4-FFF2-40B4-BE49-F238E27FC236}">
                    <a16:creationId xmlns:a16="http://schemas.microsoft.com/office/drawing/2014/main" id="{6C9FCA0B-5E94-4DD2-B082-B1A3F9A06C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6946"/>
              <a:stretch/>
            </p:blipFill>
            <p:spPr>
              <a:xfrm>
                <a:off x="0" y="0"/>
                <a:ext cx="3352594" cy="3229337"/>
              </a:xfrm>
              <a:prstGeom prst="rect">
                <a:avLst/>
              </a:prstGeom>
            </p:spPr>
          </p:pic>
          <p:pic>
            <p:nvPicPr>
              <p:cNvPr id="8" name="Picture 7" descr="Chart, histogram&#10;&#10;Description automatically generated">
                <a:extLst>
                  <a:ext uri="{FF2B5EF4-FFF2-40B4-BE49-F238E27FC236}">
                    <a16:creationId xmlns:a16="http://schemas.microsoft.com/office/drawing/2014/main" id="{FE96A625-4FBF-4D17-9673-60E3720C4C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5461"/>
              <a:stretch/>
            </p:blipFill>
            <p:spPr>
              <a:xfrm>
                <a:off x="3445410" y="0"/>
                <a:ext cx="3412589" cy="3229337"/>
              </a:xfrm>
              <a:prstGeom prst="rect">
                <a:avLst/>
              </a:prstGeom>
            </p:spPr>
          </p:pic>
          <p:pic>
            <p:nvPicPr>
              <p:cNvPr id="10" name="Picture 9" descr="Chart, histogram&#10;&#10;Description automatically generated">
                <a:extLst>
                  <a:ext uri="{FF2B5EF4-FFF2-40B4-BE49-F238E27FC236}">
                    <a16:creationId xmlns:a16="http://schemas.microsoft.com/office/drawing/2014/main" id="{C79F8999-C24A-4E19-B7B6-A943A1B828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6283"/>
              <a:stretch/>
            </p:blipFill>
            <p:spPr>
              <a:xfrm>
                <a:off x="0" y="3172006"/>
                <a:ext cx="3412589" cy="3261096"/>
              </a:xfrm>
              <a:prstGeom prst="rect">
                <a:avLst/>
              </a:prstGeom>
            </p:spPr>
          </p:pic>
          <p:pic>
            <p:nvPicPr>
              <p:cNvPr id="12" name="Picture 11" descr="Chart, histogram&#10;&#10;Description automatically generated">
                <a:extLst>
                  <a:ext uri="{FF2B5EF4-FFF2-40B4-BE49-F238E27FC236}">
                    <a16:creationId xmlns:a16="http://schemas.microsoft.com/office/drawing/2014/main" id="{A8AFB972-ADD9-4FD7-ADD0-2BDA74A190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6301"/>
              <a:stretch/>
            </p:blipFill>
            <p:spPr>
              <a:xfrm>
                <a:off x="3429000" y="3181229"/>
                <a:ext cx="3428999" cy="3277447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A865B0-7DEB-4B26-B858-839DC6476343}"/>
                </a:ext>
              </a:extLst>
            </p:cNvPr>
            <p:cNvSpPr txBox="1"/>
            <p:nvPr/>
          </p:nvSpPr>
          <p:spPr>
            <a:xfrm>
              <a:off x="335181" y="48768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A081C8-E068-4497-9450-AF4D629412F2}"/>
                </a:ext>
              </a:extLst>
            </p:cNvPr>
            <p:cNvSpPr txBox="1"/>
            <p:nvPr/>
          </p:nvSpPr>
          <p:spPr>
            <a:xfrm>
              <a:off x="352814" y="371880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AAE5FE-F902-415F-970A-06CEFC44C2A4}"/>
                </a:ext>
              </a:extLst>
            </p:cNvPr>
            <p:cNvSpPr txBox="1"/>
            <p:nvPr/>
          </p:nvSpPr>
          <p:spPr>
            <a:xfrm>
              <a:off x="3839963" y="371880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0E1ACD-34F1-4A22-AC6D-DF473CAEC5CB}"/>
                </a:ext>
              </a:extLst>
            </p:cNvPr>
            <p:cNvSpPr txBox="1"/>
            <p:nvPr/>
          </p:nvSpPr>
          <p:spPr>
            <a:xfrm>
              <a:off x="3844772" y="48768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679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Anh HUYNH</dc:creator>
  <cp:lastModifiedBy>Minh Anh HUYNH</cp:lastModifiedBy>
  <cp:revision>1</cp:revision>
  <dcterms:created xsi:type="dcterms:W3CDTF">2022-01-09T19:52:24Z</dcterms:created>
  <dcterms:modified xsi:type="dcterms:W3CDTF">2022-01-09T20:01:57Z</dcterms:modified>
</cp:coreProperties>
</file>