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1FD12-5F1D-4BF5-BFC3-3E7DDAFDCBCE}" v="13" dt="2021-12-22T19:07:29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-Anh Huynh" userId="cc8a8e94b8272855" providerId="LiveId" clId="{8BC1FD12-5F1D-4BF5-BFC3-3E7DDAFDCBCE}"/>
    <pc:docChg chg="undo custSel addSld modSld">
      <pc:chgData name="Minh-Anh Huynh" userId="cc8a8e94b8272855" providerId="LiveId" clId="{8BC1FD12-5F1D-4BF5-BFC3-3E7DDAFDCBCE}" dt="2021-12-22T19:07:54.967" v="262" actId="1076"/>
      <pc:docMkLst>
        <pc:docMk/>
      </pc:docMkLst>
      <pc:sldChg chg="addSp delSp modSp mod">
        <pc:chgData name="Minh-Anh Huynh" userId="cc8a8e94b8272855" providerId="LiveId" clId="{8BC1FD12-5F1D-4BF5-BFC3-3E7DDAFDCBCE}" dt="2021-12-22T18:40:56.286" v="186" actId="1037"/>
        <pc:sldMkLst>
          <pc:docMk/>
          <pc:sldMk cId="91762656" sldId="256"/>
        </pc:sldMkLst>
        <pc:spChg chg="add mod">
          <ac:chgData name="Minh-Anh Huynh" userId="cc8a8e94b8272855" providerId="LiveId" clId="{8BC1FD12-5F1D-4BF5-BFC3-3E7DDAFDCBCE}" dt="2021-12-22T18:15:45.089" v="145" actId="1076"/>
          <ac:spMkLst>
            <pc:docMk/>
            <pc:sldMk cId="91762656" sldId="256"/>
            <ac:spMk id="13" creationId="{7B2FDF0D-7318-4480-89A0-D554A47C5FE4}"/>
          </ac:spMkLst>
        </pc:spChg>
        <pc:spChg chg="add del mod">
          <ac:chgData name="Minh-Anh Huynh" userId="cc8a8e94b8272855" providerId="LiveId" clId="{8BC1FD12-5F1D-4BF5-BFC3-3E7DDAFDCBCE}" dt="2021-12-21T22:42:23.675" v="6"/>
          <ac:spMkLst>
            <pc:docMk/>
            <pc:sldMk cId="91762656" sldId="256"/>
            <ac:spMk id="14" creationId="{22CC1067-1B0E-4F65-9D63-D49E9DEBAE13}"/>
          </ac:spMkLst>
        </pc:spChg>
        <pc:spChg chg="add del">
          <ac:chgData name="Minh-Anh Huynh" userId="cc8a8e94b8272855" providerId="LiveId" clId="{8BC1FD12-5F1D-4BF5-BFC3-3E7DDAFDCBCE}" dt="2021-12-21T22:42:32.277" v="9" actId="22"/>
          <ac:spMkLst>
            <pc:docMk/>
            <pc:sldMk cId="91762656" sldId="256"/>
            <ac:spMk id="16" creationId="{821C2BB8-9C1D-4461-B28B-D8509090332B}"/>
          </ac:spMkLst>
        </pc:spChg>
        <pc:spChg chg="add mod">
          <ac:chgData name="Minh-Anh Huynh" userId="cc8a8e94b8272855" providerId="LiveId" clId="{8BC1FD12-5F1D-4BF5-BFC3-3E7DDAFDCBCE}" dt="2021-12-22T18:15:37.661" v="141" actId="1076"/>
          <ac:spMkLst>
            <pc:docMk/>
            <pc:sldMk cId="91762656" sldId="256"/>
            <ac:spMk id="17" creationId="{6D7449C2-B321-4B93-BFB6-DB5E156AE507}"/>
          </ac:spMkLst>
        </pc:spChg>
        <pc:spChg chg="add mod">
          <ac:chgData name="Minh-Anh Huynh" userId="cc8a8e94b8272855" providerId="LiveId" clId="{8BC1FD12-5F1D-4BF5-BFC3-3E7DDAFDCBCE}" dt="2021-12-22T18:15:39.966" v="142" actId="1076"/>
          <ac:spMkLst>
            <pc:docMk/>
            <pc:sldMk cId="91762656" sldId="256"/>
            <ac:spMk id="18" creationId="{344FBA1D-E7FB-4B34-BC2B-D6A3CAA16D49}"/>
          </ac:spMkLst>
        </pc:spChg>
        <pc:grpChg chg="add mod">
          <ac:chgData name="Minh-Anh Huynh" userId="cc8a8e94b8272855" providerId="LiveId" clId="{8BC1FD12-5F1D-4BF5-BFC3-3E7DDAFDCBCE}" dt="2021-12-21T22:55:49.180" v="129" actId="164"/>
          <ac:grpSpMkLst>
            <pc:docMk/>
            <pc:sldMk cId="91762656" sldId="256"/>
            <ac:grpSpMk id="2" creationId="{B7E080B7-C16D-4125-96AE-7AA30849531E}"/>
          </ac:grpSpMkLst>
        </pc:grpChg>
        <pc:grpChg chg="add mod">
          <ac:chgData name="Minh-Anh Huynh" userId="cc8a8e94b8272855" providerId="LiveId" clId="{8BC1FD12-5F1D-4BF5-BFC3-3E7DDAFDCBCE}" dt="2021-12-22T18:40:56.286" v="186" actId="1037"/>
          <ac:grpSpMkLst>
            <pc:docMk/>
            <pc:sldMk cId="91762656" sldId="256"/>
            <ac:grpSpMk id="3" creationId="{F3383525-178C-4D0F-A40E-B9D34ED2BBED}"/>
          </ac:grpSpMkLst>
        </pc:grpChg>
        <pc:picChg chg="mod ord">
          <ac:chgData name="Minh-Anh Huynh" userId="cc8a8e94b8272855" providerId="LiveId" clId="{8BC1FD12-5F1D-4BF5-BFC3-3E7DDAFDCBCE}" dt="2021-12-22T18:40:38.292" v="172" actId="1037"/>
          <ac:picMkLst>
            <pc:docMk/>
            <pc:sldMk cId="91762656" sldId="256"/>
            <ac:picMk id="5" creationId="{1D3C9D26-8D2E-41AA-954E-2E4ADD8FF198}"/>
          </ac:picMkLst>
        </pc:picChg>
        <pc:picChg chg="mod ord">
          <ac:chgData name="Minh-Anh Huynh" userId="cc8a8e94b8272855" providerId="LiveId" clId="{8BC1FD12-5F1D-4BF5-BFC3-3E7DDAFDCBCE}" dt="2021-12-22T18:15:42.798" v="144" actId="1076"/>
          <ac:picMkLst>
            <pc:docMk/>
            <pc:sldMk cId="91762656" sldId="256"/>
            <ac:picMk id="7" creationId="{C71F4AB5-8E9D-4B13-9C05-EBB260EDE9BF}"/>
          </ac:picMkLst>
        </pc:picChg>
        <pc:picChg chg="mod ord">
          <ac:chgData name="Minh-Anh Huynh" userId="cc8a8e94b8272855" providerId="LiveId" clId="{8BC1FD12-5F1D-4BF5-BFC3-3E7DDAFDCBCE}" dt="2021-12-22T18:14:51.941" v="137" actId="1076"/>
          <ac:picMkLst>
            <pc:docMk/>
            <pc:sldMk cId="91762656" sldId="256"/>
            <ac:picMk id="9" creationId="{7A6C55EE-692A-4AE1-8B9A-7B07D74AB2D3}"/>
          </ac:picMkLst>
        </pc:picChg>
      </pc:sldChg>
      <pc:sldChg chg="addSp delSp modSp new mod">
        <pc:chgData name="Minh-Anh Huynh" userId="cc8a8e94b8272855" providerId="LiveId" clId="{8BC1FD12-5F1D-4BF5-BFC3-3E7DDAFDCBCE}" dt="2021-12-22T19:07:54.967" v="262" actId="1076"/>
        <pc:sldMkLst>
          <pc:docMk/>
          <pc:sldMk cId="3702712388" sldId="257"/>
        </pc:sldMkLst>
        <pc:spChg chg="del">
          <ac:chgData name="Minh-Anh Huynh" userId="cc8a8e94b8272855" providerId="LiveId" clId="{8BC1FD12-5F1D-4BF5-BFC3-3E7DDAFDCBCE}" dt="2021-12-22T18:59:53.952" v="188" actId="478"/>
          <ac:spMkLst>
            <pc:docMk/>
            <pc:sldMk cId="3702712388" sldId="257"/>
            <ac:spMk id="2" creationId="{B608F6CF-CB29-4F6A-8FEA-C375173C2C2E}"/>
          </ac:spMkLst>
        </pc:spChg>
        <pc:spChg chg="del">
          <ac:chgData name="Minh-Anh Huynh" userId="cc8a8e94b8272855" providerId="LiveId" clId="{8BC1FD12-5F1D-4BF5-BFC3-3E7DDAFDCBCE}" dt="2021-12-22T18:59:55.079" v="189" actId="478"/>
          <ac:spMkLst>
            <pc:docMk/>
            <pc:sldMk cId="3702712388" sldId="257"/>
            <ac:spMk id="3" creationId="{30859E29-4A61-43B0-96D4-2DF90EB6ECB1}"/>
          </ac:spMkLst>
        </pc:spChg>
        <pc:spChg chg="del">
          <ac:chgData name="Minh-Anh Huynh" userId="cc8a8e94b8272855" providerId="LiveId" clId="{8BC1FD12-5F1D-4BF5-BFC3-3E7DDAFDCBCE}" dt="2021-12-22T19:03:07.179" v="225" actId="478"/>
          <ac:spMkLst>
            <pc:docMk/>
            <pc:sldMk cId="3702712388" sldId="257"/>
            <ac:spMk id="4" creationId="{0EB79D28-285B-4CB1-8AF4-AAD4EA4ECB69}"/>
          </ac:spMkLst>
        </pc:spChg>
        <pc:spChg chg="add mod ord">
          <ac:chgData name="Minh-Anh Huynh" userId="cc8a8e94b8272855" providerId="LiveId" clId="{8BC1FD12-5F1D-4BF5-BFC3-3E7DDAFDCBCE}" dt="2021-12-22T19:07:29.216" v="261" actId="164"/>
          <ac:spMkLst>
            <pc:docMk/>
            <pc:sldMk cId="3702712388" sldId="257"/>
            <ac:spMk id="6" creationId="{56DDF871-00A0-483A-A51C-F6EBDE8C1FA9}"/>
          </ac:spMkLst>
        </pc:spChg>
        <pc:spChg chg="add del mod">
          <ac:chgData name="Minh-Anh Huynh" userId="cc8a8e94b8272855" providerId="LiveId" clId="{8BC1FD12-5F1D-4BF5-BFC3-3E7DDAFDCBCE}" dt="2021-12-22T19:04:32.279" v="236" actId="478"/>
          <ac:spMkLst>
            <pc:docMk/>
            <pc:sldMk cId="3702712388" sldId="257"/>
            <ac:spMk id="7" creationId="{F49A45C6-2A35-407A-A985-8CA7AB1735FF}"/>
          </ac:spMkLst>
        </pc:spChg>
        <pc:spChg chg="add mod topLvl">
          <ac:chgData name="Minh-Anh Huynh" userId="cc8a8e94b8272855" providerId="LiveId" clId="{8BC1FD12-5F1D-4BF5-BFC3-3E7DDAFDCBCE}" dt="2021-12-22T19:07:29.216" v="261" actId="164"/>
          <ac:spMkLst>
            <pc:docMk/>
            <pc:sldMk cId="3702712388" sldId="257"/>
            <ac:spMk id="8" creationId="{136E84F1-A275-4ACC-8F57-0AE16FD606D3}"/>
          </ac:spMkLst>
        </pc:spChg>
        <pc:spChg chg="add mod topLvl">
          <ac:chgData name="Minh-Anh Huynh" userId="cc8a8e94b8272855" providerId="LiveId" clId="{8BC1FD12-5F1D-4BF5-BFC3-3E7DDAFDCBCE}" dt="2021-12-22T19:07:29.216" v="261" actId="164"/>
          <ac:spMkLst>
            <pc:docMk/>
            <pc:sldMk cId="3702712388" sldId="257"/>
            <ac:spMk id="9" creationId="{F99CBF29-FF28-4533-8C77-7932056F6646}"/>
          </ac:spMkLst>
        </pc:spChg>
        <pc:grpChg chg="add del mod">
          <ac:chgData name="Minh-Anh Huynh" userId="cc8a8e94b8272855" providerId="LiveId" clId="{8BC1FD12-5F1D-4BF5-BFC3-3E7DDAFDCBCE}" dt="2021-12-22T19:07:08.851" v="259" actId="165"/>
          <ac:grpSpMkLst>
            <pc:docMk/>
            <pc:sldMk cId="3702712388" sldId="257"/>
            <ac:grpSpMk id="10" creationId="{04A1DC4A-4741-4E88-AC07-CC02150214A6}"/>
          </ac:grpSpMkLst>
        </pc:grpChg>
        <pc:grpChg chg="add mod">
          <ac:chgData name="Minh-Anh Huynh" userId="cc8a8e94b8272855" providerId="LiveId" clId="{8BC1FD12-5F1D-4BF5-BFC3-3E7DDAFDCBCE}" dt="2021-12-22T19:07:54.967" v="262" actId="1076"/>
          <ac:grpSpMkLst>
            <pc:docMk/>
            <pc:sldMk cId="3702712388" sldId="257"/>
            <ac:grpSpMk id="11" creationId="{5829302A-74EE-4D4B-A9E5-08ABB6E80301}"/>
          </ac:grpSpMkLst>
        </pc:grpChg>
        <pc:picChg chg="add mod ord topLvl">
          <ac:chgData name="Minh-Anh Huynh" userId="cc8a8e94b8272855" providerId="LiveId" clId="{8BC1FD12-5F1D-4BF5-BFC3-3E7DDAFDCBCE}" dt="2021-12-22T19:07:29.216" v="261" actId="164"/>
          <ac:picMkLst>
            <pc:docMk/>
            <pc:sldMk cId="3702712388" sldId="257"/>
            <ac:picMk id="5" creationId="{36F47F44-D586-4DC4-A0E5-D0F8915208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9449-3039-47C2-8208-3C3A65F0B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7294B-41E6-4EC8-8686-50CC8D1D0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0980-D1D2-4A1A-98CA-6A3DBD1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0AA3-78C1-41A4-854A-33FCAD30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5462-56ED-448E-9CE2-B7B085D2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3322-EA05-4A4F-AB1A-E4CD6A84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B4B57-9A73-4309-ABDF-830A6C226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74DD-9543-4D70-8997-7E7CF23F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616F-3ED8-4B82-8F29-4B6B2834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904B-23B3-4C52-9663-B559BDA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5E23-22CD-4501-B296-DAF3FCA83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D3924-E105-4E8E-B05F-EFA2BB85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9028-568C-4795-956A-920C3B1F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6930-F524-49FC-A04F-2209222D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8C1F-CF88-4A1F-8AC3-0B755CD9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0F46-4F85-4A30-9704-CB58BC67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BDED-B90C-4A68-8D92-91859AB0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A908-3AAE-48A0-9093-6E3C150D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99B4-BAC5-4D83-BCD2-9133775F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7133-91B9-49BE-BC80-6B051AA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1216-FC4A-4DED-AF99-BF20057A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531E-4580-4B88-B1A3-BD000E19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F2F96-579D-45C3-A3F7-A049FCB7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234D-9861-488A-A62A-B1C16FB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BAD2-8D48-4E9C-810C-25E94596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551C-D9E9-4BAE-A8EF-0E87A57D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026C-4F10-4653-8664-85C9A6374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5E89-6688-4953-A2B1-37FA6A4F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047B-053F-493B-8730-D506C39E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3367C-89E2-4B26-BEDB-25951ED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1E58-1EA0-41A7-813F-817CD851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136D-2B46-4F7E-A844-B12BB537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1C6B-33E7-4DD8-87BC-EED2C0D3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FBB7-8D1B-4952-9AA7-3E1111EAE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CE7D9-040E-4C4D-90CD-36DC3BF2C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A9FF3-4579-418A-AAB0-B824D9723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3EA0D-BC6E-4CFC-A7C4-2BCE0AD4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970B-782E-494D-B1E5-7DD5FA15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C5BD4-7AF7-48B9-AE49-88982C6D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CBE1-EAFC-4081-BDD2-6EEA06C6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90117-A7FC-41FE-A89F-C9043DBE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1281D-F734-4378-AEBD-BA41AB36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61FF5-480A-464E-B87E-109C4B42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4C78C-2546-4497-85DC-1790A98F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6295A-C186-43C6-81DF-DE4293A7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5D03-F712-4437-8504-89FF159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02E-7BBC-4A7B-BC70-718E14BD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2654-4E8A-4ACA-BBCF-4EF447AA3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7E95D-B82A-43A0-9729-8CCCDF178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156F-BC90-4EDB-85FB-B502C9CE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F9DAD-4722-4D21-AD5D-DADD1369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22A64-EBEF-4D78-B59D-AE4BBF2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4F39-EA9A-4DEE-9166-9C8D5BDA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E57A6-2788-4F19-B602-09402CEE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596B-F7D1-475D-B4D5-56897F89C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2B056-B97E-4F7B-9287-37DAA220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54A78-9D02-45A3-9FA6-103C5A48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328A-D7E5-4AC2-A284-3BA1D130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243E4-571A-41BC-98E4-0E60FF5A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F272-BA72-4EE2-8663-1CC073FC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75A4-02C1-4D44-8A8E-4342845A5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C81B-69EC-48BE-BBF6-C83D41B634A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06AE-1CF3-4CBD-9B09-5119CBE1A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00AAE-8B88-4EAB-9392-618EEB7EB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3E81-9CC1-4437-87E6-475C1AB7E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D5694-6866-4D36-8332-5F907E95C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C0E33D-E3D5-4240-A7D6-C9C6E65C71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383525-178C-4D0F-A40E-B9D34ED2BBED}"/>
              </a:ext>
            </a:extLst>
          </p:cNvPr>
          <p:cNvGrpSpPr/>
          <p:nvPr/>
        </p:nvGrpSpPr>
        <p:grpSpPr>
          <a:xfrm>
            <a:off x="-111972" y="660423"/>
            <a:ext cx="12296768" cy="6016190"/>
            <a:chOff x="0" y="660423"/>
            <a:chExt cx="12296768" cy="60161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2FDF0D-7318-4480-89A0-D554A47C5FE4}"/>
                </a:ext>
              </a:extLst>
            </p:cNvPr>
            <p:cNvSpPr txBox="1"/>
            <p:nvPr/>
          </p:nvSpPr>
          <p:spPr>
            <a:xfrm>
              <a:off x="2369991" y="6307281"/>
              <a:ext cx="55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(a)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449C2-B321-4B93-BFB6-DB5E156AE507}"/>
                </a:ext>
              </a:extLst>
            </p:cNvPr>
            <p:cNvSpPr txBox="1"/>
            <p:nvPr/>
          </p:nvSpPr>
          <p:spPr>
            <a:xfrm>
              <a:off x="5820746" y="6307281"/>
              <a:ext cx="55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(b)</a:t>
              </a:r>
              <a:endParaRPr 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4FBA1D-E7FB-4B34-BC2B-D6A3CAA16D49}"/>
                </a:ext>
              </a:extLst>
            </p:cNvPr>
            <p:cNvSpPr txBox="1"/>
            <p:nvPr/>
          </p:nvSpPr>
          <p:spPr>
            <a:xfrm>
              <a:off x="8996248" y="6307281"/>
              <a:ext cx="550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(c)</a:t>
              </a:r>
              <a:endParaRPr lang="en-US" b="1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E080B7-C16D-4125-96AE-7AA30849531E}"/>
                </a:ext>
              </a:extLst>
            </p:cNvPr>
            <p:cNvGrpSpPr/>
            <p:nvPr/>
          </p:nvGrpSpPr>
          <p:grpSpPr>
            <a:xfrm>
              <a:off x="0" y="660423"/>
              <a:ext cx="12296768" cy="5646858"/>
              <a:chOff x="0" y="660423"/>
              <a:chExt cx="12296768" cy="5646858"/>
            </a:xfrm>
          </p:grpSpPr>
          <p:pic>
            <p:nvPicPr>
              <p:cNvPr id="7" name="Picture 6" descr="Chart, bar chart&#10;&#10;Description automatically generated">
                <a:extLst>
                  <a:ext uri="{FF2B5EF4-FFF2-40B4-BE49-F238E27FC236}">
                    <a16:creationId xmlns:a16="http://schemas.microsoft.com/office/drawing/2014/main" id="{C71F4AB5-8E9D-4B13-9C05-EBB260EDE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01147"/>
                <a:ext cx="5606134" cy="5606134"/>
              </a:xfrm>
              <a:prstGeom prst="rect">
                <a:avLst/>
              </a:prstGeom>
            </p:spPr>
          </p:pic>
          <p:pic>
            <p:nvPicPr>
              <p:cNvPr id="9" name="Picture 8" descr="Chart, waterfall chart&#10;&#10;Description automatically generated">
                <a:extLst>
                  <a:ext uri="{FF2B5EF4-FFF2-40B4-BE49-F238E27FC236}">
                    <a16:creationId xmlns:a16="http://schemas.microsoft.com/office/drawing/2014/main" id="{7A6C55EE-692A-4AE1-8B9A-7B07D74AB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0114" y="660423"/>
                <a:ext cx="5606134" cy="560613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D3C9D26-8D2E-41AA-954E-2E4ADD8FF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0228" y="660423"/>
                <a:ext cx="5516540" cy="55165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76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9302A-74EE-4D4B-A9E5-08ABB6E80301}"/>
              </a:ext>
            </a:extLst>
          </p:cNvPr>
          <p:cNvGrpSpPr/>
          <p:nvPr/>
        </p:nvGrpSpPr>
        <p:grpSpPr>
          <a:xfrm>
            <a:off x="513571" y="-1048853"/>
            <a:ext cx="11164858" cy="7906853"/>
            <a:chOff x="178782" y="-1304220"/>
            <a:chExt cx="11164858" cy="7906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F47F44-D586-4DC4-A0E5-D0F891520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2" y="-1304220"/>
              <a:ext cx="11164858" cy="790685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E84F1-A275-4ACC-8F57-0AE16FD606D3}"/>
                </a:ext>
              </a:extLst>
            </p:cNvPr>
            <p:cNvSpPr/>
            <p:nvPr/>
          </p:nvSpPr>
          <p:spPr>
            <a:xfrm>
              <a:off x="4634992" y="5291328"/>
              <a:ext cx="182880" cy="121310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9CBF29-FF28-4533-8C77-7932056F6646}"/>
                </a:ext>
              </a:extLst>
            </p:cNvPr>
            <p:cNvSpPr/>
            <p:nvPr/>
          </p:nvSpPr>
          <p:spPr>
            <a:xfrm>
              <a:off x="6390640" y="5291328"/>
              <a:ext cx="182880" cy="1213104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DDF871-00A0-483A-A51C-F6EBDE8C1FA9}"/>
                </a:ext>
              </a:extLst>
            </p:cNvPr>
            <p:cNvSpPr/>
            <p:nvPr/>
          </p:nvSpPr>
          <p:spPr>
            <a:xfrm>
              <a:off x="9259824" y="5260848"/>
              <a:ext cx="182880" cy="743712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71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Anh HUYNH</dc:creator>
  <cp:lastModifiedBy>Minh Anh HUYNH</cp:lastModifiedBy>
  <cp:revision>1</cp:revision>
  <dcterms:created xsi:type="dcterms:W3CDTF">2021-12-21T22:35:05Z</dcterms:created>
  <dcterms:modified xsi:type="dcterms:W3CDTF">2021-12-22T19:08:03Z</dcterms:modified>
</cp:coreProperties>
</file>