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4" r:id="rId9"/>
    <p:sldId id="261" r:id="rId10"/>
    <p:sldId id="265" r:id="rId11"/>
    <p:sldId id="269" r:id="rId12"/>
    <p:sldId id="266" r:id="rId13"/>
    <p:sldId id="270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6AFF41-DA13-4652-A466-A256D9C6B808}" type="datetimeFigureOut">
              <a:rPr lang="vi-VN" smtClean="0"/>
              <a:pPr/>
              <a:t>30/06/2012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0B6684-A6BD-4C9F-8725-F84B994846DE}" type="slidenum">
              <a:rPr lang="vi-VN" smtClean="0"/>
              <a:pPr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854696" cy="1752600"/>
          </a:xfrm>
        </p:spPr>
        <p:txBody>
          <a:bodyPr/>
          <a:lstStyle/>
          <a:p>
            <a:pPr algn="l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(web application)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Bác</a:t>
            </a:r>
            <a:r>
              <a:rPr lang="en-US" sz="3200" dirty="0" smtClean="0"/>
              <a:t> </a:t>
            </a:r>
            <a:r>
              <a:rPr lang="en-US" sz="3200" dirty="0" err="1" smtClean="0"/>
              <a:t>sĩ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hồ</a:t>
            </a:r>
            <a:r>
              <a:rPr lang="en-US" sz="3200" dirty="0" smtClean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,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tương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tự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dưỡng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/</a:t>
            </a:r>
            <a:r>
              <a:rPr lang="en-US" sz="3200" dirty="0" err="1" smtClean="0"/>
              <a:t>thêm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cận</a:t>
            </a:r>
            <a:r>
              <a:rPr lang="en-US" sz="3200" dirty="0" smtClean="0"/>
              <a:t> </a:t>
            </a:r>
            <a:r>
              <a:rPr lang="en-US" sz="3200" dirty="0" err="1" smtClean="0"/>
              <a:t>lâm</a:t>
            </a:r>
            <a:r>
              <a:rPr lang="en-US" sz="3200" dirty="0" smtClean="0"/>
              <a:t> </a:t>
            </a:r>
            <a:r>
              <a:rPr lang="en-US" sz="3200" dirty="0" err="1" smtClean="0"/>
              <a:t>sàn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Thêm</a:t>
            </a:r>
            <a:r>
              <a:rPr lang="en-US" sz="3200" dirty="0" smtClean="0"/>
              <a:t>/</a:t>
            </a:r>
            <a:r>
              <a:rPr lang="en-US" sz="3200" dirty="0" err="1" smtClean="0"/>
              <a:t>xóa</a:t>
            </a:r>
            <a:r>
              <a:rPr lang="en-US" sz="3200" dirty="0" smtClean="0"/>
              <a:t>/</a:t>
            </a:r>
            <a:r>
              <a:rPr lang="en-US" sz="3200" dirty="0" err="1" smtClean="0"/>
              <a:t>sửa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,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.</a:t>
            </a:r>
            <a:endParaRPr lang="en-US" sz="2800" dirty="0" smtClean="0"/>
          </a:p>
          <a:p>
            <a:endParaRPr lang="vi-V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Thêm</a:t>
            </a:r>
            <a:r>
              <a:rPr lang="en-US" sz="2800" dirty="0" smtClean="0"/>
              <a:t>/</a:t>
            </a:r>
            <a:r>
              <a:rPr lang="en-US" sz="2800" dirty="0" err="1" smtClean="0"/>
              <a:t>xóa</a:t>
            </a:r>
            <a:r>
              <a:rPr lang="en-US" sz="2800" dirty="0" smtClean="0"/>
              <a:t>/</a:t>
            </a: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 </a:t>
            </a:r>
            <a:r>
              <a:rPr lang="en-US" sz="2800" dirty="0" err="1" smtClean="0"/>
              <a:t>lâm</a:t>
            </a:r>
            <a:r>
              <a:rPr lang="en-US" sz="2800" dirty="0" smtClean="0"/>
              <a:t> </a:t>
            </a:r>
            <a:r>
              <a:rPr lang="en-US" sz="2800" dirty="0" err="1" smtClean="0"/>
              <a:t>sàn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x-</a:t>
            </a:r>
            <a:r>
              <a:rPr lang="en-US" dirty="0" err="1" smtClean="0"/>
              <a:t>quang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000" i="1" dirty="0" err="1" smtClean="0"/>
              <a:t>Các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thông</a:t>
            </a:r>
            <a:r>
              <a:rPr lang="en-US" sz="2000" i="1" dirty="0" smtClean="0"/>
              <a:t> tin </a:t>
            </a:r>
            <a:r>
              <a:rPr lang="en-US" sz="2000" i="1" dirty="0" err="1" smtClean="0"/>
              <a:t>này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dùng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để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vào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kết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quả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cận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lâm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sàn</a:t>
            </a:r>
            <a:endParaRPr lang="en-US" sz="2000" i="1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Thêm</a:t>
            </a:r>
            <a:r>
              <a:rPr lang="en-US" sz="2800" dirty="0" smtClean="0"/>
              <a:t>/</a:t>
            </a:r>
            <a:r>
              <a:rPr lang="en-US" sz="2800" dirty="0" err="1" smtClean="0"/>
              <a:t>xóa</a:t>
            </a:r>
            <a:r>
              <a:rPr lang="en-US" sz="2800" dirty="0" smtClean="0"/>
              <a:t>/</a:t>
            </a: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mục</a:t>
            </a:r>
            <a:r>
              <a:rPr lang="en-US" sz="2800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Bệnh</a:t>
            </a:r>
            <a:r>
              <a:rPr lang="en-US" dirty="0" smtClean="0"/>
              <a:t>/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, </a:t>
            </a:r>
            <a:r>
              <a:rPr lang="en-US" dirty="0" err="1" smtClean="0"/>
              <a:t>thuốc</a:t>
            </a:r>
            <a:r>
              <a:rPr lang="en-US" dirty="0" smtClean="0"/>
              <a:t>/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/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chủng</a:t>
            </a:r>
            <a:r>
              <a:rPr lang="en-US" dirty="0" smtClean="0"/>
              <a:t>,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/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/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000" i="1" dirty="0" err="1" smtClean="0"/>
              <a:t>Các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thông</a:t>
            </a:r>
            <a:r>
              <a:rPr lang="en-US" sz="2000" i="1" dirty="0" smtClean="0"/>
              <a:t> tin </a:t>
            </a:r>
            <a:r>
              <a:rPr lang="en-US" sz="2000" i="1" dirty="0" err="1" smtClean="0"/>
              <a:t>này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dùng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để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nhập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vào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hồ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sơ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bệnh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án</a:t>
            </a: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admin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form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ý,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smtClean="0"/>
              <a:t>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Nhóm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Trần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Thuận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Đức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091395</a:t>
            </a:r>
            <a:endParaRPr lang="vi-V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Bùi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Minh	091421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Lê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Thế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Vinh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092982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165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Nội</a:t>
            </a: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dung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yêu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cầu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Yêu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cầu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hệ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thống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Các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giao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diện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chính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Chức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năng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người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điều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dưỡng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Chức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năng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sĩ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Chức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năng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quản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lý</a:t>
            </a: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Phương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hướng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phát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triển</a:t>
            </a:r>
            <a:endParaRPr lang="vi-V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Winform</a:t>
            </a:r>
            <a:r>
              <a:rPr lang="en-US" dirty="0" smtClean="0"/>
              <a:t> application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 application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Nhiều</a:t>
            </a:r>
            <a:r>
              <a:rPr lang="en-US" dirty="0" smtClean="0"/>
              <a:t> column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xa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r>
              <a:rPr lang="en-US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webform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Visual studio 2010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.Net</a:t>
            </a:r>
            <a:r>
              <a:rPr lang="en-US" dirty="0" smtClean="0"/>
              <a:t> framework 4.0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SQL server 2008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Ajax toolkit extension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Crystal report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SQL server </a:t>
            </a:r>
            <a:r>
              <a:rPr lang="en-US" dirty="0" smtClean="0"/>
              <a:t>2008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IIS7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browser (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chrome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36264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535186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Panel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panel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928934"/>
            <a:ext cx="5534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/</a:t>
            </a: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sửa</a:t>
            </a:r>
            <a:r>
              <a:rPr lang="en-US" dirty="0" smtClean="0"/>
              <a:t>/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xem</a:t>
            </a:r>
            <a:r>
              <a:rPr lang="en-US" dirty="0" smtClean="0"/>
              <a:t>/in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Xem</a:t>
            </a:r>
            <a:r>
              <a:rPr lang="en-US" dirty="0" smtClean="0"/>
              <a:t>/in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508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Đồ án Dự án bảo trì phần mềm</vt:lpstr>
      <vt:lpstr>PowerPoint Presentation</vt:lpstr>
      <vt:lpstr>PowerPoint Presentation</vt:lpstr>
      <vt:lpstr>Mô tả yêu cầu</vt:lpstr>
      <vt:lpstr>Mô tả yêu cầu</vt:lpstr>
      <vt:lpstr>Yêu cầu hệ thống</vt:lpstr>
      <vt:lpstr>Các giao diện chính</vt:lpstr>
      <vt:lpstr>Các giao diện chính</vt:lpstr>
      <vt:lpstr>Chức năng người điều dưỡng</vt:lpstr>
      <vt:lpstr>Chức năng bác sĩ</vt:lpstr>
      <vt:lpstr>Chức năng bác sĩ</vt:lpstr>
      <vt:lpstr>Chức năng admin</vt:lpstr>
      <vt:lpstr>Phương 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Dự án bảo trì phần mềm</dc:title>
  <dc:creator>Minh</dc:creator>
  <cp:lastModifiedBy>LapTrinh</cp:lastModifiedBy>
  <cp:revision>17</cp:revision>
  <dcterms:created xsi:type="dcterms:W3CDTF">2012-06-29T15:01:59Z</dcterms:created>
  <dcterms:modified xsi:type="dcterms:W3CDTF">2012-06-30T02:39:41Z</dcterms:modified>
</cp:coreProperties>
</file>