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63" r:id="rId2"/>
    <p:sldId id="264" r:id="rId3"/>
    <p:sldId id="266" r:id="rId4"/>
    <p:sldId id="262" r:id="rId5"/>
    <p:sldId id="267" r:id="rId6"/>
    <p:sldId id="268" r:id="rId7"/>
    <p:sldId id="269" r:id="rId8"/>
    <p:sldId id="270" r:id="rId9"/>
    <p:sldId id="271" r:id="rId10"/>
    <p:sldId id="272" r:id="rId11"/>
    <p:sldId id="273" r:id="rId12"/>
    <p:sldId id="275" r:id="rId13"/>
    <p:sldId id="274" r:id="rId14"/>
    <p:sldId id="276" r:id="rId15"/>
    <p:sldId id="277" r:id="rId16"/>
    <p:sldId id="278" r:id="rId17"/>
    <p:sldId id="279"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222" autoAdjust="0"/>
  </p:normalViewPr>
  <p:slideViewPr>
    <p:cSldViewPr snapToGrid="0">
      <p:cViewPr varScale="1">
        <p:scale>
          <a:sx n="68" d="100"/>
          <a:sy n="68" d="100"/>
        </p:scale>
        <p:origin x="90" y="126"/>
      </p:cViewPr>
      <p:guideLst/>
    </p:cSldViewPr>
  </p:slideViewPr>
  <p:outlineViewPr>
    <p:cViewPr>
      <p:scale>
        <a:sx n="33" d="100"/>
        <a:sy n="33" d="100"/>
      </p:scale>
      <p:origin x="0" y="-1002"/>
    </p:cViewPr>
  </p:outlineViewPr>
  <p:notesTextViewPr>
    <p:cViewPr>
      <p:scale>
        <a:sx n="1" d="1"/>
        <a:sy n="1" d="1"/>
      </p:scale>
      <p:origin x="0" y="0"/>
    </p:cViewPr>
  </p:notesTextViewPr>
  <p:notesViewPr>
    <p:cSldViewPr snapToGrid="0" showGuides="1">
      <p:cViewPr varScale="1">
        <p:scale>
          <a:sx n="79" d="100"/>
          <a:sy n="79"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C8E610-61C8-4281-B8C3-031E82F8DBE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1C71843-01FD-4769-8A13-F03BF7F556D3}">
      <dgm:prSet phldrT="[Text]"/>
      <dgm:spPr/>
      <dgm:t>
        <a:bodyPr/>
        <a:lstStyle/>
        <a:p>
          <a:r>
            <a:rPr lang="en-US" dirty="0"/>
            <a:t>Creational</a:t>
          </a:r>
        </a:p>
      </dgm:t>
    </dgm:pt>
    <dgm:pt modelId="{E15D8A53-234E-4A2B-982A-CE8903EF432D}" type="parTrans" cxnId="{B3B68E06-1591-4FC6-BE61-249E978CAEE6}">
      <dgm:prSet/>
      <dgm:spPr/>
      <dgm:t>
        <a:bodyPr/>
        <a:lstStyle/>
        <a:p>
          <a:endParaRPr lang="en-US"/>
        </a:p>
      </dgm:t>
    </dgm:pt>
    <dgm:pt modelId="{1C6CE356-E716-4AAC-9B29-876DE228A513}" type="sibTrans" cxnId="{B3B68E06-1591-4FC6-BE61-249E978CAEE6}">
      <dgm:prSet/>
      <dgm:spPr/>
      <dgm:t>
        <a:bodyPr/>
        <a:lstStyle/>
        <a:p>
          <a:endParaRPr lang="en-US"/>
        </a:p>
      </dgm:t>
    </dgm:pt>
    <dgm:pt modelId="{45D91EE9-38BC-44F8-8255-E1B0D50B3679}">
      <dgm:prSet phldrT="[Text]"/>
      <dgm:spPr/>
      <dgm:t>
        <a:bodyPr/>
        <a:lstStyle/>
        <a:p>
          <a:r>
            <a:rPr lang="en-US" dirty="0"/>
            <a:t>Structural</a:t>
          </a:r>
        </a:p>
      </dgm:t>
    </dgm:pt>
    <dgm:pt modelId="{B23AD8C1-6706-415B-B5CD-D1EF7F9A0973}" type="parTrans" cxnId="{ED3E8F73-6C74-4C8D-AFA5-DB2C234BAF46}">
      <dgm:prSet/>
      <dgm:spPr/>
      <dgm:t>
        <a:bodyPr/>
        <a:lstStyle/>
        <a:p>
          <a:endParaRPr lang="en-US"/>
        </a:p>
      </dgm:t>
    </dgm:pt>
    <dgm:pt modelId="{C00B836B-FF14-4B2B-B31B-13C88625B5E2}" type="sibTrans" cxnId="{ED3E8F73-6C74-4C8D-AFA5-DB2C234BAF46}">
      <dgm:prSet/>
      <dgm:spPr/>
      <dgm:t>
        <a:bodyPr/>
        <a:lstStyle/>
        <a:p>
          <a:endParaRPr lang="en-US"/>
        </a:p>
      </dgm:t>
    </dgm:pt>
    <dgm:pt modelId="{76541B5E-E17A-486A-8EB9-DD19ADD8DC10}">
      <dgm:prSet phldrT="[Text]"/>
      <dgm:spPr/>
      <dgm:t>
        <a:bodyPr/>
        <a:lstStyle/>
        <a:p>
          <a:r>
            <a:rPr lang="en-US" dirty="0"/>
            <a:t>Behavioral</a:t>
          </a:r>
        </a:p>
      </dgm:t>
    </dgm:pt>
    <dgm:pt modelId="{054352D1-9B3B-4C50-8CD1-BC06DEAAE193}" type="parTrans" cxnId="{579E079B-403A-42B6-AB01-10F9EEE15900}">
      <dgm:prSet/>
      <dgm:spPr/>
      <dgm:t>
        <a:bodyPr/>
        <a:lstStyle/>
        <a:p>
          <a:endParaRPr lang="en-US"/>
        </a:p>
      </dgm:t>
    </dgm:pt>
    <dgm:pt modelId="{ED2CDCF7-9A01-4EDA-B371-4F6E5D34623B}" type="sibTrans" cxnId="{579E079B-403A-42B6-AB01-10F9EEE15900}">
      <dgm:prSet/>
      <dgm:spPr/>
      <dgm:t>
        <a:bodyPr/>
        <a:lstStyle/>
        <a:p>
          <a:endParaRPr lang="en-US"/>
        </a:p>
      </dgm:t>
    </dgm:pt>
    <dgm:pt modelId="{1261B45A-E232-432D-97F6-775E9A556ECC}" type="pres">
      <dgm:prSet presAssocID="{E9C8E610-61C8-4281-B8C3-031E82F8DBE2}" presName="linear" presStyleCnt="0">
        <dgm:presLayoutVars>
          <dgm:dir/>
          <dgm:animLvl val="lvl"/>
          <dgm:resizeHandles val="exact"/>
        </dgm:presLayoutVars>
      </dgm:prSet>
      <dgm:spPr/>
    </dgm:pt>
    <dgm:pt modelId="{83B80F0A-BF7F-4844-949B-5DE46C193A0B}" type="pres">
      <dgm:prSet presAssocID="{E1C71843-01FD-4769-8A13-F03BF7F556D3}" presName="parentLin" presStyleCnt="0"/>
      <dgm:spPr/>
    </dgm:pt>
    <dgm:pt modelId="{C231CABA-F5B6-4FD4-AA06-63A35648FD9A}" type="pres">
      <dgm:prSet presAssocID="{E1C71843-01FD-4769-8A13-F03BF7F556D3}" presName="parentLeftMargin" presStyleLbl="node1" presStyleIdx="0" presStyleCnt="3"/>
      <dgm:spPr/>
    </dgm:pt>
    <dgm:pt modelId="{DB65AB0F-1ED9-47DD-83AA-799F13590EA6}" type="pres">
      <dgm:prSet presAssocID="{E1C71843-01FD-4769-8A13-F03BF7F556D3}" presName="parentText" presStyleLbl="node1" presStyleIdx="0" presStyleCnt="3">
        <dgm:presLayoutVars>
          <dgm:chMax val="0"/>
          <dgm:bulletEnabled val="1"/>
        </dgm:presLayoutVars>
      </dgm:prSet>
      <dgm:spPr/>
    </dgm:pt>
    <dgm:pt modelId="{88001799-B2A1-495B-B7BB-F9B857BF4683}" type="pres">
      <dgm:prSet presAssocID="{E1C71843-01FD-4769-8A13-F03BF7F556D3}" presName="negativeSpace" presStyleCnt="0"/>
      <dgm:spPr/>
    </dgm:pt>
    <dgm:pt modelId="{4720A065-D3BA-4954-B5CA-AAF13D17FB5C}" type="pres">
      <dgm:prSet presAssocID="{E1C71843-01FD-4769-8A13-F03BF7F556D3}" presName="childText" presStyleLbl="conFgAcc1" presStyleIdx="0" presStyleCnt="3">
        <dgm:presLayoutVars>
          <dgm:bulletEnabled val="1"/>
        </dgm:presLayoutVars>
      </dgm:prSet>
      <dgm:spPr/>
    </dgm:pt>
    <dgm:pt modelId="{1C32CB22-04F4-4C0C-8B11-8E978931C5E2}" type="pres">
      <dgm:prSet presAssocID="{1C6CE356-E716-4AAC-9B29-876DE228A513}" presName="spaceBetweenRectangles" presStyleCnt="0"/>
      <dgm:spPr/>
    </dgm:pt>
    <dgm:pt modelId="{EF020810-81A1-4F99-AB84-CABE84904F05}" type="pres">
      <dgm:prSet presAssocID="{45D91EE9-38BC-44F8-8255-E1B0D50B3679}" presName="parentLin" presStyleCnt="0"/>
      <dgm:spPr/>
    </dgm:pt>
    <dgm:pt modelId="{C098B8E7-3006-41CC-9259-8324087581BA}" type="pres">
      <dgm:prSet presAssocID="{45D91EE9-38BC-44F8-8255-E1B0D50B3679}" presName="parentLeftMargin" presStyleLbl="node1" presStyleIdx="0" presStyleCnt="3"/>
      <dgm:spPr/>
    </dgm:pt>
    <dgm:pt modelId="{37760415-141E-4443-817A-88E2EE5F65CD}" type="pres">
      <dgm:prSet presAssocID="{45D91EE9-38BC-44F8-8255-E1B0D50B3679}" presName="parentText" presStyleLbl="node1" presStyleIdx="1" presStyleCnt="3">
        <dgm:presLayoutVars>
          <dgm:chMax val="0"/>
          <dgm:bulletEnabled val="1"/>
        </dgm:presLayoutVars>
      </dgm:prSet>
      <dgm:spPr/>
    </dgm:pt>
    <dgm:pt modelId="{A1BCDB2D-BBAE-48FC-8A0A-6321022E8083}" type="pres">
      <dgm:prSet presAssocID="{45D91EE9-38BC-44F8-8255-E1B0D50B3679}" presName="negativeSpace" presStyleCnt="0"/>
      <dgm:spPr/>
    </dgm:pt>
    <dgm:pt modelId="{9744DF3B-5279-4D13-8D0D-424ACE5DD116}" type="pres">
      <dgm:prSet presAssocID="{45D91EE9-38BC-44F8-8255-E1B0D50B3679}" presName="childText" presStyleLbl="conFgAcc1" presStyleIdx="1" presStyleCnt="3">
        <dgm:presLayoutVars>
          <dgm:bulletEnabled val="1"/>
        </dgm:presLayoutVars>
      </dgm:prSet>
      <dgm:spPr/>
    </dgm:pt>
    <dgm:pt modelId="{CA35E995-899C-4CD5-A704-E877A7346625}" type="pres">
      <dgm:prSet presAssocID="{C00B836B-FF14-4B2B-B31B-13C88625B5E2}" presName="spaceBetweenRectangles" presStyleCnt="0"/>
      <dgm:spPr/>
    </dgm:pt>
    <dgm:pt modelId="{5756A20C-82C1-422D-968C-72706F9E78DA}" type="pres">
      <dgm:prSet presAssocID="{76541B5E-E17A-486A-8EB9-DD19ADD8DC10}" presName="parentLin" presStyleCnt="0"/>
      <dgm:spPr/>
    </dgm:pt>
    <dgm:pt modelId="{53ECFBC6-645F-4CF9-B782-F195A4C62CBD}" type="pres">
      <dgm:prSet presAssocID="{76541B5E-E17A-486A-8EB9-DD19ADD8DC10}" presName="parentLeftMargin" presStyleLbl="node1" presStyleIdx="1" presStyleCnt="3"/>
      <dgm:spPr/>
    </dgm:pt>
    <dgm:pt modelId="{59C0D7E8-54BB-4A9B-BA18-3C58E78C6538}" type="pres">
      <dgm:prSet presAssocID="{76541B5E-E17A-486A-8EB9-DD19ADD8DC10}" presName="parentText" presStyleLbl="node1" presStyleIdx="2" presStyleCnt="3">
        <dgm:presLayoutVars>
          <dgm:chMax val="0"/>
          <dgm:bulletEnabled val="1"/>
        </dgm:presLayoutVars>
      </dgm:prSet>
      <dgm:spPr/>
    </dgm:pt>
    <dgm:pt modelId="{86573E69-0465-4431-846A-CE1B545F1F0A}" type="pres">
      <dgm:prSet presAssocID="{76541B5E-E17A-486A-8EB9-DD19ADD8DC10}" presName="negativeSpace" presStyleCnt="0"/>
      <dgm:spPr/>
    </dgm:pt>
    <dgm:pt modelId="{A1F73FAC-DF75-485A-B90F-6BE31A03522B}" type="pres">
      <dgm:prSet presAssocID="{76541B5E-E17A-486A-8EB9-DD19ADD8DC10}" presName="childText" presStyleLbl="conFgAcc1" presStyleIdx="2" presStyleCnt="3">
        <dgm:presLayoutVars>
          <dgm:bulletEnabled val="1"/>
        </dgm:presLayoutVars>
      </dgm:prSet>
      <dgm:spPr/>
    </dgm:pt>
  </dgm:ptLst>
  <dgm:cxnLst>
    <dgm:cxn modelId="{B3B68E06-1591-4FC6-BE61-249E978CAEE6}" srcId="{E9C8E610-61C8-4281-B8C3-031E82F8DBE2}" destId="{E1C71843-01FD-4769-8A13-F03BF7F556D3}" srcOrd="0" destOrd="0" parTransId="{E15D8A53-234E-4A2B-982A-CE8903EF432D}" sibTransId="{1C6CE356-E716-4AAC-9B29-876DE228A513}"/>
    <dgm:cxn modelId="{89158035-D89E-4D73-8E17-C143A6FAC1A3}" type="presOf" srcId="{45D91EE9-38BC-44F8-8255-E1B0D50B3679}" destId="{37760415-141E-4443-817A-88E2EE5F65CD}" srcOrd="1" destOrd="0" presId="urn:microsoft.com/office/officeart/2005/8/layout/list1"/>
    <dgm:cxn modelId="{5F25AF4B-AFEB-4BCD-97E4-8834BBC126CA}" type="presOf" srcId="{E1C71843-01FD-4769-8A13-F03BF7F556D3}" destId="{DB65AB0F-1ED9-47DD-83AA-799F13590EA6}" srcOrd="1" destOrd="0" presId="urn:microsoft.com/office/officeart/2005/8/layout/list1"/>
    <dgm:cxn modelId="{A119BA4D-383E-4F10-B874-7BA3484ECD7C}" type="presOf" srcId="{45D91EE9-38BC-44F8-8255-E1B0D50B3679}" destId="{C098B8E7-3006-41CC-9259-8324087581BA}" srcOrd="0" destOrd="0" presId="urn:microsoft.com/office/officeart/2005/8/layout/list1"/>
    <dgm:cxn modelId="{ED3E8F73-6C74-4C8D-AFA5-DB2C234BAF46}" srcId="{E9C8E610-61C8-4281-B8C3-031E82F8DBE2}" destId="{45D91EE9-38BC-44F8-8255-E1B0D50B3679}" srcOrd="1" destOrd="0" parTransId="{B23AD8C1-6706-415B-B5CD-D1EF7F9A0973}" sibTransId="{C00B836B-FF14-4B2B-B31B-13C88625B5E2}"/>
    <dgm:cxn modelId="{2D4E4588-75FB-4311-A788-7C92274E1D19}" type="presOf" srcId="{76541B5E-E17A-486A-8EB9-DD19ADD8DC10}" destId="{53ECFBC6-645F-4CF9-B782-F195A4C62CBD}" srcOrd="0" destOrd="0" presId="urn:microsoft.com/office/officeart/2005/8/layout/list1"/>
    <dgm:cxn modelId="{579E079B-403A-42B6-AB01-10F9EEE15900}" srcId="{E9C8E610-61C8-4281-B8C3-031E82F8DBE2}" destId="{76541B5E-E17A-486A-8EB9-DD19ADD8DC10}" srcOrd="2" destOrd="0" parTransId="{054352D1-9B3B-4C50-8CD1-BC06DEAAE193}" sibTransId="{ED2CDCF7-9A01-4EDA-B371-4F6E5D34623B}"/>
    <dgm:cxn modelId="{79AC339C-6AE5-4878-BAAC-E39C6B3DF108}" type="presOf" srcId="{76541B5E-E17A-486A-8EB9-DD19ADD8DC10}" destId="{59C0D7E8-54BB-4A9B-BA18-3C58E78C6538}" srcOrd="1" destOrd="0" presId="urn:microsoft.com/office/officeart/2005/8/layout/list1"/>
    <dgm:cxn modelId="{72B76DB7-5599-4D82-9140-4522A4F6C27D}" type="presOf" srcId="{E1C71843-01FD-4769-8A13-F03BF7F556D3}" destId="{C231CABA-F5B6-4FD4-AA06-63A35648FD9A}" srcOrd="0" destOrd="0" presId="urn:microsoft.com/office/officeart/2005/8/layout/list1"/>
    <dgm:cxn modelId="{1160E7BA-B1D5-4232-A3BB-E1BC3E399F77}" type="presOf" srcId="{E9C8E610-61C8-4281-B8C3-031E82F8DBE2}" destId="{1261B45A-E232-432D-97F6-775E9A556ECC}" srcOrd="0" destOrd="0" presId="urn:microsoft.com/office/officeart/2005/8/layout/list1"/>
    <dgm:cxn modelId="{C35E2AF5-082B-4600-987A-E77BB723FCAB}" type="presParOf" srcId="{1261B45A-E232-432D-97F6-775E9A556ECC}" destId="{83B80F0A-BF7F-4844-949B-5DE46C193A0B}" srcOrd="0" destOrd="0" presId="urn:microsoft.com/office/officeart/2005/8/layout/list1"/>
    <dgm:cxn modelId="{DD3601FF-D112-434D-9428-89906F3321A3}" type="presParOf" srcId="{83B80F0A-BF7F-4844-949B-5DE46C193A0B}" destId="{C231CABA-F5B6-4FD4-AA06-63A35648FD9A}" srcOrd="0" destOrd="0" presId="urn:microsoft.com/office/officeart/2005/8/layout/list1"/>
    <dgm:cxn modelId="{BCE5BE97-8A60-4C96-BC95-72D680F14068}" type="presParOf" srcId="{83B80F0A-BF7F-4844-949B-5DE46C193A0B}" destId="{DB65AB0F-1ED9-47DD-83AA-799F13590EA6}" srcOrd="1" destOrd="0" presId="urn:microsoft.com/office/officeart/2005/8/layout/list1"/>
    <dgm:cxn modelId="{FCEBC658-6CC7-4301-9CC7-E18D0B3A2521}" type="presParOf" srcId="{1261B45A-E232-432D-97F6-775E9A556ECC}" destId="{88001799-B2A1-495B-B7BB-F9B857BF4683}" srcOrd="1" destOrd="0" presId="urn:microsoft.com/office/officeart/2005/8/layout/list1"/>
    <dgm:cxn modelId="{0F6C87E8-1C41-4C0A-9B35-CB32505B99C4}" type="presParOf" srcId="{1261B45A-E232-432D-97F6-775E9A556ECC}" destId="{4720A065-D3BA-4954-B5CA-AAF13D17FB5C}" srcOrd="2" destOrd="0" presId="urn:microsoft.com/office/officeart/2005/8/layout/list1"/>
    <dgm:cxn modelId="{C0736441-3759-49F3-9509-612DD5F607A5}" type="presParOf" srcId="{1261B45A-E232-432D-97F6-775E9A556ECC}" destId="{1C32CB22-04F4-4C0C-8B11-8E978931C5E2}" srcOrd="3" destOrd="0" presId="urn:microsoft.com/office/officeart/2005/8/layout/list1"/>
    <dgm:cxn modelId="{272F2CE9-E146-4DFA-AE0E-124BC8923256}" type="presParOf" srcId="{1261B45A-E232-432D-97F6-775E9A556ECC}" destId="{EF020810-81A1-4F99-AB84-CABE84904F05}" srcOrd="4" destOrd="0" presId="urn:microsoft.com/office/officeart/2005/8/layout/list1"/>
    <dgm:cxn modelId="{96D37EA9-BA8E-4390-98AA-7E4CC7F1783D}" type="presParOf" srcId="{EF020810-81A1-4F99-AB84-CABE84904F05}" destId="{C098B8E7-3006-41CC-9259-8324087581BA}" srcOrd="0" destOrd="0" presId="urn:microsoft.com/office/officeart/2005/8/layout/list1"/>
    <dgm:cxn modelId="{525D4D0F-D80D-4D13-B0F4-04C3DEF09972}" type="presParOf" srcId="{EF020810-81A1-4F99-AB84-CABE84904F05}" destId="{37760415-141E-4443-817A-88E2EE5F65CD}" srcOrd="1" destOrd="0" presId="urn:microsoft.com/office/officeart/2005/8/layout/list1"/>
    <dgm:cxn modelId="{EDB2A51C-7584-4225-82F5-C72352D4ED7C}" type="presParOf" srcId="{1261B45A-E232-432D-97F6-775E9A556ECC}" destId="{A1BCDB2D-BBAE-48FC-8A0A-6321022E8083}" srcOrd="5" destOrd="0" presId="urn:microsoft.com/office/officeart/2005/8/layout/list1"/>
    <dgm:cxn modelId="{70613E92-C8CF-46D9-BFF9-AF5E300DE178}" type="presParOf" srcId="{1261B45A-E232-432D-97F6-775E9A556ECC}" destId="{9744DF3B-5279-4D13-8D0D-424ACE5DD116}" srcOrd="6" destOrd="0" presId="urn:microsoft.com/office/officeart/2005/8/layout/list1"/>
    <dgm:cxn modelId="{A04CDDDE-205E-41AC-8028-AD7921A55C9E}" type="presParOf" srcId="{1261B45A-E232-432D-97F6-775E9A556ECC}" destId="{CA35E995-899C-4CD5-A704-E877A7346625}" srcOrd="7" destOrd="0" presId="urn:microsoft.com/office/officeart/2005/8/layout/list1"/>
    <dgm:cxn modelId="{8FA6FF6E-CA89-42B5-A0C0-E0A2689146CC}" type="presParOf" srcId="{1261B45A-E232-432D-97F6-775E9A556ECC}" destId="{5756A20C-82C1-422D-968C-72706F9E78DA}" srcOrd="8" destOrd="0" presId="urn:microsoft.com/office/officeart/2005/8/layout/list1"/>
    <dgm:cxn modelId="{A7DAF468-38F1-48A4-A051-0F13EDEAC9A5}" type="presParOf" srcId="{5756A20C-82C1-422D-968C-72706F9E78DA}" destId="{53ECFBC6-645F-4CF9-B782-F195A4C62CBD}" srcOrd="0" destOrd="0" presId="urn:microsoft.com/office/officeart/2005/8/layout/list1"/>
    <dgm:cxn modelId="{EF6D10BE-65A8-4A69-BE7E-2D2D257EE668}" type="presParOf" srcId="{5756A20C-82C1-422D-968C-72706F9E78DA}" destId="{59C0D7E8-54BB-4A9B-BA18-3C58E78C6538}" srcOrd="1" destOrd="0" presId="urn:microsoft.com/office/officeart/2005/8/layout/list1"/>
    <dgm:cxn modelId="{05299B1F-2190-44C5-8712-67DF591DBA26}" type="presParOf" srcId="{1261B45A-E232-432D-97F6-775E9A556ECC}" destId="{86573E69-0465-4431-846A-CE1B545F1F0A}" srcOrd="9" destOrd="0" presId="urn:microsoft.com/office/officeart/2005/8/layout/list1"/>
    <dgm:cxn modelId="{51F8C309-CC20-466E-8434-275A1320B809}" type="presParOf" srcId="{1261B45A-E232-432D-97F6-775E9A556ECC}" destId="{A1F73FAC-DF75-485A-B90F-6BE31A03522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4A40C6-FA68-4A92-9A0E-3B82E9B93C6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9861CCC4-C07D-453C-B4C5-3CFE05A85C9A}">
      <dgm:prSet phldrT="[Text]" custT="1"/>
      <dgm:spPr/>
      <dgm:t>
        <a:bodyPr/>
        <a:lstStyle/>
        <a:p>
          <a:r>
            <a:rPr lang="en-US" sz="2800" b="1" dirty="0"/>
            <a:t>Creational</a:t>
          </a:r>
        </a:p>
      </dgm:t>
    </dgm:pt>
    <dgm:pt modelId="{D58AED6E-4FDD-4468-BABC-EAD802A20579}" type="parTrans" cxnId="{154B342D-A604-4479-84D0-62F885D5B0FB}">
      <dgm:prSet/>
      <dgm:spPr/>
      <dgm:t>
        <a:bodyPr/>
        <a:lstStyle/>
        <a:p>
          <a:endParaRPr lang="en-US"/>
        </a:p>
      </dgm:t>
    </dgm:pt>
    <dgm:pt modelId="{F0E79380-9F7B-4B3A-B56C-CD0D1B321872}" type="sibTrans" cxnId="{154B342D-A604-4479-84D0-62F885D5B0FB}">
      <dgm:prSet/>
      <dgm:spPr/>
      <dgm:t>
        <a:bodyPr/>
        <a:lstStyle/>
        <a:p>
          <a:endParaRPr lang="en-US"/>
        </a:p>
      </dgm:t>
    </dgm:pt>
    <dgm:pt modelId="{F85A57F9-9F05-4FA8-956D-FA414CDE28B7}">
      <dgm:prSet phldrT="[Text]" custT="1"/>
      <dgm:spPr/>
      <dgm:t>
        <a:bodyPr/>
        <a:lstStyle/>
        <a:p>
          <a:r>
            <a:rPr lang="en-US" sz="2800" b="1" dirty="0"/>
            <a:t>Structural</a:t>
          </a:r>
        </a:p>
      </dgm:t>
    </dgm:pt>
    <dgm:pt modelId="{A51FA128-F50C-4289-9605-F4FD32323F77}" type="parTrans" cxnId="{A0A9F3BE-B72F-4C15-BE65-378BA3C283DD}">
      <dgm:prSet/>
      <dgm:spPr/>
      <dgm:t>
        <a:bodyPr/>
        <a:lstStyle/>
        <a:p>
          <a:endParaRPr lang="en-US"/>
        </a:p>
      </dgm:t>
    </dgm:pt>
    <dgm:pt modelId="{7390714A-1598-4877-A701-9CC271542302}" type="sibTrans" cxnId="{A0A9F3BE-B72F-4C15-BE65-378BA3C283DD}">
      <dgm:prSet/>
      <dgm:spPr/>
      <dgm:t>
        <a:bodyPr/>
        <a:lstStyle/>
        <a:p>
          <a:endParaRPr lang="en-US"/>
        </a:p>
      </dgm:t>
    </dgm:pt>
    <dgm:pt modelId="{EE817917-094C-4A83-A298-F1DABC00E2DB}">
      <dgm:prSet phldrT="[Text]"/>
      <dgm:spPr/>
      <dgm:t>
        <a:bodyPr/>
        <a:lstStyle/>
        <a:p>
          <a:r>
            <a:rPr lang="en-US" sz="1800" b="1" dirty="0"/>
            <a:t>Adapter</a:t>
          </a:r>
        </a:p>
      </dgm:t>
    </dgm:pt>
    <dgm:pt modelId="{6A80D170-94B3-4EE6-927E-00007F851E16}" type="parTrans" cxnId="{3A8BFEE1-EC5C-400C-B776-7DD045459099}">
      <dgm:prSet/>
      <dgm:spPr/>
      <dgm:t>
        <a:bodyPr/>
        <a:lstStyle/>
        <a:p>
          <a:endParaRPr lang="en-US"/>
        </a:p>
      </dgm:t>
    </dgm:pt>
    <dgm:pt modelId="{BFBB6A29-B7BB-487B-9E77-EA464AA74291}" type="sibTrans" cxnId="{3A8BFEE1-EC5C-400C-B776-7DD045459099}">
      <dgm:prSet/>
      <dgm:spPr/>
      <dgm:t>
        <a:bodyPr/>
        <a:lstStyle/>
        <a:p>
          <a:endParaRPr lang="en-US"/>
        </a:p>
      </dgm:t>
    </dgm:pt>
    <dgm:pt modelId="{3FD3B1E4-E2A2-416B-AB59-96BC8990F880}">
      <dgm:prSet phldrT="[Text]"/>
      <dgm:spPr/>
      <dgm:t>
        <a:bodyPr/>
        <a:lstStyle/>
        <a:p>
          <a:r>
            <a:rPr lang="en-US" sz="1800" dirty="0"/>
            <a:t>Bridge</a:t>
          </a:r>
        </a:p>
      </dgm:t>
    </dgm:pt>
    <dgm:pt modelId="{DDBD2925-059E-4AD1-A743-DA2EC94B9979}" type="parTrans" cxnId="{B4276A78-48C9-4DE7-BE67-3A61841CD52C}">
      <dgm:prSet/>
      <dgm:spPr/>
      <dgm:t>
        <a:bodyPr/>
        <a:lstStyle/>
        <a:p>
          <a:endParaRPr lang="en-US"/>
        </a:p>
      </dgm:t>
    </dgm:pt>
    <dgm:pt modelId="{D0546305-7612-4E44-9BB1-BF2310FC7BEB}" type="sibTrans" cxnId="{B4276A78-48C9-4DE7-BE67-3A61841CD52C}">
      <dgm:prSet/>
      <dgm:spPr/>
      <dgm:t>
        <a:bodyPr/>
        <a:lstStyle/>
        <a:p>
          <a:endParaRPr lang="en-US"/>
        </a:p>
      </dgm:t>
    </dgm:pt>
    <dgm:pt modelId="{E403A711-ED96-4B7D-97C8-AE23745E6EC7}">
      <dgm:prSet phldrT="[Text]" custT="1"/>
      <dgm:spPr/>
      <dgm:t>
        <a:bodyPr/>
        <a:lstStyle/>
        <a:p>
          <a:r>
            <a:rPr lang="en-US" sz="2800" b="1" dirty="0"/>
            <a:t>Behavioral</a:t>
          </a:r>
        </a:p>
      </dgm:t>
    </dgm:pt>
    <dgm:pt modelId="{8F57C632-4F94-4AA2-A898-F84475219EB5}" type="parTrans" cxnId="{0244A0E2-11F8-428E-99D4-1AE0B85447D3}">
      <dgm:prSet/>
      <dgm:spPr/>
      <dgm:t>
        <a:bodyPr/>
        <a:lstStyle/>
        <a:p>
          <a:endParaRPr lang="en-US"/>
        </a:p>
      </dgm:t>
    </dgm:pt>
    <dgm:pt modelId="{B0729F68-4C4A-46C9-A0AD-25F2BC67034B}" type="sibTrans" cxnId="{0244A0E2-11F8-428E-99D4-1AE0B85447D3}">
      <dgm:prSet/>
      <dgm:spPr/>
      <dgm:t>
        <a:bodyPr/>
        <a:lstStyle/>
        <a:p>
          <a:endParaRPr lang="en-US"/>
        </a:p>
      </dgm:t>
    </dgm:pt>
    <dgm:pt modelId="{1C8D7451-7867-48D9-BFC5-F2B3B094559B}">
      <dgm:prSet phldrT="[Text]"/>
      <dgm:spPr/>
      <dgm:t>
        <a:bodyPr/>
        <a:lstStyle/>
        <a:p>
          <a:r>
            <a:rPr lang="en-US" sz="1800" dirty="0"/>
            <a:t>Chain of Responsibility</a:t>
          </a:r>
        </a:p>
      </dgm:t>
    </dgm:pt>
    <dgm:pt modelId="{C7FE9B24-F51A-40FA-8597-902ABF507522}" type="parTrans" cxnId="{00446B85-7DFC-4871-A401-1EB057216259}">
      <dgm:prSet/>
      <dgm:spPr/>
      <dgm:t>
        <a:bodyPr/>
        <a:lstStyle/>
        <a:p>
          <a:endParaRPr lang="en-US"/>
        </a:p>
      </dgm:t>
    </dgm:pt>
    <dgm:pt modelId="{8EAE8F15-B3EA-4EA0-B691-CE6B63E83683}" type="sibTrans" cxnId="{00446B85-7DFC-4871-A401-1EB057216259}">
      <dgm:prSet/>
      <dgm:spPr/>
      <dgm:t>
        <a:bodyPr/>
        <a:lstStyle/>
        <a:p>
          <a:endParaRPr lang="en-US"/>
        </a:p>
      </dgm:t>
    </dgm:pt>
    <dgm:pt modelId="{205A732F-F89D-4148-AE35-0ED9E39AF9FD}">
      <dgm:prSet phldrT="[Text]"/>
      <dgm:spPr/>
      <dgm:t>
        <a:bodyPr/>
        <a:lstStyle/>
        <a:p>
          <a:r>
            <a:rPr lang="en-US" sz="1800" dirty="0"/>
            <a:t>Command</a:t>
          </a:r>
        </a:p>
      </dgm:t>
    </dgm:pt>
    <dgm:pt modelId="{64C310C4-F5B9-4279-B855-583D9E0B0E5E}" type="parTrans" cxnId="{370EE56C-5D33-4D36-B110-637D0B7754AE}">
      <dgm:prSet/>
      <dgm:spPr/>
      <dgm:t>
        <a:bodyPr/>
        <a:lstStyle/>
        <a:p>
          <a:endParaRPr lang="en-US"/>
        </a:p>
      </dgm:t>
    </dgm:pt>
    <dgm:pt modelId="{BF509A51-9F30-49D2-B5C2-3A27A33C54C9}" type="sibTrans" cxnId="{370EE56C-5D33-4D36-B110-637D0B7754AE}">
      <dgm:prSet/>
      <dgm:spPr/>
      <dgm:t>
        <a:bodyPr/>
        <a:lstStyle/>
        <a:p>
          <a:endParaRPr lang="en-US"/>
        </a:p>
      </dgm:t>
    </dgm:pt>
    <dgm:pt modelId="{F4C0CA06-FAF6-4660-8667-2931674280F5}">
      <dgm:prSet phldrT="[Text]"/>
      <dgm:spPr/>
      <dgm:t>
        <a:bodyPr/>
        <a:lstStyle/>
        <a:p>
          <a:r>
            <a:rPr lang="en-US" sz="1800" b="1" dirty="0"/>
            <a:t>Singleton</a:t>
          </a:r>
        </a:p>
      </dgm:t>
    </dgm:pt>
    <dgm:pt modelId="{851ED00A-89B7-42EB-9AE4-2DDD01CEDDB3}" type="sibTrans" cxnId="{2104DB89-DC58-4C1E-997F-F0F4232657A0}">
      <dgm:prSet/>
      <dgm:spPr/>
      <dgm:t>
        <a:bodyPr/>
        <a:lstStyle/>
        <a:p>
          <a:endParaRPr lang="en-US"/>
        </a:p>
      </dgm:t>
    </dgm:pt>
    <dgm:pt modelId="{258CEBF6-60A6-49EB-B45B-AB25A41EDC0A}" type="parTrans" cxnId="{2104DB89-DC58-4C1E-997F-F0F4232657A0}">
      <dgm:prSet/>
      <dgm:spPr/>
      <dgm:t>
        <a:bodyPr/>
        <a:lstStyle/>
        <a:p>
          <a:endParaRPr lang="en-US"/>
        </a:p>
      </dgm:t>
    </dgm:pt>
    <dgm:pt modelId="{2CC1DFC9-EBBF-42FD-9566-2403B4C736CE}">
      <dgm:prSet phldrT="[Text]"/>
      <dgm:spPr/>
      <dgm:t>
        <a:bodyPr/>
        <a:lstStyle/>
        <a:p>
          <a:r>
            <a:rPr lang="en-US" sz="1800" dirty="0"/>
            <a:t>Factory Method</a:t>
          </a:r>
        </a:p>
      </dgm:t>
    </dgm:pt>
    <dgm:pt modelId="{45797594-EF7B-49ED-809E-80CBFDDA2E2D}" type="sibTrans" cxnId="{9E9AEBB3-16A3-401B-88AC-B271070178BB}">
      <dgm:prSet/>
      <dgm:spPr/>
      <dgm:t>
        <a:bodyPr/>
        <a:lstStyle/>
        <a:p>
          <a:endParaRPr lang="en-US"/>
        </a:p>
      </dgm:t>
    </dgm:pt>
    <dgm:pt modelId="{74FFD5D8-8C0C-48AE-9EE4-B0B91C1672C0}" type="parTrans" cxnId="{9E9AEBB3-16A3-401B-88AC-B271070178BB}">
      <dgm:prSet/>
      <dgm:spPr/>
      <dgm:t>
        <a:bodyPr/>
        <a:lstStyle/>
        <a:p>
          <a:endParaRPr lang="en-US"/>
        </a:p>
      </dgm:t>
    </dgm:pt>
    <dgm:pt modelId="{1772E119-A0A2-498A-A791-10631C4E0CD3}">
      <dgm:prSet phldrT="[Text]"/>
      <dgm:spPr/>
      <dgm:t>
        <a:bodyPr/>
        <a:lstStyle/>
        <a:p>
          <a:r>
            <a:rPr lang="en-US" sz="1800" dirty="0"/>
            <a:t>Abstract Factory</a:t>
          </a:r>
        </a:p>
      </dgm:t>
    </dgm:pt>
    <dgm:pt modelId="{59C177E6-942F-4049-8C06-52AC0ACC9876}" type="parTrans" cxnId="{53FF7B83-56C5-4157-8DFD-40C79F664219}">
      <dgm:prSet/>
      <dgm:spPr/>
      <dgm:t>
        <a:bodyPr/>
        <a:lstStyle/>
        <a:p>
          <a:endParaRPr lang="en-US"/>
        </a:p>
      </dgm:t>
    </dgm:pt>
    <dgm:pt modelId="{2BE640FD-33E4-4014-A090-23BEDBAE7167}" type="sibTrans" cxnId="{53FF7B83-56C5-4157-8DFD-40C79F664219}">
      <dgm:prSet/>
      <dgm:spPr/>
      <dgm:t>
        <a:bodyPr/>
        <a:lstStyle/>
        <a:p>
          <a:endParaRPr lang="en-US"/>
        </a:p>
      </dgm:t>
    </dgm:pt>
    <dgm:pt modelId="{BEAA992A-129E-4FC2-A4BD-2B3F6DEBF942}">
      <dgm:prSet phldrT="[Text]"/>
      <dgm:spPr/>
      <dgm:t>
        <a:bodyPr/>
        <a:lstStyle/>
        <a:p>
          <a:r>
            <a:rPr lang="en-US" sz="1800" dirty="0"/>
            <a:t>Builder</a:t>
          </a:r>
        </a:p>
      </dgm:t>
    </dgm:pt>
    <dgm:pt modelId="{7A28611D-1630-4AE7-B52A-8495B52CA2B1}" type="parTrans" cxnId="{878A9F61-8042-46CB-A207-6183D90D25C2}">
      <dgm:prSet/>
      <dgm:spPr/>
      <dgm:t>
        <a:bodyPr/>
        <a:lstStyle/>
        <a:p>
          <a:endParaRPr lang="en-US"/>
        </a:p>
      </dgm:t>
    </dgm:pt>
    <dgm:pt modelId="{59B28489-FFA7-49E0-9172-CA0222F43DDF}" type="sibTrans" cxnId="{878A9F61-8042-46CB-A207-6183D90D25C2}">
      <dgm:prSet/>
      <dgm:spPr/>
      <dgm:t>
        <a:bodyPr/>
        <a:lstStyle/>
        <a:p>
          <a:endParaRPr lang="en-US"/>
        </a:p>
      </dgm:t>
    </dgm:pt>
    <dgm:pt modelId="{687A6275-EDC1-4293-8A0C-7400E1A1C932}">
      <dgm:prSet phldrT="[Text]"/>
      <dgm:spPr/>
      <dgm:t>
        <a:bodyPr/>
        <a:lstStyle/>
        <a:p>
          <a:r>
            <a:rPr lang="en-US" sz="1800" dirty="0"/>
            <a:t>Object Pool</a:t>
          </a:r>
        </a:p>
      </dgm:t>
    </dgm:pt>
    <dgm:pt modelId="{585DC141-7D0A-44F7-9A3C-982EBAA1AB37}" type="parTrans" cxnId="{9C84FB94-C419-4079-8856-4AC4F047A6DE}">
      <dgm:prSet/>
      <dgm:spPr/>
      <dgm:t>
        <a:bodyPr/>
        <a:lstStyle/>
        <a:p>
          <a:endParaRPr lang="en-US"/>
        </a:p>
      </dgm:t>
    </dgm:pt>
    <dgm:pt modelId="{2D9DBDA6-53E9-4F65-8EB1-1DD374C29483}" type="sibTrans" cxnId="{9C84FB94-C419-4079-8856-4AC4F047A6DE}">
      <dgm:prSet/>
      <dgm:spPr/>
      <dgm:t>
        <a:bodyPr/>
        <a:lstStyle/>
        <a:p>
          <a:endParaRPr lang="en-US"/>
        </a:p>
      </dgm:t>
    </dgm:pt>
    <dgm:pt modelId="{1335E474-C5F5-434E-9AE1-BCD4EAECB3D5}">
      <dgm:prSet phldrT="[Text]"/>
      <dgm:spPr/>
      <dgm:t>
        <a:bodyPr/>
        <a:lstStyle/>
        <a:p>
          <a:r>
            <a:rPr lang="en-US" sz="1800" dirty="0"/>
            <a:t>Prototype</a:t>
          </a:r>
        </a:p>
      </dgm:t>
    </dgm:pt>
    <dgm:pt modelId="{5B6E6C20-DD64-4CAC-B8B6-11598BD5F927}" type="parTrans" cxnId="{B4133190-0D39-44BB-A43A-88016BBC8364}">
      <dgm:prSet/>
      <dgm:spPr/>
      <dgm:t>
        <a:bodyPr/>
        <a:lstStyle/>
        <a:p>
          <a:endParaRPr lang="en-US"/>
        </a:p>
      </dgm:t>
    </dgm:pt>
    <dgm:pt modelId="{AA4173F2-1C98-4577-AE81-16BD02AD76B1}" type="sibTrans" cxnId="{B4133190-0D39-44BB-A43A-88016BBC8364}">
      <dgm:prSet/>
      <dgm:spPr/>
      <dgm:t>
        <a:bodyPr/>
        <a:lstStyle/>
        <a:p>
          <a:endParaRPr lang="en-US"/>
        </a:p>
      </dgm:t>
    </dgm:pt>
    <dgm:pt modelId="{D0D89B22-E276-4FD2-BB5D-559775D42EA1}">
      <dgm:prSet phldrT="[Text]"/>
      <dgm:spPr/>
      <dgm:t>
        <a:bodyPr/>
        <a:lstStyle/>
        <a:p>
          <a:r>
            <a:rPr lang="en-US" sz="1800" dirty="0"/>
            <a:t>Dependency Injection</a:t>
          </a:r>
        </a:p>
      </dgm:t>
    </dgm:pt>
    <dgm:pt modelId="{DBC8A360-44D1-43F1-99CA-A5982A1A1643}" type="parTrans" cxnId="{6650DE6F-711B-48F6-8CFA-88281CFD462E}">
      <dgm:prSet/>
      <dgm:spPr/>
      <dgm:t>
        <a:bodyPr/>
        <a:lstStyle/>
        <a:p>
          <a:endParaRPr lang="en-US"/>
        </a:p>
      </dgm:t>
    </dgm:pt>
    <dgm:pt modelId="{DF6BA959-5016-4677-8D4E-4E3FF698DDCC}" type="sibTrans" cxnId="{6650DE6F-711B-48F6-8CFA-88281CFD462E}">
      <dgm:prSet/>
      <dgm:spPr/>
      <dgm:t>
        <a:bodyPr/>
        <a:lstStyle/>
        <a:p>
          <a:endParaRPr lang="en-US"/>
        </a:p>
      </dgm:t>
    </dgm:pt>
    <dgm:pt modelId="{6FE9E386-95E0-49F5-8113-9EF6BC993025}">
      <dgm:prSet phldrT="[Text]"/>
      <dgm:spPr/>
      <dgm:t>
        <a:bodyPr/>
        <a:lstStyle/>
        <a:p>
          <a:r>
            <a:rPr lang="en-US" sz="1800" dirty="0"/>
            <a:t>Lazy Initialization</a:t>
          </a:r>
        </a:p>
      </dgm:t>
    </dgm:pt>
    <dgm:pt modelId="{F68D099E-F902-4B61-AA22-20C18E0C09E6}" type="parTrans" cxnId="{FF045995-12D2-4A55-AB01-D870F58F35B8}">
      <dgm:prSet/>
      <dgm:spPr/>
      <dgm:t>
        <a:bodyPr/>
        <a:lstStyle/>
        <a:p>
          <a:endParaRPr lang="en-US"/>
        </a:p>
      </dgm:t>
    </dgm:pt>
    <dgm:pt modelId="{8B1EC5E0-3BA7-4714-A444-8A65B32BC373}" type="sibTrans" cxnId="{FF045995-12D2-4A55-AB01-D870F58F35B8}">
      <dgm:prSet/>
      <dgm:spPr/>
      <dgm:t>
        <a:bodyPr/>
        <a:lstStyle/>
        <a:p>
          <a:endParaRPr lang="en-US"/>
        </a:p>
      </dgm:t>
    </dgm:pt>
    <dgm:pt modelId="{642C5112-37AC-42B0-9ABB-EC27A96EE04F}">
      <dgm:prSet phldrT="[Text]"/>
      <dgm:spPr/>
      <dgm:t>
        <a:bodyPr/>
        <a:lstStyle/>
        <a:p>
          <a:r>
            <a:rPr lang="en-US" sz="1800" dirty="0"/>
            <a:t>Composite</a:t>
          </a:r>
        </a:p>
      </dgm:t>
    </dgm:pt>
    <dgm:pt modelId="{088B1BB0-0CB3-4BF3-8319-0D2842EE02F0}" type="parTrans" cxnId="{DB923DB8-DED5-4BD9-A76F-698B0DA09F43}">
      <dgm:prSet/>
      <dgm:spPr/>
      <dgm:t>
        <a:bodyPr/>
        <a:lstStyle/>
        <a:p>
          <a:endParaRPr lang="en-US"/>
        </a:p>
      </dgm:t>
    </dgm:pt>
    <dgm:pt modelId="{C2B7E38A-97C7-48E6-B1BB-D8F60D393387}" type="sibTrans" cxnId="{DB923DB8-DED5-4BD9-A76F-698B0DA09F43}">
      <dgm:prSet/>
      <dgm:spPr/>
      <dgm:t>
        <a:bodyPr/>
        <a:lstStyle/>
        <a:p>
          <a:endParaRPr lang="en-US"/>
        </a:p>
      </dgm:t>
    </dgm:pt>
    <dgm:pt modelId="{69E80A75-E75A-44A0-9F24-14E0B4C95D88}">
      <dgm:prSet phldrT="[Text]"/>
      <dgm:spPr/>
      <dgm:t>
        <a:bodyPr/>
        <a:lstStyle/>
        <a:p>
          <a:r>
            <a:rPr lang="en-US" sz="1800" dirty="0"/>
            <a:t>Decorator</a:t>
          </a:r>
        </a:p>
      </dgm:t>
    </dgm:pt>
    <dgm:pt modelId="{8EB0E24D-F44A-4E27-8D57-6FA622A14336}" type="parTrans" cxnId="{F37915F8-B2E8-4EF3-B95D-7182759AB931}">
      <dgm:prSet/>
      <dgm:spPr/>
      <dgm:t>
        <a:bodyPr/>
        <a:lstStyle/>
        <a:p>
          <a:endParaRPr lang="en-US"/>
        </a:p>
      </dgm:t>
    </dgm:pt>
    <dgm:pt modelId="{9686BBBB-9366-401D-9785-B93193EAECC1}" type="sibTrans" cxnId="{F37915F8-B2E8-4EF3-B95D-7182759AB931}">
      <dgm:prSet/>
      <dgm:spPr/>
      <dgm:t>
        <a:bodyPr/>
        <a:lstStyle/>
        <a:p>
          <a:endParaRPr lang="en-US"/>
        </a:p>
      </dgm:t>
    </dgm:pt>
    <dgm:pt modelId="{BDF6B407-409B-4E09-A8BC-56D108C7E8E1}">
      <dgm:prSet phldrT="[Text]"/>
      <dgm:spPr/>
      <dgm:t>
        <a:bodyPr/>
        <a:lstStyle/>
        <a:p>
          <a:r>
            <a:rPr lang="en-US" sz="1800" dirty="0"/>
            <a:t>Façade</a:t>
          </a:r>
        </a:p>
      </dgm:t>
    </dgm:pt>
    <dgm:pt modelId="{FA545643-D6AD-470E-968F-7796EAAC1366}" type="parTrans" cxnId="{00C93763-C52F-4CD4-B3D8-A1FE4B2D8426}">
      <dgm:prSet/>
      <dgm:spPr/>
      <dgm:t>
        <a:bodyPr/>
        <a:lstStyle/>
        <a:p>
          <a:endParaRPr lang="en-US"/>
        </a:p>
      </dgm:t>
    </dgm:pt>
    <dgm:pt modelId="{F3CBAE98-6C41-48E0-973A-7A38DD45F357}" type="sibTrans" cxnId="{00C93763-C52F-4CD4-B3D8-A1FE4B2D8426}">
      <dgm:prSet/>
      <dgm:spPr/>
      <dgm:t>
        <a:bodyPr/>
        <a:lstStyle/>
        <a:p>
          <a:endParaRPr lang="en-US"/>
        </a:p>
      </dgm:t>
    </dgm:pt>
    <dgm:pt modelId="{1FD4E35A-A624-4F01-B3E3-F2F139EF585A}">
      <dgm:prSet phldrT="[Text]"/>
      <dgm:spPr/>
      <dgm:t>
        <a:bodyPr/>
        <a:lstStyle/>
        <a:p>
          <a:r>
            <a:rPr lang="en-US" sz="1800" dirty="0"/>
            <a:t>Flyweight</a:t>
          </a:r>
        </a:p>
      </dgm:t>
    </dgm:pt>
    <dgm:pt modelId="{52B0F1AE-ED24-465C-9DD3-3088E997BC04}" type="parTrans" cxnId="{2968C1FB-80F1-4D3B-8099-3B21D77D9DF4}">
      <dgm:prSet/>
      <dgm:spPr/>
      <dgm:t>
        <a:bodyPr/>
        <a:lstStyle/>
        <a:p>
          <a:endParaRPr lang="en-US"/>
        </a:p>
      </dgm:t>
    </dgm:pt>
    <dgm:pt modelId="{EBE947C2-B716-4DAC-9444-49523B04A72F}" type="sibTrans" cxnId="{2968C1FB-80F1-4D3B-8099-3B21D77D9DF4}">
      <dgm:prSet/>
      <dgm:spPr/>
      <dgm:t>
        <a:bodyPr/>
        <a:lstStyle/>
        <a:p>
          <a:endParaRPr lang="en-US"/>
        </a:p>
      </dgm:t>
    </dgm:pt>
    <dgm:pt modelId="{1529DC4F-78B2-4B04-A8B3-B459A0C833FA}">
      <dgm:prSet phldrT="[Text]"/>
      <dgm:spPr/>
      <dgm:t>
        <a:bodyPr/>
        <a:lstStyle/>
        <a:p>
          <a:r>
            <a:rPr lang="en-US" sz="1800" dirty="0"/>
            <a:t>Proxy</a:t>
          </a:r>
        </a:p>
      </dgm:t>
    </dgm:pt>
    <dgm:pt modelId="{4AE2ABD1-5BB7-4AA8-AD5A-FAB69458BCFA}" type="parTrans" cxnId="{41B90EB3-D850-4A1A-B3FD-74EF22A61C78}">
      <dgm:prSet/>
      <dgm:spPr/>
      <dgm:t>
        <a:bodyPr/>
        <a:lstStyle/>
        <a:p>
          <a:endParaRPr lang="en-US"/>
        </a:p>
      </dgm:t>
    </dgm:pt>
    <dgm:pt modelId="{68AD7A44-1A63-4372-84C3-3067CFB07206}" type="sibTrans" cxnId="{41B90EB3-D850-4A1A-B3FD-74EF22A61C78}">
      <dgm:prSet/>
      <dgm:spPr/>
      <dgm:t>
        <a:bodyPr/>
        <a:lstStyle/>
        <a:p>
          <a:endParaRPr lang="en-US"/>
        </a:p>
      </dgm:t>
    </dgm:pt>
    <dgm:pt modelId="{9E421CFE-E3A3-47EC-ABEE-ADA893F2F5D1}">
      <dgm:prSet phldrT="[Text]"/>
      <dgm:spPr/>
      <dgm:t>
        <a:bodyPr/>
        <a:lstStyle/>
        <a:p>
          <a:r>
            <a:rPr lang="en-US" sz="1800" dirty="0"/>
            <a:t>Marker</a:t>
          </a:r>
        </a:p>
      </dgm:t>
    </dgm:pt>
    <dgm:pt modelId="{3ED65957-BD2A-4D29-9C38-B0C5EE6B9CDA}" type="parTrans" cxnId="{D7507D66-72D5-4106-B57E-BDFA23D0FAE0}">
      <dgm:prSet/>
      <dgm:spPr/>
      <dgm:t>
        <a:bodyPr/>
        <a:lstStyle/>
        <a:p>
          <a:endParaRPr lang="en-US"/>
        </a:p>
      </dgm:t>
    </dgm:pt>
    <dgm:pt modelId="{A656B589-BEEB-40A3-8E2B-B1DAEDB76991}" type="sibTrans" cxnId="{D7507D66-72D5-4106-B57E-BDFA23D0FAE0}">
      <dgm:prSet/>
      <dgm:spPr/>
      <dgm:t>
        <a:bodyPr/>
        <a:lstStyle/>
        <a:p>
          <a:endParaRPr lang="en-US"/>
        </a:p>
      </dgm:t>
    </dgm:pt>
    <dgm:pt modelId="{322D2C4C-9FEA-47EE-A1C6-33133161442F}">
      <dgm:prSet phldrT="[Text]"/>
      <dgm:spPr/>
      <dgm:t>
        <a:bodyPr/>
        <a:lstStyle/>
        <a:p>
          <a:r>
            <a:rPr lang="en-US" sz="1800" dirty="0"/>
            <a:t>Twin</a:t>
          </a:r>
        </a:p>
      </dgm:t>
    </dgm:pt>
    <dgm:pt modelId="{FF3147A5-F4AC-4EED-984E-7E3F743E5EBB}" type="parTrans" cxnId="{898E137D-0F9C-419C-8E83-F3E8F10F9729}">
      <dgm:prSet/>
      <dgm:spPr/>
      <dgm:t>
        <a:bodyPr/>
        <a:lstStyle/>
        <a:p>
          <a:endParaRPr lang="en-US"/>
        </a:p>
      </dgm:t>
    </dgm:pt>
    <dgm:pt modelId="{E1721A2F-E367-4D3E-9E5F-C09D19C6A41C}" type="sibTrans" cxnId="{898E137D-0F9C-419C-8E83-F3E8F10F9729}">
      <dgm:prSet/>
      <dgm:spPr/>
      <dgm:t>
        <a:bodyPr/>
        <a:lstStyle/>
        <a:p>
          <a:endParaRPr lang="en-US"/>
        </a:p>
      </dgm:t>
    </dgm:pt>
    <dgm:pt modelId="{FAE7B26B-2505-4DD8-BEC1-83B377579CC0}">
      <dgm:prSet phldrT="[Text]"/>
      <dgm:spPr/>
      <dgm:t>
        <a:bodyPr/>
        <a:lstStyle/>
        <a:p>
          <a:r>
            <a:rPr lang="en-US" sz="1800" dirty="0"/>
            <a:t>Module</a:t>
          </a:r>
        </a:p>
      </dgm:t>
    </dgm:pt>
    <dgm:pt modelId="{2CBE8BA7-9F9E-43AD-99F2-64FE1546269E}" type="parTrans" cxnId="{FF4B7CF5-7C7D-4F3A-B1B1-B0E4464002EB}">
      <dgm:prSet/>
      <dgm:spPr/>
      <dgm:t>
        <a:bodyPr/>
        <a:lstStyle/>
        <a:p>
          <a:endParaRPr lang="en-US"/>
        </a:p>
      </dgm:t>
    </dgm:pt>
    <dgm:pt modelId="{4D10AA22-6889-480F-A46F-EF0BC11E143B}" type="sibTrans" cxnId="{FF4B7CF5-7C7D-4F3A-B1B1-B0E4464002EB}">
      <dgm:prSet/>
      <dgm:spPr/>
      <dgm:t>
        <a:bodyPr/>
        <a:lstStyle/>
        <a:p>
          <a:endParaRPr lang="en-US"/>
        </a:p>
      </dgm:t>
    </dgm:pt>
    <dgm:pt modelId="{B14323D2-2504-4130-BE93-40DB7A032905}">
      <dgm:prSet phldrT="[Text]"/>
      <dgm:spPr/>
      <dgm:t>
        <a:bodyPr/>
        <a:lstStyle/>
        <a:p>
          <a:r>
            <a:rPr lang="en-US" sz="1800" dirty="0"/>
            <a:t>Interpreter</a:t>
          </a:r>
        </a:p>
      </dgm:t>
    </dgm:pt>
    <dgm:pt modelId="{67BEDEA0-D01A-4D8C-9D22-DC1441039586}" type="parTrans" cxnId="{56EADC57-A01D-45C5-9EB5-0E7A9F15AB51}">
      <dgm:prSet/>
      <dgm:spPr/>
      <dgm:t>
        <a:bodyPr/>
        <a:lstStyle/>
        <a:p>
          <a:endParaRPr lang="en-US"/>
        </a:p>
      </dgm:t>
    </dgm:pt>
    <dgm:pt modelId="{77444588-FF85-4586-B786-7EE37FEED391}" type="sibTrans" cxnId="{56EADC57-A01D-45C5-9EB5-0E7A9F15AB51}">
      <dgm:prSet/>
      <dgm:spPr/>
      <dgm:t>
        <a:bodyPr/>
        <a:lstStyle/>
        <a:p>
          <a:endParaRPr lang="en-US"/>
        </a:p>
      </dgm:t>
    </dgm:pt>
    <dgm:pt modelId="{2C528618-B4DB-4101-BFE7-3424CB7DFA7E}">
      <dgm:prSet phldrT="[Text]"/>
      <dgm:spPr/>
      <dgm:t>
        <a:bodyPr/>
        <a:lstStyle/>
        <a:p>
          <a:r>
            <a:rPr lang="en-US" sz="1800" b="1" dirty="0"/>
            <a:t>Mediator</a:t>
          </a:r>
        </a:p>
      </dgm:t>
    </dgm:pt>
    <dgm:pt modelId="{5E91282C-648B-4444-876C-A4F71415DA15}" type="parTrans" cxnId="{1FBA1DA8-2884-462D-8A04-7BB7C6BE29E5}">
      <dgm:prSet/>
      <dgm:spPr/>
      <dgm:t>
        <a:bodyPr/>
        <a:lstStyle/>
        <a:p>
          <a:endParaRPr lang="en-US"/>
        </a:p>
      </dgm:t>
    </dgm:pt>
    <dgm:pt modelId="{051BDBA9-D8F4-4D75-A5C9-F4793BAFE1FA}" type="sibTrans" cxnId="{1FBA1DA8-2884-462D-8A04-7BB7C6BE29E5}">
      <dgm:prSet/>
      <dgm:spPr/>
      <dgm:t>
        <a:bodyPr/>
        <a:lstStyle/>
        <a:p>
          <a:endParaRPr lang="en-US"/>
        </a:p>
      </dgm:t>
    </dgm:pt>
    <dgm:pt modelId="{08D531B0-333C-4C1A-8EAB-911FEB8E9E6D}">
      <dgm:prSet phldrT="[Text]"/>
      <dgm:spPr/>
      <dgm:t>
        <a:bodyPr/>
        <a:lstStyle/>
        <a:p>
          <a:r>
            <a:rPr lang="en-US" sz="1800" dirty="0"/>
            <a:t>Memento</a:t>
          </a:r>
        </a:p>
      </dgm:t>
    </dgm:pt>
    <dgm:pt modelId="{4220538D-1D62-453E-868E-16A12257EEF4}" type="parTrans" cxnId="{9FFE5FFB-0147-43D9-A6A4-7F955D8700C6}">
      <dgm:prSet/>
      <dgm:spPr/>
      <dgm:t>
        <a:bodyPr/>
        <a:lstStyle/>
        <a:p>
          <a:endParaRPr lang="en-US"/>
        </a:p>
      </dgm:t>
    </dgm:pt>
    <dgm:pt modelId="{D847C70C-9A34-41D7-9208-3D401982D3C1}" type="sibTrans" cxnId="{9FFE5FFB-0147-43D9-A6A4-7F955D8700C6}">
      <dgm:prSet/>
      <dgm:spPr/>
      <dgm:t>
        <a:bodyPr/>
        <a:lstStyle/>
        <a:p>
          <a:endParaRPr lang="en-US"/>
        </a:p>
      </dgm:t>
    </dgm:pt>
    <dgm:pt modelId="{881B14F9-6A7A-4BAF-BD3A-EB64549B0251}">
      <dgm:prSet phldrT="[Text]"/>
      <dgm:spPr/>
      <dgm:t>
        <a:bodyPr/>
        <a:lstStyle/>
        <a:p>
          <a:r>
            <a:rPr lang="en-US" sz="1800" dirty="0"/>
            <a:t>Observer</a:t>
          </a:r>
        </a:p>
      </dgm:t>
    </dgm:pt>
    <dgm:pt modelId="{045E9ED5-91C3-4EA9-91DD-B62B01AE7F3C}" type="parTrans" cxnId="{5245F170-3970-4233-9130-A25D3E057C46}">
      <dgm:prSet/>
      <dgm:spPr/>
      <dgm:t>
        <a:bodyPr/>
        <a:lstStyle/>
        <a:p>
          <a:endParaRPr lang="en-US"/>
        </a:p>
      </dgm:t>
    </dgm:pt>
    <dgm:pt modelId="{54FDBE51-397C-4FEE-B11A-D216699A76AD}" type="sibTrans" cxnId="{5245F170-3970-4233-9130-A25D3E057C46}">
      <dgm:prSet/>
      <dgm:spPr/>
      <dgm:t>
        <a:bodyPr/>
        <a:lstStyle/>
        <a:p>
          <a:endParaRPr lang="en-US"/>
        </a:p>
      </dgm:t>
    </dgm:pt>
    <dgm:pt modelId="{FF9E6845-B9ED-44DF-AC7E-B7A122FC3194}">
      <dgm:prSet phldrT="[Text]"/>
      <dgm:spPr/>
      <dgm:t>
        <a:bodyPr/>
        <a:lstStyle/>
        <a:p>
          <a:r>
            <a:rPr lang="en-US" sz="1800" dirty="0"/>
            <a:t>State</a:t>
          </a:r>
        </a:p>
      </dgm:t>
    </dgm:pt>
    <dgm:pt modelId="{07F26D26-78D7-4BFE-9A6B-C3046BFC6F95}" type="parTrans" cxnId="{93CE67E7-D61F-4157-A551-7A444F01E068}">
      <dgm:prSet/>
      <dgm:spPr/>
      <dgm:t>
        <a:bodyPr/>
        <a:lstStyle/>
        <a:p>
          <a:endParaRPr lang="en-US"/>
        </a:p>
      </dgm:t>
    </dgm:pt>
    <dgm:pt modelId="{3A7BE07C-5C7B-4576-8E41-9D43AC2FA292}" type="sibTrans" cxnId="{93CE67E7-D61F-4157-A551-7A444F01E068}">
      <dgm:prSet/>
      <dgm:spPr/>
      <dgm:t>
        <a:bodyPr/>
        <a:lstStyle/>
        <a:p>
          <a:endParaRPr lang="en-US"/>
        </a:p>
      </dgm:t>
    </dgm:pt>
    <dgm:pt modelId="{159806B3-267F-4D7E-9360-8C0FCD0C617D}">
      <dgm:prSet phldrT="[Text]"/>
      <dgm:spPr/>
      <dgm:t>
        <a:bodyPr/>
        <a:lstStyle/>
        <a:p>
          <a:r>
            <a:rPr lang="en-US" sz="1800" dirty="0"/>
            <a:t>Strategy</a:t>
          </a:r>
        </a:p>
      </dgm:t>
    </dgm:pt>
    <dgm:pt modelId="{A1B2BF9D-79F9-4873-97B5-5DC9811467E2}" type="parTrans" cxnId="{D77BC533-5F50-4FAB-B113-E3B140ACF867}">
      <dgm:prSet/>
      <dgm:spPr/>
      <dgm:t>
        <a:bodyPr/>
        <a:lstStyle/>
        <a:p>
          <a:endParaRPr lang="en-US"/>
        </a:p>
      </dgm:t>
    </dgm:pt>
    <dgm:pt modelId="{22164D33-3C95-4EBD-8AB8-709E2F27B3D6}" type="sibTrans" cxnId="{D77BC533-5F50-4FAB-B113-E3B140ACF867}">
      <dgm:prSet/>
      <dgm:spPr/>
      <dgm:t>
        <a:bodyPr/>
        <a:lstStyle/>
        <a:p>
          <a:endParaRPr lang="en-US"/>
        </a:p>
      </dgm:t>
    </dgm:pt>
    <dgm:pt modelId="{8C733BCB-57AB-4E2C-864F-19330D8866FA}">
      <dgm:prSet phldrT="[Text]"/>
      <dgm:spPr/>
      <dgm:t>
        <a:bodyPr/>
        <a:lstStyle/>
        <a:p>
          <a:r>
            <a:rPr lang="en-US" sz="1800" dirty="0"/>
            <a:t>Template Method</a:t>
          </a:r>
        </a:p>
      </dgm:t>
    </dgm:pt>
    <dgm:pt modelId="{78552F90-8211-431F-B0C5-5499C4BA9EC9}" type="parTrans" cxnId="{34A567C4-8AEE-4A55-934B-73753F14ACE9}">
      <dgm:prSet/>
      <dgm:spPr/>
      <dgm:t>
        <a:bodyPr/>
        <a:lstStyle/>
        <a:p>
          <a:endParaRPr lang="en-US"/>
        </a:p>
      </dgm:t>
    </dgm:pt>
    <dgm:pt modelId="{F9A5A381-E5ED-4C8F-BC12-E0D84AB9232E}" type="sibTrans" cxnId="{34A567C4-8AEE-4A55-934B-73753F14ACE9}">
      <dgm:prSet/>
      <dgm:spPr/>
      <dgm:t>
        <a:bodyPr/>
        <a:lstStyle/>
        <a:p>
          <a:endParaRPr lang="en-US"/>
        </a:p>
      </dgm:t>
    </dgm:pt>
    <dgm:pt modelId="{A2AC17AF-7D1F-4E58-B58C-D883E93DCB1D}">
      <dgm:prSet phldrT="[Text]"/>
      <dgm:spPr/>
      <dgm:t>
        <a:bodyPr/>
        <a:lstStyle/>
        <a:p>
          <a:r>
            <a:rPr lang="en-US" sz="1800" dirty="0"/>
            <a:t>Visitor</a:t>
          </a:r>
        </a:p>
      </dgm:t>
    </dgm:pt>
    <dgm:pt modelId="{387E5C60-79DF-47F3-92A2-FC5E41DB4F03}" type="parTrans" cxnId="{DE1A13B0-D573-493F-95BC-3F93D37E7DBA}">
      <dgm:prSet/>
      <dgm:spPr/>
      <dgm:t>
        <a:bodyPr/>
        <a:lstStyle/>
        <a:p>
          <a:endParaRPr lang="en-US"/>
        </a:p>
      </dgm:t>
    </dgm:pt>
    <dgm:pt modelId="{2798A5D7-FB61-424C-B3CF-80554EA69107}" type="sibTrans" cxnId="{DE1A13B0-D573-493F-95BC-3F93D37E7DBA}">
      <dgm:prSet/>
      <dgm:spPr/>
      <dgm:t>
        <a:bodyPr/>
        <a:lstStyle/>
        <a:p>
          <a:endParaRPr lang="en-US"/>
        </a:p>
      </dgm:t>
    </dgm:pt>
    <dgm:pt modelId="{79ACDD1D-6102-41F8-91ED-2D088655F3CE}">
      <dgm:prSet phldrT="[Text]"/>
      <dgm:spPr/>
      <dgm:t>
        <a:bodyPr/>
        <a:lstStyle/>
        <a:p>
          <a:r>
            <a:rPr lang="en-US" sz="1800" dirty="0"/>
            <a:t>…</a:t>
          </a:r>
        </a:p>
      </dgm:t>
    </dgm:pt>
    <dgm:pt modelId="{770C9AA7-FD86-4D3C-A5EA-5BA4B3D9A4BC}" type="parTrans" cxnId="{4EE3626F-E54F-439E-BAFE-9B760F855F82}">
      <dgm:prSet/>
      <dgm:spPr/>
      <dgm:t>
        <a:bodyPr/>
        <a:lstStyle/>
        <a:p>
          <a:endParaRPr lang="en-US"/>
        </a:p>
      </dgm:t>
    </dgm:pt>
    <dgm:pt modelId="{23626D9D-E228-45A2-A281-5475FFECAB73}" type="sibTrans" cxnId="{4EE3626F-E54F-439E-BAFE-9B760F855F82}">
      <dgm:prSet/>
      <dgm:spPr/>
      <dgm:t>
        <a:bodyPr/>
        <a:lstStyle/>
        <a:p>
          <a:endParaRPr lang="en-US"/>
        </a:p>
      </dgm:t>
    </dgm:pt>
    <dgm:pt modelId="{E6E65402-8D70-431A-B1CD-3F1EE5331D45}">
      <dgm:prSet phldrT="[Text]"/>
      <dgm:spPr/>
      <dgm:t>
        <a:bodyPr/>
        <a:lstStyle/>
        <a:p>
          <a:r>
            <a:rPr lang="en-US" sz="1800" dirty="0"/>
            <a:t>…</a:t>
          </a:r>
        </a:p>
      </dgm:t>
    </dgm:pt>
    <dgm:pt modelId="{153B9CFB-52A4-4D80-98E3-6FA60625B4AD}" type="parTrans" cxnId="{0DA136AF-E871-4E6C-8B7D-4FFCC99FDB2D}">
      <dgm:prSet/>
      <dgm:spPr/>
      <dgm:t>
        <a:bodyPr/>
        <a:lstStyle/>
        <a:p>
          <a:endParaRPr lang="en-US"/>
        </a:p>
      </dgm:t>
    </dgm:pt>
    <dgm:pt modelId="{4ECD54EC-F067-4B33-8F0E-238F4CB165A9}" type="sibTrans" cxnId="{0DA136AF-E871-4E6C-8B7D-4FFCC99FDB2D}">
      <dgm:prSet/>
      <dgm:spPr/>
      <dgm:t>
        <a:bodyPr/>
        <a:lstStyle/>
        <a:p>
          <a:endParaRPr lang="en-US"/>
        </a:p>
      </dgm:t>
    </dgm:pt>
    <dgm:pt modelId="{73DDFA3F-4F2E-48E1-944D-9427360F4BAA}">
      <dgm:prSet phldrT="[Text]"/>
      <dgm:spPr/>
      <dgm:t>
        <a:bodyPr/>
        <a:lstStyle/>
        <a:p>
          <a:r>
            <a:rPr lang="en-US" sz="1800" dirty="0"/>
            <a:t>…</a:t>
          </a:r>
        </a:p>
      </dgm:t>
    </dgm:pt>
    <dgm:pt modelId="{9E76324F-06F3-47D6-A5F8-D678EF737447}" type="parTrans" cxnId="{CD9D3C2E-2F1A-4210-BAA9-C610E0E38488}">
      <dgm:prSet/>
      <dgm:spPr/>
      <dgm:t>
        <a:bodyPr/>
        <a:lstStyle/>
        <a:p>
          <a:endParaRPr lang="en-US"/>
        </a:p>
      </dgm:t>
    </dgm:pt>
    <dgm:pt modelId="{3993337F-8748-4247-A51D-220D29650F98}" type="sibTrans" cxnId="{CD9D3C2E-2F1A-4210-BAA9-C610E0E38488}">
      <dgm:prSet/>
      <dgm:spPr/>
      <dgm:t>
        <a:bodyPr/>
        <a:lstStyle/>
        <a:p>
          <a:endParaRPr lang="en-US"/>
        </a:p>
      </dgm:t>
    </dgm:pt>
    <dgm:pt modelId="{0AD66D93-01CC-4154-8519-2A742CD39456}" type="pres">
      <dgm:prSet presAssocID="{E94A40C6-FA68-4A92-9A0E-3B82E9B93C64}" presName="Name0" presStyleCnt="0">
        <dgm:presLayoutVars>
          <dgm:dir/>
          <dgm:resizeHandles val="exact"/>
        </dgm:presLayoutVars>
      </dgm:prSet>
      <dgm:spPr/>
    </dgm:pt>
    <dgm:pt modelId="{A2217213-CC65-4FA6-A05E-FA964A79BB74}" type="pres">
      <dgm:prSet presAssocID="{9861CCC4-C07D-453C-B4C5-3CFE05A85C9A}" presName="node" presStyleLbl="node1" presStyleIdx="0" presStyleCnt="3">
        <dgm:presLayoutVars>
          <dgm:bulletEnabled val="1"/>
        </dgm:presLayoutVars>
      </dgm:prSet>
      <dgm:spPr/>
    </dgm:pt>
    <dgm:pt modelId="{7F5BB2FA-13F5-43C9-9EA1-C7D4260FA71E}" type="pres">
      <dgm:prSet presAssocID="{F0E79380-9F7B-4B3A-B56C-CD0D1B321872}" presName="sibTrans" presStyleCnt="0"/>
      <dgm:spPr/>
    </dgm:pt>
    <dgm:pt modelId="{8195559E-0AE6-40B4-9775-A19059493DCB}" type="pres">
      <dgm:prSet presAssocID="{F85A57F9-9F05-4FA8-956D-FA414CDE28B7}" presName="node" presStyleLbl="node1" presStyleIdx="1" presStyleCnt="3">
        <dgm:presLayoutVars>
          <dgm:bulletEnabled val="1"/>
        </dgm:presLayoutVars>
      </dgm:prSet>
      <dgm:spPr/>
    </dgm:pt>
    <dgm:pt modelId="{450D08FE-8385-49EF-82E9-D5B86DB4CFE8}" type="pres">
      <dgm:prSet presAssocID="{7390714A-1598-4877-A701-9CC271542302}" presName="sibTrans" presStyleCnt="0"/>
      <dgm:spPr/>
    </dgm:pt>
    <dgm:pt modelId="{F5691819-06A9-4ECA-ADBE-BDC50F1E2767}" type="pres">
      <dgm:prSet presAssocID="{E403A711-ED96-4B7D-97C8-AE23745E6EC7}" presName="node" presStyleLbl="node1" presStyleIdx="2" presStyleCnt="3">
        <dgm:presLayoutVars>
          <dgm:bulletEnabled val="1"/>
        </dgm:presLayoutVars>
      </dgm:prSet>
      <dgm:spPr/>
    </dgm:pt>
  </dgm:ptLst>
  <dgm:cxnLst>
    <dgm:cxn modelId="{A9235E03-67B8-49C6-917D-204F2BEEE35A}" type="presOf" srcId="{FF9E6845-B9ED-44DF-AC7E-B7A122FC3194}" destId="{F5691819-06A9-4ECA-ADBE-BDC50F1E2767}" srcOrd="0" destOrd="7" presId="urn:microsoft.com/office/officeart/2005/8/layout/hList6"/>
    <dgm:cxn modelId="{FBCD791A-2AC6-4EAB-8F72-2289CD17C482}" type="presOf" srcId="{1FD4E35A-A624-4F01-B3E3-F2F139EF585A}" destId="{8195559E-0AE6-40B4-9775-A19059493DCB}" srcOrd="0" destOrd="6" presId="urn:microsoft.com/office/officeart/2005/8/layout/hList6"/>
    <dgm:cxn modelId="{074ED61A-A216-4E2F-A414-AB1B0D02E0A2}" type="presOf" srcId="{322D2C4C-9FEA-47EE-A1C6-33133161442F}" destId="{8195559E-0AE6-40B4-9775-A19059493DCB}" srcOrd="0" destOrd="9" presId="urn:microsoft.com/office/officeart/2005/8/layout/hList6"/>
    <dgm:cxn modelId="{FF10C420-F1B4-4DE9-B505-0C3B235F3E8B}" type="presOf" srcId="{F85A57F9-9F05-4FA8-956D-FA414CDE28B7}" destId="{8195559E-0AE6-40B4-9775-A19059493DCB}" srcOrd="0" destOrd="0" presId="urn:microsoft.com/office/officeart/2005/8/layout/hList6"/>
    <dgm:cxn modelId="{154B342D-A604-4479-84D0-62F885D5B0FB}" srcId="{E94A40C6-FA68-4A92-9A0E-3B82E9B93C64}" destId="{9861CCC4-C07D-453C-B4C5-3CFE05A85C9A}" srcOrd="0" destOrd="0" parTransId="{D58AED6E-4FDD-4468-BABC-EAD802A20579}" sibTransId="{F0E79380-9F7B-4B3A-B56C-CD0D1B321872}"/>
    <dgm:cxn modelId="{CD9D3C2E-2F1A-4210-BAA9-C610E0E38488}" srcId="{9861CCC4-C07D-453C-B4C5-3CFE05A85C9A}" destId="{73DDFA3F-4F2E-48E1-944D-9427360F4BAA}" srcOrd="8" destOrd="0" parTransId="{9E76324F-06F3-47D6-A5F8-D678EF737447}" sibTransId="{3993337F-8748-4247-A51D-220D29650F98}"/>
    <dgm:cxn modelId="{D1D2B92E-D65A-43EB-BC22-9054BC564C6D}" type="presOf" srcId="{9E421CFE-E3A3-47EC-ABEE-ADA893F2F5D1}" destId="{8195559E-0AE6-40B4-9775-A19059493DCB}" srcOrd="0" destOrd="8" presId="urn:microsoft.com/office/officeart/2005/8/layout/hList6"/>
    <dgm:cxn modelId="{EA221032-7E8B-4B90-8772-CA6B677408CD}" type="presOf" srcId="{1335E474-C5F5-434E-9AE1-BCD4EAECB3D5}" destId="{A2217213-CC65-4FA6-A05E-FA964A79BB74}" srcOrd="0" destOrd="6" presId="urn:microsoft.com/office/officeart/2005/8/layout/hList6"/>
    <dgm:cxn modelId="{DAB79833-7455-4EB8-A27C-2E49130DE44C}" type="presOf" srcId="{E403A711-ED96-4B7D-97C8-AE23745E6EC7}" destId="{F5691819-06A9-4ECA-ADBE-BDC50F1E2767}" srcOrd="0" destOrd="0" presId="urn:microsoft.com/office/officeart/2005/8/layout/hList6"/>
    <dgm:cxn modelId="{D77BC533-5F50-4FAB-B113-E3B140ACF867}" srcId="{E403A711-ED96-4B7D-97C8-AE23745E6EC7}" destId="{159806B3-267F-4D7E-9360-8C0FCD0C617D}" srcOrd="7" destOrd="0" parTransId="{A1B2BF9D-79F9-4873-97B5-5DC9811467E2}" sibTransId="{22164D33-3C95-4EBD-8AB8-709E2F27B3D6}"/>
    <dgm:cxn modelId="{3261BA34-EFC4-4F62-A9A0-325635BCEA9B}" type="presOf" srcId="{2C528618-B4DB-4101-BFE7-3424CB7DFA7E}" destId="{F5691819-06A9-4ECA-ADBE-BDC50F1E2767}" srcOrd="0" destOrd="4" presId="urn:microsoft.com/office/officeart/2005/8/layout/hList6"/>
    <dgm:cxn modelId="{3517DA37-C634-439B-AC7B-C9A5D0B7E60B}" type="presOf" srcId="{EE817917-094C-4A83-A298-F1DABC00E2DB}" destId="{8195559E-0AE6-40B4-9775-A19059493DCB}" srcOrd="0" destOrd="1" presId="urn:microsoft.com/office/officeart/2005/8/layout/hList6"/>
    <dgm:cxn modelId="{0549903C-4C07-466E-BC53-6BB91BDC8303}" type="presOf" srcId="{9861CCC4-C07D-453C-B4C5-3CFE05A85C9A}" destId="{A2217213-CC65-4FA6-A05E-FA964A79BB74}" srcOrd="0" destOrd="0" presId="urn:microsoft.com/office/officeart/2005/8/layout/hList6"/>
    <dgm:cxn modelId="{62551740-98B5-431A-B9EA-F724F2B7F076}" type="presOf" srcId="{D0D89B22-E276-4FD2-BB5D-559775D42EA1}" destId="{A2217213-CC65-4FA6-A05E-FA964A79BB74}" srcOrd="0" destOrd="7" presId="urn:microsoft.com/office/officeart/2005/8/layout/hList6"/>
    <dgm:cxn modelId="{44F4FB5C-35DE-4839-A259-B0D48C09EEAB}" type="presOf" srcId="{1772E119-A0A2-498A-A791-10631C4E0CD3}" destId="{A2217213-CC65-4FA6-A05E-FA964A79BB74}" srcOrd="0" destOrd="3" presId="urn:microsoft.com/office/officeart/2005/8/layout/hList6"/>
    <dgm:cxn modelId="{C6E23F5D-3571-4E94-BEEA-CB682140772B}" type="presOf" srcId="{8C733BCB-57AB-4E2C-864F-19330D8866FA}" destId="{F5691819-06A9-4ECA-ADBE-BDC50F1E2767}" srcOrd="0" destOrd="9" presId="urn:microsoft.com/office/officeart/2005/8/layout/hList6"/>
    <dgm:cxn modelId="{878A9F61-8042-46CB-A207-6183D90D25C2}" srcId="{9861CCC4-C07D-453C-B4C5-3CFE05A85C9A}" destId="{BEAA992A-129E-4FC2-A4BD-2B3F6DEBF942}" srcOrd="3" destOrd="0" parTransId="{7A28611D-1630-4AE7-B52A-8495B52CA2B1}" sibTransId="{59B28489-FFA7-49E0-9172-CA0222F43DDF}"/>
    <dgm:cxn modelId="{422AF662-2CBD-4251-B30F-F2C5779256F9}" type="presOf" srcId="{79ACDD1D-6102-41F8-91ED-2D088655F3CE}" destId="{8195559E-0AE6-40B4-9775-A19059493DCB}" srcOrd="0" destOrd="11" presId="urn:microsoft.com/office/officeart/2005/8/layout/hList6"/>
    <dgm:cxn modelId="{00C93763-C52F-4CD4-B3D8-A1FE4B2D8426}" srcId="{F85A57F9-9F05-4FA8-956D-FA414CDE28B7}" destId="{BDF6B407-409B-4E09-A8BC-56D108C7E8E1}" srcOrd="4" destOrd="0" parTransId="{FA545643-D6AD-470E-968F-7796EAAC1366}" sibTransId="{F3CBAE98-6C41-48E0-973A-7A38DD45F357}"/>
    <dgm:cxn modelId="{96B38B65-23FA-4631-88A7-818664733C31}" type="presOf" srcId="{73DDFA3F-4F2E-48E1-944D-9427360F4BAA}" destId="{A2217213-CC65-4FA6-A05E-FA964A79BB74}" srcOrd="0" destOrd="9" presId="urn:microsoft.com/office/officeart/2005/8/layout/hList6"/>
    <dgm:cxn modelId="{D7507D66-72D5-4106-B57E-BDFA23D0FAE0}" srcId="{F85A57F9-9F05-4FA8-956D-FA414CDE28B7}" destId="{9E421CFE-E3A3-47EC-ABEE-ADA893F2F5D1}" srcOrd="7" destOrd="0" parTransId="{3ED65957-BD2A-4D29-9C38-B0C5EE6B9CDA}" sibTransId="{A656B589-BEEB-40A3-8E2B-B1DAEDB76991}"/>
    <dgm:cxn modelId="{370EE56C-5D33-4D36-B110-637D0B7754AE}" srcId="{E403A711-ED96-4B7D-97C8-AE23745E6EC7}" destId="{205A732F-F89D-4148-AE35-0ED9E39AF9FD}" srcOrd="1" destOrd="0" parTransId="{64C310C4-F5B9-4279-B855-583D9E0B0E5E}" sibTransId="{BF509A51-9F30-49D2-B5C2-3A27A33C54C9}"/>
    <dgm:cxn modelId="{4EE3626F-E54F-439E-BAFE-9B760F855F82}" srcId="{F85A57F9-9F05-4FA8-956D-FA414CDE28B7}" destId="{79ACDD1D-6102-41F8-91ED-2D088655F3CE}" srcOrd="10" destOrd="0" parTransId="{770C9AA7-FD86-4D3C-A5EA-5BA4B3D9A4BC}" sibTransId="{23626D9D-E228-45A2-A281-5475FFECAB73}"/>
    <dgm:cxn modelId="{6650DE6F-711B-48F6-8CFA-88281CFD462E}" srcId="{9861CCC4-C07D-453C-B4C5-3CFE05A85C9A}" destId="{D0D89B22-E276-4FD2-BB5D-559775D42EA1}" srcOrd="6" destOrd="0" parTransId="{DBC8A360-44D1-43F1-99CA-A5982A1A1643}" sibTransId="{DF6BA959-5016-4677-8D4E-4E3FF698DDCC}"/>
    <dgm:cxn modelId="{5245F170-3970-4233-9130-A25D3E057C46}" srcId="{E403A711-ED96-4B7D-97C8-AE23745E6EC7}" destId="{881B14F9-6A7A-4BAF-BD3A-EB64549B0251}" srcOrd="5" destOrd="0" parTransId="{045E9ED5-91C3-4EA9-91DD-B62B01AE7F3C}" sibTransId="{54FDBE51-397C-4FEE-B11A-D216699A76AD}"/>
    <dgm:cxn modelId="{BDEB9551-D676-4B6E-9E8E-FF8D1CD6A898}" type="presOf" srcId="{1C8D7451-7867-48D9-BFC5-F2B3B094559B}" destId="{F5691819-06A9-4ECA-ADBE-BDC50F1E2767}" srcOrd="0" destOrd="1" presId="urn:microsoft.com/office/officeart/2005/8/layout/hList6"/>
    <dgm:cxn modelId="{56EADC57-A01D-45C5-9EB5-0E7A9F15AB51}" srcId="{E403A711-ED96-4B7D-97C8-AE23745E6EC7}" destId="{B14323D2-2504-4130-BE93-40DB7A032905}" srcOrd="2" destOrd="0" parTransId="{67BEDEA0-D01A-4D8C-9D22-DC1441039586}" sibTransId="{77444588-FF85-4586-B786-7EE37FEED391}"/>
    <dgm:cxn modelId="{B4276A78-48C9-4DE7-BE67-3A61841CD52C}" srcId="{F85A57F9-9F05-4FA8-956D-FA414CDE28B7}" destId="{3FD3B1E4-E2A2-416B-AB59-96BC8990F880}" srcOrd="1" destOrd="0" parTransId="{DDBD2925-059E-4AD1-A743-DA2EC94B9979}" sibTransId="{D0546305-7612-4E44-9BB1-BF2310FC7BEB}"/>
    <dgm:cxn modelId="{6207927B-88B3-4130-96AE-5407C1E75952}" type="presOf" srcId="{205A732F-F89D-4148-AE35-0ED9E39AF9FD}" destId="{F5691819-06A9-4ECA-ADBE-BDC50F1E2767}" srcOrd="0" destOrd="2" presId="urn:microsoft.com/office/officeart/2005/8/layout/hList6"/>
    <dgm:cxn modelId="{898E137D-0F9C-419C-8E83-F3E8F10F9729}" srcId="{F85A57F9-9F05-4FA8-956D-FA414CDE28B7}" destId="{322D2C4C-9FEA-47EE-A1C6-33133161442F}" srcOrd="8" destOrd="0" parTransId="{FF3147A5-F4AC-4EED-984E-7E3F743E5EBB}" sibTransId="{E1721A2F-E367-4D3E-9E5F-C09D19C6A41C}"/>
    <dgm:cxn modelId="{DBFA9B7D-2E32-462A-8734-AEEB44C02FD1}" type="presOf" srcId="{642C5112-37AC-42B0-9ABB-EC27A96EE04F}" destId="{8195559E-0AE6-40B4-9775-A19059493DCB}" srcOrd="0" destOrd="3" presId="urn:microsoft.com/office/officeart/2005/8/layout/hList6"/>
    <dgm:cxn modelId="{47D54A7F-B049-40AE-AF99-8F0C28175A13}" type="presOf" srcId="{E94A40C6-FA68-4A92-9A0E-3B82E9B93C64}" destId="{0AD66D93-01CC-4154-8519-2A742CD39456}" srcOrd="0" destOrd="0" presId="urn:microsoft.com/office/officeart/2005/8/layout/hList6"/>
    <dgm:cxn modelId="{53FF7B83-56C5-4157-8DFD-40C79F664219}" srcId="{9861CCC4-C07D-453C-B4C5-3CFE05A85C9A}" destId="{1772E119-A0A2-498A-A791-10631C4E0CD3}" srcOrd="2" destOrd="0" parTransId="{59C177E6-942F-4049-8C06-52AC0ACC9876}" sibTransId="{2BE640FD-33E4-4014-A090-23BEDBAE7167}"/>
    <dgm:cxn modelId="{00446B85-7DFC-4871-A401-1EB057216259}" srcId="{E403A711-ED96-4B7D-97C8-AE23745E6EC7}" destId="{1C8D7451-7867-48D9-BFC5-F2B3B094559B}" srcOrd="0" destOrd="0" parTransId="{C7FE9B24-F51A-40FA-8597-902ABF507522}" sibTransId="{8EAE8F15-B3EA-4EA0-B691-CE6B63E83683}"/>
    <dgm:cxn modelId="{A6C85786-3207-47EB-9A13-AAC3D9CE8D8D}" type="presOf" srcId="{E6E65402-8D70-431A-B1CD-3F1EE5331D45}" destId="{F5691819-06A9-4ECA-ADBE-BDC50F1E2767}" srcOrd="0" destOrd="11" presId="urn:microsoft.com/office/officeart/2005/8/layout/hList6"/>
    <dgm:cxn modelId="{2104DB89-DC58-4C1E-997F-F0F4232657A0}" srcId="{9861CCC4-C07D-453C-B4C5-3CFE05A85C9A}" destId="{F4C0CA06-FAF6-4660-8667-2931674280F5}" srcOrd="0" destOrd="0" parTransId="{258CEBF6-60A6-49EB-B45B-AB25A41EDC0A}" sibTransId="{851ED00A-89B7-42EB-9AE4-2DDD01CEDDB3}"/>
    <dgm:cxn modelId="{B4133190-0D39-44BB-A43A-88016BBC8364}" srcId="{9861CCC4-C07D-453C-B4C5-3CFE05A85C9A}" destId="{1335E474-C5F5-434E-9AE1-BCD4EAECB3D5}" srcOrd="5" destOrd="0" parTransId="{5B6E6C20-DD64-4CAC-B8B6-11598BD5F927}" sibTransId="{AA4173F2-1C98-4577-AE81-16BD02AD76B1}"/>
    <dgm:cxn modelId="{603CD990-ED22-4B9E-88E3-BA35C41BE83C}" type="presOf" srcId="{881B14F9-6A7A-4BAF-BD3A-EB64549B0251}" destId="{F5691819-06A9-4ECA-ADBE-BDC50F1E2767}" srcOrd="0" destOrd="6" presId="urn:microsoft.com/office/officeart/2005/8/layout/hList6"/>
    <dgm:cxn modelId="{9C84FB94-C419-4079-8856-4AC4F047A6DE}" srcId="{9861CCC4-C07D-453C-B4C5-3CFE05A85C9A}" destId="{687A6275-EDC1-4293-8A0C-7400E1A1C932}" srcOrd="4" destOrd="0" parTransId="{585DC141-7D0A-44F7-9A3C-982EBAA1AB37}" sibTransId="{2D9DBDA6-53E9-4F65-8EB1-1DD374C29483}"/>
    <dgm:cxn modelId="{FF045995-12D2-4A55-AB01-D870F58F35B8}" srcId="{9861CCC4-C07D-453C-B4C5-3CFE05A85C9A}" destId="{6FE9E386-95E0-49F5-8113-9EF6BC993025}" srcOrd="7" destOrd="0" parTransId="{F68D099E-F902-4B61-AA22-20C18E0C09E6}" sibTransId="{8B1EC5E0-3BA7-4714-A444-8A65B32BC373}"/>
    <dgm:cxn modelId="{43C49B95-D07C-4826-ADDA-A52B63DF3E39}" type="presOf" srcId="{159806B3-267F-4D7E-9360-8C0FCD0C617D}" destId="{F5691819-06A9-4ECA-ADBE-BDC50F1E2767}" srcOrd="0" destOrd="8" presId="urn:microsoft.com/office/officeart/2005/8/layout/hList6"/>
    <dgm:cxn modelId="{6139CFA2-2800-4A18-B33F-AC47507ACB2E}" type="presOf" srcId="{6FE9E386-95E0-49F5-8113-9EF6BC993025}" destId="{A2217213-CC65-4FA6-A05E-FA964A79BB74}" srcOrd="0" destOrd="8" presId="urn:microsoft.com/office/officeart/2005/8/layout/hList6"/>
    <dgm:cxn modelId="{1FBA1DA8-2884-462D-8A04-7BB7C6BE29E5}" srcId="{E403A711-ED96-4B7D-97C8-AE23745E6EC7}" destId="{2C528618-B4DB-4101-BFE7-3424CB7DFA7E}" srcOrd="3" destOrd="0" parTransId="{5E91282C-648B-4444-876C-A4F71415DA15}" sibTransId="{051BDBA9-D8F4-4D75-A5C9-F4793BAFE1FA}"/>
    <dgm:cxn modelId="{AD001AA9-91B4-4293-B89A-B03CB2FEA64B}" type="presOf" srcId="{687A6275-EDC1-4293-8A0C-7400E1A1C932}" destId="{A2217213-CC65-4FA6-A05E-FA964A79BB74}" srcOrd="0" destOrd="5" presId="urn:microsoft.com/office/officeart/2005/8/layout/hList6"/>
    <dgm:cxn modelId="{0DA136AF-E871-4E6C-8B7D-4FFCC99FDB2D}" srcId="{E403A711-ED96-4B7D-97C8-AE23745E6EC7}" destId="{E6E65402-8D70-431A-B1CD-3F1EE5331D45}" srcOrd="10" destOrd="0" parTransId="{153B9CFB-52A4-4D80-98E3-6FA60625B4AD}" sibTransId="{4ECD54EC-F067-4B33-8F0E-238F4CB165A9}"/>
    <dgm:cxn modelId="{DE1A13B0-D573-493F-95BC-3F93D37E7DBA}" srcId="{E403A711-ED96-4B7D-97C8-AE23745E6EC7}" destId="{A2AC17AF-7D1F-4E58-B58C-D883E93DCB1D}" srcOrd="9" destOrd="0" parTransId="{387E5C60-79DF-47F3-92A2-FC5E41DB4F03}" sibTransId="{2798A5D7-FB61-424C-B3CF-80554EA69107}"/>
    <dgm:cxn modelId="{41B90EB3-D850-4A1A-B3FD-74EF22A61C78}" srcId="{F85A57F9-9F05-4FA8-956D-FA414CDE28B7}" destId="{1529DC4F-78B2-4B04-A8B3-B459A0C833FA}" srcOrd="6" destOrd="0" parTransId="{4AE2ABD1-5BB7-4AA8-AD5A-FAB69458BCFA}" sibTransId="{68AD7A44-1A63-4372-84C3-3067CFB07206}"/>
    <dgm:cxn modelId="{9E9AEBB3-16A3-401B-88AC-B271070178BB}" srcId="{9861CCC4-C07D-453C-B4C5-3CFE05A85C9A}" destId="{2CC1DFC9-EBBF-42FD-9566-2403B4C736CE}" srcOrd="1" destOrd="0" parTransId="{74FFD5D8-8C0C-48AE-9EE4-B0B91C1672C0}" sibTransId="{45797594-EF7B-49ED-809E-80CBFDDA2E2D}"/>
    <dgm:cxn modelId="{D3980FB4-7C83-424D-BBA5-863DDC1A32AE}" type="presOf" srcId="{BDF6B407-409B-4E09-A8BC-56D108C7E8E1}" destId="{8195559E-0AE6-40B4-9775-A19059493DCB}" srcOrd="0" destOrd="5" presId="urn:microsoft.com/office/officeart/2005/8/layout/hList6"/>
    <dgm:cxn modelId="{E6646CB5-A28B-4817-8BA7-6722EE590118}" type="presOf" srcId="{3FD3B1E4-E2A2-416B-AB59-96BC8990F880}" destId="{8195559E-0AE6-40B4-9775-A19059493DCB}" srcOrd="0" destOrd="2" presId="urn:microsoft.com/office/officeart/2005/8/layout/hList6"/>
    <dgm:cxn modelId="{DB923DB8-DED5-4BD9-A76F-698B0DA09F43}" srcId="{F85A57F9-9F05-4FA8-956D-FA414CDE28B7}" destId="{642C5112-37AC-42B0-9ABB-EC27A96EE04F}" srcOrd="2" destOrd="0" parTransId="{088B1BB0-0CB3-4BF3-8319-0D2842EE02F0}" sibTransId="{C2B7E38A-97C7-48E6-B1BB-D8F60D393387}"/>
    <dgm:cxn modelId="{5D10F5BC-E78D-4858-9010-DC15D483062F}" type="presOf" srcId="{F4C0CA06-FAF6-4660-8667-2931674280F5}" destId="{A2217213-CC65-4FA6-A05E-FA964A79BB74}" srcOrd="0" destOrd="1" presId="urn:microsoft.com/office/officeart/2005/8/layout/hList6"/>
    <dgm:cxn modelId="{A0A9F3BE-B72F-4C15-BE65-378BA3C283DD}" srcId="{E94A40C6-FA68-4A92-9A0E-3B82E9B93C64}" destId="{F85A57F9-9F05-4FA8-956D-FA414CDE28B7}" srcOrd="1" destOrd="0" parTransId="{A51FA128-F50C-4289-9605-F4FD32323F77}" sibTransId="{7390714A-1598-4877-A701-9CC271542302}"/>
    <dgm:cxn modelId="{A07FF9C0-302C-4F04-82B6-38806A508BAB}" type="presOf" srcId="{69E80A75-E75A-44A0-9F24-14E0B4C95D88}" destId="{8195559E-0AE6-40B4-9775-A19059493DCB}" srcOrd="0" destOrd="4" presId="urn:microsoft.com/office/officeart/2005/8/layout/hList6"/>
    <dgm:cxn modelId="{5735FAC0-9E25-4B36-9FEB-CAE9AD1FD8F7}" type="presOf" srcId="{B14323D2-2504-4130-BE93-40DB7A032905}" destId="{F5691819-06A9-4ECA-ADBE-BDC50F1E2767}" srcOrd="0" destOrd="3" presId="urn:microsoft.com/office/officeart/2005/8/layout/hList6"/>
    <dgm:cxn modelId="{34A567C4-8AEE-4A55-934B-73753F14ACE9}" srcId="{E403A711-ED96-4B7D-97C8-AE23745E6EC7}" destId="{8C733BCB-57AB-4E2C-864F-19330D8866FA}" srcOrd="8" destOrd="0" parTransId="{78552F90-8211-431F-B0C5-5499C4BA9EC9}" sibTransId="{F9A5A381-E5ED-4C8F-BC12-E0D84AB9232E}"/>
    <dgm:cxn modelId="{E844E7CC-565B-45F6-A0D2-B886163E216A}" type="presOf" srcId="{FAE7B26B-2505-4DD8-BEC1-83B377579CC0}" destId="{8195559E-0AE6-40B4-9775-A19059493DCB}" srcOrd="0" destOrd="10" presId="urn:microsoft.com/office/officeart/2005/8/layout/hList6"/>
    <dgm:cxn modelId="{6C9914CF-E61F-42CB-BCBD-4A82582C860F}" type="presOf" srcId="{2CC1DFC9-EBBF-42FD-9566-2403B4C736CE}" destId="{A2217213-CC65-4FA6-A05E-FA964A79BB74}" srcOrd="0" destOrd="2" presId="urn:microsoft.com/office/officeart/2005/8/layout/hList6"/>
    <dgm:cxn modelId="{6C78E8D1-9EF8-42F7-AAA0-A3E364DB2660}" type="presOf" srcId="{1529DC4F-78B2-4B04-A8B3-B459A0C833FA}" destId="{8195559E-0AE6-40B4-9775-A19059493DCB}" srcOrd="0" destOrd="7" presId="urn:microsoft.com/office/officeart/2005/8/layout/hList6"/>
    <dgm:cxn modelId="{F1115CDF-96DF-4D65-A161-98E220053167}" type="presOf" srcId="{A2AC17AF-7D1F-4E58-B58C-D883E93DCB1D}" destId="{F5691819-06A9-4ECA-ADBE-BDC50F1E2767}" srcOrd="0" destOrd="10" presId="urn:microsoft.com/office/officeart/2005/8/layout/hList6"/>
    <dgm:cxn modelId="{3A8BFEE1-EC5C-400C-B776-7DD045459099}" srcId="{F85A57F9-9F05-4FA8-956D-FA414CDE28B7}" destId="{EE817917-094C-4A83-A298-F1DABC00E2DB}" srcOrd="0" destOrd="0" parTransId="{6A80D170-94B3-4EE6-927E-00007F851E16}" sibTransId="{BFBB6A29-B7BB-487B-9E77-EA464AA74291}"/>
    <dgm:cxn modelId="{0244A0E2-11F8-428E-99D4-1AE0B85447D3}" srcId="{E94A40C6-FA68-4A92-9A0E-3B82E9B93C64}" destId="{E403A711-ED96-4B7D-97C8-AE23745E6EC7}" srcOrd="2" destOrd="0" parTransId="{8F57C632-4F94-4AA2-A898-F84475219EB5}" sibTransId="{B0729F68-4C4A-46C9-A0AD-25F2BC67034B}"/>
    <dgm:cxn modelId="{93CE67E7-D61F-4157-A551-7A444F01E068}" srcId="{E403A711-ED96-4B7D-97C8-AE23745E6EC7}" destId="{FF9E6845-B9ED-44DF-AC7E-B7A122FC3194}" srcOrd="6" destOrd="0" parTransId="{07F26D26-78D7-4BFE-9A6B-C3046BFC6F95}" sibTransId="{3A7BE07C-5C7B-4576-8E41-9D43AC2FA292}"/>
    <dgm:cxn modelId="{C6B015E9-C6D5-439F-962E-7B8527EB3F0C}" type="presOf" srcId="{08D531B0-333C-4C1A-8EAB-911FEB8E9E6D}" destId="{F5691819-06A9-4ECA-ADBE-BDC50F1E2767}" srcOrd="0" destOrd="5" presId="urn:microsoft.com/office/officeart/2005/8/layout/hList6"/>
    <dgm:cxn modelId="{FF4B7CF5-7C7D-4F3A-B1B1-B0E4464002EB}" srcId="{F85A57F9-9F05-4FA8-956D-FA414CDE28B7}" destId="{FAE7B26B-2505-4DD8-BEC1-83B377579CC0}" srcOrd="9" destOrd="0" parTransId="{2CBE8BA7-9F9E-43AD-99F2-64FE1546269E}" sibTransId="{4D10AA22-6889-480F-A46F-EF0BC11E143B}"/>
    <dgm:cxn modelId="{F37915F8-B2E8-4EF3-B95D-7182759AB931}" srcId="{F85A57F9-9F05-4FA8-956D-FA414CDE28B7}" destId="{69E80A75-E75A-44A0-9F24-14E0B4C95D88}" srcOrd="3" destOrd="0" parTransId="{8EB0E24D-F44A-4E27-8D57-6FA622A14336}" sibTransId="{9686BBBB-9366-401D-9785-B93193EAECC1}"/>
    <dgm:cxn modelId="{9FFE5FFB-0147-43D9-A6A4-7F955D8700C6}" srcId="{E403A711-ED96-4B7D-97C8-AE23745E6EC7}" destId="{08D531B0-333C-4C1A-8EAB-911FEB8E9E6D}" srcOrd="4" destOrd="0" parTransId="{4220538D-1D62-453E-868E-16A12257EEF4}" sibTransId="{D847C70C-9A34-41D7-9208-3D401982D3C1}"/>
    <dgm:cxn modelId="{2968C1FB-80F1-4D3B-8099-3B21D77D9DF4}" srcId="{F85A57F9-9F05-4FA8-956D-FA414CDE28B7}" destId="{1FD4E35A-A624-4F01-B3E3-F2F139EF585A}" srcOrd="5" destOrd="0" parTransId="{52B0F1AE-ED24-465C-9DD3-3088E997BC04}" sibTransId="{EBE947C2-B716-4DAC-9444-49523B04A72F}"/>
    <dgm:cxn modelId="{62CA15FE-9D37-4B65-9C00-17B2CE851BC8}" type="presOf" srcId="{BEAA992A-129E-4FC2-A4BD-2B3F6DEBF942}" destId="{A2217213-CC65-4FA6-A05E-FA964A79BB74}" srcOrd="0" destOrd="4" presId="urn:microsoft.com/office/officeart/2005/8/layout/hList6"/>
    <dgm:cxn modelId="{6E1A885B-17D3-42C9-BAA0-53E4B58307E3}" type="presParOf" srcId="{0AD66D93-01CC-4154-8519-2A742CD39456}" destId="{A2217213-CC65-4FA6-A05E-FA964A79BB74}" srcOrd="0" destOrd="0" presId="urn:microsoft.com/office/officeart/2005/8/layout/hList6"/>
    <dgm:cxn modelId="{7B2D97E8-69F2-43F0-BFCF-404A7112C9D2}" type="presParOf" srcId="{0AD66D93-01CC-4154-8519-2A742CD39456}" destId="{7F5BB2FA-13F5-43C9-9EA1-C7D4260FA71E}" srcOrd="1" destOrd="0" presId="urn:microsoft.com/office/officeart/2005/8/layout/hList6"/>
    <dgm:cxn modelId="{CFDFF8BD-9C23-477E-B127-5411D59463F7}" type="presParOf" srcId="{0AD66D93-01CC-4154-8519-2A742CD39456}" destId="{8195559E-0AE6-40B4-9775-A19059493DCB}" srcOrd="2" destOrd="0" presId="urn:microsoft.com/office/officeart/2005/8/layout/hList6"/>
    <dgm:cxn modelId="{EAF7EC05-5250-43C9-B93E-C8C7787F02A1}" type="presParOf" srcId="{0AD66D93-01CC-4154-8519-2A742CD39456}" destId="{450D08FE-8385-49EF-82E9-D5B86DB4CFE8}" srcOrd="3" destOrd="0" presId="urn:microsoft.com/office/officeart/2005/8/layout/hList6"/>
    <dgm:cxn modelId="{6B5F6B55-1055-4A94-A771-6F174E405418}" type="presParOf" srcId="{0AD66D93-01CC-4154-8519-2A742CD39456}" destId="{F5691819-06A9-4ECA-ADBE-BDC50F1E2767}"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0A065-D3BA-4954-B5CA-AAF13D17FB5C}">
      <dsp:nvSpPr>
        <dsp:cNvPr id="0" name=""/>
        <dsp:cNvSpPr/>
      </dsp:nvSpPr>
      <dsp:spPr>
        <a:xfrm>
          <a:off x="0" y="495263"/>
          <a:ext cx="7927547" cy="756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65AB0F-1ED9-47DD-83AA-799F13590EA6}">
      <dsp:nvSpPr>
        <dsp:cNvPr id="0" name=""/>
        <dsp:cNvSpPr/>
      </dsp:nvSpPr>
      <dsp:spPr>
        <a:xfrm>
          <a:off x="396377" y="52463"/>
          <a:ext cx="5549282" cy="885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750" tIns="0" rIns="209750" bIns="0" numCol="1" spcCol="1270" anchor="ctr" anchorCtr="0">
          <a:noAutofit/>
        </a:bodyPr>
        <a:lstStyle/>
        <a:p>
          <a:pPr marL="0" lvl="0" indent="0" algn="l" defTabSz="1333500">
            <a:lnSpc>
              <a:spcPct val="90000"/>
            </a:lnSpc>
            <a:spcBef>
              <a:spcPct val="0"/>
            </a:spcBef>
            <a:spcAft>
              <a:spcPct val="35000"/>
            </a:spcAft>
            <a:buNone/>
          </a:pPr>
          <a:r>
            <a:rPr lang="en-US" sz="3000" kern="1200" dirty="0"/>
            <a:t>Creational</a:t>
          </a:r>
        </a:p>
      </dsp:txBody>
      <dsp:txXfrm>
        <a:off x="439608" y="95694"/>
        <a:ext cx="5462820" cy="799138"/>
      </dsp:txXfrm>
    </dsp:sp>
    <dsp:sp modelId="{9744DF3B-5279-4D13-8D0D-424ACE5DD116}">
      <dsp:nvSpPr>
        <dsp:cNvPr id="0" name=""/>
        <dsp:cNvSpPr/>
      </dsp:nvSpPr>
      <dsp:spPr>
        <a:xfrm>
          <a:off x="0" y="1856064"/>
          <a:ext cx="7927547" cy="756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760415-141E-4443-817A-88E2EE5F65CD}">
      <dsp:nvSpPr>
        <dsp:cNvPr id="0" name=""/>
        <dsp:cNvSpPr/>
      </dsp:nvSpPr>
      <dsp:spPr>
        <a:xfrm>
          <a:off x="396377" y="1413263"/>
          <a:ext cx="5549282" cy="885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750" tIns="0" rIns="209750" bIns="0" numCol="1" spcCol="1270" anchor="ctr" anchorCtr="0">
          <a:noAutofit/>
        </a:bodyPr>
        <a:lstStyle/>
        <a:p>
          <a:pPr marL="0" lvl="0" indent="0" algn="l" defTabSz="1333500">
            <a:lnSpc>
              <a:spcPct val="90000"/>
            </a:lnSpc>
            <a:spcBef>
              <a:spcPct val="0"/>
            </a:spcBef>
            <a:spcAft>
              <a:spcPct val="35000"/>
            </a:spcAft>
            <a:buNone/>
          </a:pPr>
          <a:r>
            <a:rPr lang="en-US" sz="3000" kern="1200" dirty="0"/>
            <a:t>Structural</a:t>
          </a:r>
        </a:p>
      </dsp:txBody>
      <dsp:txXfrm>
        <a:off x="439608" y="1456494"/>
        <a:ext cx="5462820" cy="799138"/>
      </dsp:txXfrm>
    </dsp:sp>
    <dsp:sp modelId="{A1F73FAC-DF75-485A-B90F-6BE31A03522B}">
      <dsp:nvSpPr>
        <dsp:cNvPr id="0" name=""/>
        <dsp:cNvSpPr/>
      </dsp:nvSpPr>
      <dsp:spPr>
        <a:xfrm>
          <a:off x="0" y="3216864"/>
          <a:ext cx="7927547" cy="756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C0D7E8-54BB-4A9B-BA18-3C58E78C6538}">
      <dsp:nvSpPr>
        <dsp:cNvPr id="0" name=""/>
        <dsp:cNvSpPr/>
      </dsp:nvSpPr>
      <dsp:spPr>
        <a:xfrm>
          <a:off x="396377" y="2774064"/>
          <a:ext cx="5549282" cy="885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750" tIns="0" rIns="209750" bIns="0" numCol="1" spcCol="1270" anchor="ctr" anchorCtr="0">
          <a:noAutofit/>
        </a:bodyPr>
        <a:lstStyle/>
        <a:p>
          <a:pPr marL="0" lvl="0" indent="0" algn="l" defTabSz="1333500">
            <a:lnSpc>
              <a:spcPct val="90000"/>
            </a:lnSpc>
            <a:spcBef>
              <a:spcPct val="0"/>
            </a:spcBef>
            <a:spcAft>
              <a:spcPct val="35000"/>
            </a:spcAft>
            <a:buNone/>
          </a:pPr>
          <a:r>
            <a:rPr lang="en-US" sz="3000" kern="1200" dirty="0"/>
            <a:t>Behavioral</a:t>
          </a:r>
        </a:p>
      </dsp:txBody>
      <dsp:txXfrm>
        <a:off x="439608" y="2817295"/>
        <a:ext cx="5462820"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17213-CC65-4FA6-A05E-FA964A79BB74}">
      <dsp:nvSpPr>
        <dsp:cNvPr id="0" name=""/>
        <dsp:cNvSpPr/>
      </dsp:nvSpPr>
      <dsp:spPr>
        <a:xfrm rot="16200000">
          <a:off x="-1328823" y="1330143"/>
          <a:ext cx="6091881" cy="3431594"/>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a:lnSpc>
              <a:spcPct val="90000"/>
            </a:lnSpc>
            <a:spcBef>
              <a:spcPct val="0"/>
            </a:spcBef>
            <a:spcAft>
              <a:spcPct val="35000"/>
            </a:spcAft>
            <a:buNone/>
          </a:pPr>
          <a:r>
            <a:rPr lang="en-US" sz="2800" b="1" kern="1200" dirty="0"/>
            <a:t>Creational</a:t>
          </a:r>
        </a:p>
        <a:p>
          <a:pPr marL="171450" lvl="1" indent="-171450" algn="l" defTabSz="800100">
            <a:lnSpc>
              <a:spcPct val="90000"/>
            </a:lnSpc>
            <a:spcBef>
              <a:spcPct val="0"/>
            </a:spcBef>
            <a:spcAft>
              <a:spcPct val="15000"/>
            </a:spcAft>
            <a:buChar char="•"/>
          </a:pPr>
          <a:r>
            <a:rPr lang="en-US" sz="1800" b="1" kern="1200" dirty="0"/>
            <a:t>Singleton</a:t>
          </a:r>
        </a:p>
        <a:p>
          <a:pPr marL="171450" lvl="1" indent="-171450" algn="l" defTabSz="800100">
            <a:lnSpc>
              <a:spcPct val="90000"/>
            </a:lnSpc>
            <a:spcBef>
              <a:spcPct val="0"/>
            </a:spcBef>
            <a:spcAft>
              <a:spcPct val="15000"/>
            </a:spcAft>
            <a:buChar char="•"/>
          </a:pPr>
          <a:r>
            <a:rPr lang="en-US" sz="1800" kern="1200" dirty="0"/>
            <a:t>Factory Method</a:t>
          </a:r>
        </a:p>
        <a:p>
          <a:pPr marL="171450" lvl="1" indent="-171450" algn="l" defTabSz="800100">
            <a:lnSpc>
              <a:spcPct val="90000"/>
            </a:lnSpc>
            <a:spcBef>
              <a:spcPct val="0"/>
            </a:spcBef>
            <a:spcAft>
              <a:spcPct val="15000"/>
            </a:spcAft>
            <a:buChar char="•"/>
          </a:pPr>
          <a:r>
            <a:rPr lang="en-US" sz="1800" kern="1200" dirty="0"/>
            <a:t>Abstract Factory</a:t>
          </a:r>
        </a:p>
        <a:p>
          <a:pPr marL="171450" lvl="1" indent="-171450" algn="l" defTabSz="800100">
            <a:lnSpc>
              <a:spcPct val="90000"/>
            </a:lnSpc>
            <a:spcBef>
              <a:spcPct val="0"/>
            </a:spcBef>
            <a:spcAft>
              <a:spcPct val="15000"/>
            </a:spcAft>
            <a:buChar char="•"/>
          </a:pPr>
          <a:r>
            <a:rPr lang="en-US" sz="1800" kern="1200" dirty="0"/>
            <a:t>Builder</a:t>
          </a:r>
        </a:p>
        <a:p>
          <a:pPr marL="171450" lvl="1" indent="-171450" algn="l" defTabSz="800100">
            <a:lnSpc>
              <a:spcPct val="90000"/>
            </a:lnSpc>
            <a:spcBef>
              <a:spcPct val="0"/>
            </a:spcBef>
            <a:spcAft>
              <a:spcPct val="15000"/>
            </a:spcAft>
            <a:buChar char="•"/>
          </a:pPr>
          <a:r>
            <a:rPr lang="en-US" sz="1800" kern="1200" dirty="0"/>
            <a:t>Object Pool</a:t>
          </a:r>
        </a:p>
        <a:p>
          <a:pPr marL="171450" lvl="1" indent="-171450" algn="l" defTabSz="800100">
            <a:lnSpc>
              <a:spcPct val="90000"/>
            </a:lnSpc>
            <a:spcBef>
              <a:spcPct val="0"/>
            </a:spcBef>
            <a:spcAft>
              <a:spcPct val="15000"/>
            </a:spcAft>
            <a:buChar char="•"/>
          </a:pPr>
          <a:r>
            <a:rPr lang="en-US" sz="1800" kern="1200" dirty="0"/>
            <a:t>Prototype</a:t>
          </a:r>
        </a:p>
        <a:p>
          <a:pPr marL="171450" lvl="1" indent="-171450" algn="l" defTabSz="800100">
            <a:lnSpc>
              <a:spcPct val="90000"/>
            </a:lnSpc>
            <a:spcBef>
              <a:spcPct val="0"/>
            </a:spcBef>
            <a:spcAft>
              <a:spcPct val="15000"/>
            </a:spcAft>
            <a:buChar char="•"/>
          </a:pPr>
          <a:r>
            <a:rPr lang="en-US" sz="1800" kern="1200" dirty="0"/>
            <a:t>Dependency Injection</a:t>
          </a:r>
        </a:p>
        <a:p>
          <a:pPr marL="171450" lvl="1" indent="-171450" algn="l" defTabSz="800100">
            <a:lnSpc>
              <a:spcPct val="90000"/>
            </a:lnSpc>
            <a:spcBef>
              <a:spcPct val="0"/>
            </a:spcBef>
            <a:spcAft>
              <a:spcPct val="15000"/>
            </a:spcAft>
            <a:buChar char="•"/>
          </a:pPr>
          <a:r>
            <a:rPr lang="en-US" sz="1800" kern="1200" dirty="0"/>
            <a:t>Lazy Initialization</a:t>
          </a:r>
        </a:p>
        <a:p>
          <a:pPr marL="171450" lvl="1" indent="-171450" algn="l" defTabSz="800100">
            <a:lnSpc>
              <a:spcPct val="90000"/>
            </a:lnSpc>
            <a:spcBef>
              <a:spcPct val="0"/>
            </a:spcBef>
            <a:spcAft>
              <a:spcPct val="15000"/>
            </a:spcAft>
            <a:buChar char="•"/>
          </a:pPr>
          <a:r>
            <a:rPr lang="en-US" sz="1800" kern="1200" dirty="0"/>
            <a:t>…</a:t>
          </a:r>
        </a:p>
      </dsp:txBody>
      <dsp:txXfrm rot="5400000">
        <a:off x="1320" y="1218376"/>
        <a:ext cx="3431594" cy="3655129"/>
      </dsp:txXfrm>
    </dsp:sp>
    <dsp:sp modelId="{8195559E-0AE6-40B4-9775-A19059493DCB}">
      <dsp:nvSpPr>
        <dsp:cNvPr id="0" name=""/>
        <dsp:cNvSpPr/>
      </dsp:nvSpPr>
      <dsp:spPr>
        <a:xfrm rot="16200000">
          <a:off x="2360140" y="1330143"/>
          <a:ext cx="6091881" cy="3431594"/>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a:lnSpc>
              <a:spcPct val="90000"/>
            </a:lnSpc>
            <a:spcBef>
              <a:spcPct val="0"/>
            </a:spcBef>
            <a:spcAft>
              <a:spcPct val="35000"/>
            </a:spcAft>
            <a:buNone/>
          </a:pPr>
          <a:r>
            <a:rPr lang="en-US" sz="2800" b="1" kern="1200" dirty="0"/>
            <a:t>Structural</a:t>
          </a:r>
        </a:p>
        <a:p>
          <a:pPr marL="171450" lvl="1" indent="-171450" algn="l" defTabSz="800100">
            <a:lnSpc>
              <a:spcPct val="90000"/>
            </a:lnSpc>
            <a:spcBef>
              <a:spcPct val="0"/>
            </a:spcBef>
            <a:spcAft>
              <a:spcPct val="15000"/>
            </a:spcAft>
            <a:buChar char="•"/>
          </a:pPr>
          <a:r>
            <a:rPr lang="en-US" sz="1800" b="1" kern="1200" dirty="0"/>
            <a:t>Adapter</a:t>
          </a:r>
        </a:p>
        <a:p>
          <a:pPr marL="171450" lvl="1" indent="-171450" algn="l" defTabSz="800100">
            <a:lnSpc>
              <a:spcPct val="90000"/>
            </a:lnSpc>
            <a:spcBef>
              <a:spcPct val="0"/>
            </a:spcBef>
            <a:spcAft>
              <a:spcPct val="15000"/>
            </a:spcAft>
            <a:buChar char="•"/>
          </a:pPr>
          <a:r>
            <a:rPr lang="en-US" sz="1800" kern="1200" dirty="0"/>
            <a:t>Bridge</a:t>
          </a:r>
        </a:p>
        <a:p>
          <a:pPr marL="171450" lvl="1" indent="-171450" algn="l" defTabSz="800100">
            <a:lnSpc>
              <a:spcPct val="90000"/>
            </a:lnSpc>
            <a:spcBef>
              <a:spcPct val="0"/>
            </a:spcBef>
            <a:spcAft>
              <a:spcPct val="15000"/>
            </a:spcAft>
            <a:buChar char="•"/>
          </a:pPr>
          <a:r>
            <a:rPr lang="en-US" sz="1800" kern="1200" dirty="0"/>
            <a:t>Composite</a:t>
          </a:r>
        </a:p>
        <a:p>
          <a:pPr marL="171450" lvl="1" indent="-171450" algn="l" defTabSz="800100">
            <a:lnSpc>
              <a:spcPct val="90000"/>
            </a:lnSpc>
            <a:spcBef>
              <a:spcPct val="0"/>
            </a:spcBef>
            <a:spcAft>
              <a:spcPct val="15000"/>
            </a:spcAft>
            <a:buChar char="•"/>
          </a:pPr>
          <a:r>
            <a:rPr lang="en-US" sz="1800" kern="1200" dirty="0"/>
            <a:t>Decorator</a:t>
          </a:r>
        </a:p>
        <a:p>
          <a:pPr marL="171450" lvl="1" indent="-171450" algn="l" defTabSz="800100">
            <a:lnSpc>
              <a:spcPct val="90000"/>
            </a:lnSpc>
            <a:spcBef>
              <a:spcPct val="0"/>
            </a:spcBef>
            <a:spcAft>
              <a:spcPct val="15000"/>
            </a:spcAft>
            <a:buChar char="•"/>
          </a:pPr>
          <a:r>
            <a:rPr lang="en-US" sz="1800" kern="1200" dirty="0"/>
            <a:t>Façade</a:t>
          </a:r>
        </a:p>
        <a:p>
          <a:pPr marL="171450" lvl="1" indent="-171450" algn="l" defTabSz="800100">
            <a:lnSpc>
              <a:spcPct val="90000"/>
            </a:lnSpc>
            <a:spcBef>
              <a:spcPct val="0"/>
            </a:spcBef>
            <a:spcAft>
              <a:spcPct val="15000"/>
            </a:spcAft>
            <a:buChar char="•"/>
          </a:pPr>
          <a:r>
            <a:rPr lang="en-US" sz="1800" kern="1200" dirty="0"/>
            <a:t>Flyweight</a:t>
          </a:r>
        </a:p>
        <a:p>
          <a:pPr marL="171450" lvl="1" indent="-171450" algn="l" defTabSz="800100">
            <a:lnSpc>
              <a:spcPct val="90000"/>
            </a:lnSpc>
            <a:spcBef>
              <a:spcPct val="0"/>
            </a:spcBef>
            <a:spcAft>
              <a:spcPct val="15000"/>
            </a:spcAft>
            <a:buChar char="•"/>
          </a:pPr>
          <a:r>
            <a:rPr lang="en-US" sz="1800" kern="1200" dirty="0"/>
            <a:t>Proxy</a:t>
          </a:r>
        </a:p>
        <a:p>
          <a:pPr marL="171450" lvl="1" indent="-171450" algn="l" defTabSz="800100">
            <a:lnSpc>
              <a:spcPct val="90000"/>
            </a:lnSpc>
            <a:spcBef>
              <a:spcPct val="0"/>
            </a:spcBef>
            <a:spcAft>
              <a:spcPct val="15000"/>
            </a:spcAft>
            <a:buChar char="•"/>
          </a:pPr>
          <a:r>
            <a:rPr lang="en-US" sz="1800" kern="1200" dirty="0"/>
            <a:t>Marker</a:t>
          </a:r>
        </a:p>
        <a:p>
          <a:pPr marL="171450" lvl="1" indent="-171450" algn="l" defTabSz="800100">
            <a:lnSpc>
              <a:spcPct val="90000"/>
            </a:lnSpc>
            <a:spcBef>
              <a:spcPct val="0"/>
            </a:spcBef>
            <a:spcAft>
              <a:spcPct val="15000"/>
            </a:spcAft>
            <a:buChar char="•"/>
          </a:pPr>
          <a:r>
            <a:rPr lang="en-US" sz="1800" kern="1200" dirty="0"/>
            <a:t>Twin</a:t>
          </a:r>
        </a:p>
        <a:p>
          <a:pPr marL="171450" lvl="1" indent="-171450" algn="l" defTabSz="800100">
            <a:lnSpc>
              <a:spcPct val="90000"/>
            </a:lnSpc>
            <a:spcBef>
              <a:spcPct val="0"/>
            </a:spcBef>
            <a:spcAft>
              <a:spcPct val="15000"/>
            </a:spcAft>
            <a:buChar char="•"/>
          </a:pPr>
          <a:r>
            <a:rPr lang="en-US" sz="1800" kern="1200" dirty="0"/>
            <a:t>Module</a:t>
          </a:r>
        </a:p>
        <a:p>
          <a:pPr marL="171450" lvl="1" indent="-171450" algn="l" defTabSz="800100">
            <a:lnSpc>
              <a:spcPct val="90000"/>
            </a:lnSpc>
            <a:spcBef>
              <a:spcPct val="0"/>
            </a:spcBef>
            <a:spcAft>
              <a:spcPct val="15000"/>
            </a:spcAft>
            <a:buChar char="•"/>
          </a:pPr>
          <a:r>
            <a:rPr lang="en-US" sz="1800" kern="1200" dirty="0"/>
            <a:t>…</a:t>
          </a:r>
        </a:p>
      </dsp:txBody>
      <dsp:txXfrm rot="5400000">
        <a:off x="3690283" y="1218376"/>
        <a:ext cx="3431594" cy="3655129"/>
      </dsp:txXfrm>
    </dsp:sp>
    <dsp:sp modelId="{F5691819-06A9-4ECA-ADBE-BDC50F1E2767}">
      <dsp:nvSpPr>
        <dsp:cNvPr id="0" name=""/>
        <dsp:cNvSpPr/>
      </dsp:nvSpPr>
      <dsp:spPr>
        <a:xfrm rot="16200000">
          <a:off x="6049104" y="1330143"/>
          <a:ext cx="6091881" cy="3431594"/>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a:lnSpc>
              <a:spcPct val="90000"/>
            </a:lnSpc>
            <a:spcBef>
              <a:spcPct val="0"/>
            </a:spcBef>
            <a:spcAft>
              <a:spcPct val="35000"/>
            </a:spcAft>
            <a:buNone/>
          </a:pPr>
          <a:r>
            <a:rPr lang="en-US" sz="2800" b="1" kern="1200" dirty="0"/>
            <a:t>Behavioral</a:t>
          </a:r>
        </a:p>
        <a:p>
          <a:pPr marL="171450" lvl="1" indent="-171450" algn="l" defTabSz="800100">
            <a:lnSpc>
              <a:spcPct val="90000"/>
            </a:lnSpc>
            <a:spcBef>
              <a:spcPct val="0"/>
            </a:spcBef>
            <a:spcAft>
              <a:spcPct val="15000"/>
            </a:spcAft>
            <a:buChar char="•"/>
          </a:pPr>
          <a:r>
            <a:rPr lang="en-US" sz="1800" kern="1200" dirty="0"/>
            <a:t>Chain of Responsibility</a:t>
          </a:r>
        </a:p>
        <a:p>
          <a:pPr marL="171450" lvl="1" indent="-171450" algn="l" defTabSz="800100">
            <a:lnSpc>
              <a:spcPct val="90000"/>
            </a:lnSpc>
            <a:spcBef>
              <a:spcPct val="0"/>
            </a:spcBef>
            <a:spcAft>
              <a:spcPct val="15000"/>
            </a:spcAft>
            <a:buChar char="•"/>
          </a:pPr>
          <a:r>
            <a:rPr lang="en-US" sz="1800" kern="1200" dirty="0"/>
            <a:t>Command</a:t>
          </a:r>
        </a:p>
        <a:p>
          <a:pPr marL="171450" lvl="1" indent="-171450" algn="l" defTabSz="800100">
            <a:lnSpc>
              <a:spcPct val="90000"/>
            </a:lnSpc>
            <a:spcBef>
              <a:spcPct val="0"/>
            </a:spcBef>
            <a:spcAft>
              <a:spcPct val="15000"/>
            </a:spcAft>
            <a:buChar char="•"/>
          </a:pPr>
          <a:r>
            <a:rPr lang="en-US" sz="1800" kern="1200" dirty="0"/>
            <a:t>Interpreter</a:t>
          </a:r>
        </a:p>
        <a:p>
          <a:pPr marL="171450" lvl="1" indent="-171450" algn="l" defTabSz="800100">
            <a:lnSpc>
              <a:spcPct val="90000"/>
            </a:lnSpc>
            <a:spcBef>
              <a:spcPct val="0"/>
            </a:spcBef>
            <a:spcAft>
              <a:spcPct val="15000"/>
            </a:spcAft>
            <a:buChar char="•"/>
          </a:pPr>
          <a:r>
            <a:rPr lang="en-US" sz="1800" b="1" kern="1200" dirty="0"/>
            <a:t>Mediator</a:t>
          </a:r>
        </a:p>
        <a:p>
          <a:pPr marL="171450" lvl="1" indent="-171450" algn="l" defTabSz="800100">
            <a:lnSpc>
              <a:spcPct val="90000"/>
            </a:lnSpc>
            <a:spcBef>
              <a:spcPct val="0"/>
            </a:spcBef>
            <a:spcAft>
              <a:spcPct val="15000"/>
            </a:spcAft>
            <a:buChar char="•"/>
          </a:pPr>
          <a:r>
            <a:rPr lang="en-US" sz="1800" kern="1200" dirty="0"/>
            <a:t>Memento</a:t>
          </a:r>
        </a:p>
        <a:p>
          <a:pPr marL="171450" lvl="1" indent="-171450" algn="l" defTabSz="800100">
            <a:lnSpc>
              <a:spcPct val="90000"/>
            </a:lnSpc>
            <a:spcBef>
              <a:spcPct val="0"/>
            </a:spcBef>
            <a:spcAft>
              <a:spcPct val="15000"/>
            </a:spcAft>
            <a:buChar char="•"/>
          </a:pPr>
          <a:r>
            <a:rPr lang="en-US" sz="1800" kern="1200" dirty="0"/>
            <a:t>Observer</a:t>
          </a:r>
        </a:p>
        <a:p>
          <a:pPr marL="171450" lvl="1" indent="-171450" algn="l" defTabSz="800100">
            <a:lnSpc>
              <a:spcPct val="90000"/>
            </a:lnSpc>
            <a:spcBef>
              <a:spcPct val="0"/>
            </a:spcBef>
            <a:spcAft>
              <a:spcPct val="15000"/>
            </a:spcAft>
            <a:buChar char="•"/>
          </a:pPr>
          <a:r>
            <a:rPr lang="en-US" sz="1800" kern="1200" dirty="0"/>
            <a:t>State</a:t>
          </a:r>
        </a:p>
        <a:p>
          <a:pPr marL="171450" lvl="1" indent="-171450" algn="l" defTabSz="800100">
            <a:lnSpc>
              <a:spcPct val="90000"/>
            </a:lnSpc>
            <a:spcBef>
              <a:spcPct val="0"/>
            </a:spcBef>
            <a:spcAft>
              <a:spcPct val="15000"/>
            </a:spcAft>
            <a:buChar char="•"/>
          </a:pPr>
          <a:r>
            <a:rPr lang="en-US" sz="1800" kern="1200" dirty="0"/>
            <a:t>Strategy</a:t>
          </a:r>
        </a:p>
        <a:p>
          <a:pPr marL="171450" lvl="1" indent="-171450" algn="l" defTabSz="800100">
            <a:lnSpc>
              <a:spcPct val="90000"/>
            </a:lnSpc>
            <a:spcBef>
              <a:spcPct val="0"/>
            </a:spcBef>
            <a:spcAft>
              <a:spcPct val="15000"/>
            </a:spcAft>
            <a:buChar char="•"/>
          </a:pPr>
          <a:r>
            <a:rPr lang="en-US" sz="1800" kern="1200" dirty="0"/>
            <a:t>Template Method</a:t>
          </a:r>
        </a:p>
        <a:p>
          <a:pPr marL="171450" lvl="1" indent="-171450" algn="l" defTabSz="800100">
            <a:lnSpc>
              <a:spcPct val="90000"/>
            </a:lnSpc>
            <a:spcBef>
              <a:spcPct val="0"/>
            </a:spcBef>
            <a:spcAft>
              <a:spcPct val="15000"/>
            </a:spcAft>
            <a:buChar char="•"/>
          </a:pPr>
          <a:r>
            <a:rPr lang="en-US" sz="1800" kern="1200" dirty="0"/>
            <a:t>Visitor</a:t>
          </a:r>
        </a:p>
        <a:p>
          <a:pPr marL="171450" lvl="1" indent="-171450" algn="l" defTabSz="800100">
            <a:lnSpc>
              <a:spcPct val="90000"/>
            </a:lnSpc>
            <a:spcBef>
              <a:spcPct val="0"/>
            </a:spcBef>
            <a:spcAft>
              <a:spcPct val="15000"/>
            </a:spcAft>
            <a:buChar char="•"/>
          </a:pPr>
          <a:r>
            <a:rPr lang="en-US" sz="1800" kern="1200" dirty="0"/>
            <a:t>…</a:t>
          </a:r>
        </a:p>
      </dsp:txBody>
      <dsp:txXfrm rot="5400000">
        <a:off x="7379247" y="1218376"/>
        <a:ext cx="3431594" cy="365512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741D12-1BA0-4D16-B253-39E4DA7AD69F}" type="datetimeFigureOut">
              <a:rPr lang="en-US" smtClean="0"/>
              <a:t>5/8/2018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910782-FDC2-4F7C-A018-7A502E5089C7}" type="slidenum">
              <a:rPr lang="en-US" smtClean="0"/>
              <a:t>‹#›</a:t>
            </a:fld>
            <a:endParaRPr lang="en-US"/>
          </a:p>
        </p:txBody>
      </p:sp>
    </p:spTree>
    <p:extLst>
      <p:ext uri="{BB962C8B-B14F-4D97-AF65-F5344CB8AC3E}">
        <p14:creationId xmlns:p14="http://schemas.microsoft.com/office/powerpoint/2010/main" val="19448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0E036-A0EF-40EA-AC2B-818A5F8CFC1C}" type="datetimeFigureOut">
              <a:rPr lang="en-US" smtClean="0"/>
              <a:t>5/8/2018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36D52-512B-47DE-BC94-6C88A56CE986}" type="slidenum">
              <a:rPr lang="en-US" smtClean="0"/>
              <a:t>‹#›</a:t>
            </a:fld>
            <a:endParaRPr lang="en-US"/>
          </a:p>
        </p:txBody>
      </p:sp>
    </p:spTree>
    <p:extLst>
      <p:ext uri="{BB962C8B-B14F-4D97-AF65-F5344CB8AC3E}">
        <p14:creationId xmlns:p14="http://schemas.microsoft.com/office/powerpoint/2010/main" val="134099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36D52-512B-47DE-BC94-6C88A56CE986}" type="slidenum">
              <a:rPr lang="en-US" smtClean="0"/>
              <a:t>1</a:t>
            </a:fld>
            <a:endParaRPr lang="en-US"/>
          </a:p>
        </p:txBody>
      </p:sp>
    </p:spTree>
    <p:extLst>
      <p:ext uri="{BB962C8B-B14F-4D97-AF65-F5344CB8AC3E}">
        <p14:creationId xmlns:p14="http://schemas.microsoft.com/office/powerpoint/2010/main" val="4233922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C936D52-512B-47DE-BC94-6C88A56CE986}" type="slidenum">
              <a:rPr lang="en-US" smtClean="0"/>
              <a:t>12</a:t>
            </a:fld>
            <a:endParaRPr lang="en-US"/>
          </a:p>
        </p:txBody>
      </p:sp>
    </p:spTree>
    <p:extLst>
      <p:ext uri="{BB962C8B-B14F-4D97-AF65-F5344CB8AC3E}">
        <p14:creationId xmlns:p14="http://schemas.microsoft.com/office/powerpoint/2010/main" val="206671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C936D52-512B-47DE-BC94-6C88A56CE986}" type="slidenum">
              <a:rPr lang="en-US" smtClean="0"/>
              <a:t>13</a:t>
            </a:fld>
            <a:endParaRPr lang="en-US"/>
          </a:p>
        </p:txBody>
      </p:sp>
    </p:spTree>
    <p:extLst>
      <p:ext uri="{BB962C8B-B14F-4D97-AF65-F5344CB8AC3E}">
        <p14:creationId xmlns:p14="http://schemas.microsoft.com/office/powerpoint/2010/main" val="1320615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Mediator Patern (mô hình trung gian) được sử dụng để giảm sự phức tạp trong "giao tiếp" giữa các lớp và các đối tượng. Mô hình này cung cấp một lớp trung gian có nhiệm vụ xử lý thông tin liên lạc giữa các tầng lớp, hỗ trợ bảo trì mã code dễ dàng bằng cách khớp nối lỏng lẻo.</a:t>
            </a: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a:t>
            </a:r>
            <a:r>
              <a:rPr lang="vi-VN" sz="1200" b="0" i="0" kern="1200" dirty="0">
                <a:solidFill>
                  <a:schemeClr val="tx1"/>
                </a:solidFill>
                <a:effectLst/>
                <a:latin typeface="+mn-lt"/>
                <a:ea typeface="+mn-ea"/>
                <a:cs typeface="+mn-cs"/>
              </a:rPr>
              <a:t>ác đối tượng tương đồng không "giao tiếp" trực tiếp với nhau mà giao tiếp thông qua người trung gian, và cho phép bạn thay thay đổi cách tương tác giữa họ một cách độc lập</a:t>
            </a:r>
          </a:p>
        </p:txBody>
      </p:sp>
      <p:sp>
        <p:nvSpPr>
          <p:cNvPr id="4" name="Slide Number Placeholder 3"/>
          <p:cNvSpPr>
            <a:spLocks noGrp="1"/>
          </p:cNvSpPr>
          <p:nvPr>
            <p:ph type="sldNum" sz="quarter" idx="10"/>
          </p:nvPr>
        </p:nvSpPr>
        <p:spPr/>
        <p:txBody>
          <a:bodyPr/>
          <a:lstStyle/>
          <a:p>
            <a:fld id="{9C936D52-512B-47DE-BC94-6C88A56CE986}" type="slidenum">
              <a:rPr lang="en-US" smtClean="0"/>
              <a:t>14</a:t>
            </a:fld>
            <a:endParaRPr lang="en-US"/>
          </a:p>
        </p:txBody>
      </p:sp>
    </p:spTree>
    <p:extLst>
      <p:ext uri="{BB962C8B-B14F-4D97-AF65-F5344CB8AC3E}">
        <p14:creationId xmlns:p14="http://schemas.microsoft.com/office/powerpoint/2010/main" val="3035245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Tháp điều khiển tại sân bay có kiểm soát là một ví dụ về hoạt động của Mediator pattern. Các phi công của các máy bay đang cất cánh hoặc hạ cánh kết nối với tháp chứ không phải giao tiếp rõ ràng với nhau. Những khó khăn về việc ai có thể cất hoặc hạ cánh được thi hành bởi tháp điều khiển. Điều quan trọng cần lưu ý là tháp không kiểm soát toàn bộ chuyến bay. Nó tồn tại chỉ để thực thi các quy định an toàn trong lúc cất và hạ cánh.</a:t>
            </a:r>
          </a:p>
        </p:txBody>
      </p:sp>
      <p:sp>
        <p:nvSpPr>
          <p:cNvPr id="4" name="Slide Number Placeholder 3"/>
          <p:cNvSpPr>
            <a:spLocks noGrp="1"/>
          </p:cNvSpPr>
          <p:nvPr>
            <p:ph type="sldNum" sz="quarter" idx="10"/>
          </p:nvPr>
        </p:nvSpPr>
        <p:spPr/>
        <p:txBody>
          <a:bodyPr/>
          <a:lstStyle/>
          <a:p>
            <a:fld id="{9C936D52-512B-47DE-BC94-6C88A56CE986}" type="slidenum">
              <a:rPr lang="en-US" smtClean="0"/>
              <a:t>15</a:t>
            </a:fld>
            <a:endParaRPr lang="en-US"/>
          </a:p>
        </p:txBody>
      </p:sp>
    </p:spTree>
    <p:extLst>
      <p:ext uri="{BB962C8B-B14F-4D97-AF65-F5344CB8AC3E}">
        <p14:creationId xmlns:p14="http://schemas.microsoft.com/office/powerpoint/2010/main" val="3617098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Mediator</a:t>
            </a:r>
          </a:p>
          <a:p>
            <a:r>
              <a:rPr lang="vi-VN" sz="1200" b="0" i="0" kern="1200" dirty="0">
                <a:solidFill>
                  <a:schemeClr val="tx1"/>
                </a:solidFill>
                <a:effectLst/>
                <a:latin typeface="+mn-lt"/>
                <a:ea typeface="+mn-ea"/>
                <a:cs typeface="+mn-cs"/>
              </a:rPr>
              <a:t>Mediator để xác định các interface giao tiếp giữa các đối tượng tương đồng.</a:t>
            </a:r>
          </a:p>
          <a:p>
            <a:r>
              <a:rPr lang="vi-VN" sz="1200" b="1" i="0" kern="1200" dirty="0">
                <a:solidFill>
                  <a:schemeClr val="tx1"/>
                </a:solidFill>
                <a:effectLst/>
                <a:latin typeface="+mn-lt"/>
                <a:ea typeface="+mn-ea"/>
                <a:cs typeface="+mn-cs"/>
              </a:rPr>
              <a:t>ConcreteMediator</a:t>
            </a:r>
          </a:p>
          <a:p>
            <a:r>
              <a:rPr lang="vi-VN" sz="1200" b="0" i="0" kern="1200" dirty="0">
                <a:solidFill>
                  <a:schemeClr val="tx1"/>
                </a:solidFill>
                <a:effectLst/>
                <a:latin typeface="+mn-lt"/>
                <a:ea typeface="+mn-ea"/>
                <a:cs typeface="+mn-cs"/>
              </a:rPr>
              <a:t>Thực hiện interface giao tiếp từ Mediator, để điều chỉnh các thông tin liên lạc giữa các đối tượng . Thông báo cho các đối tượng tương đồng đang tồn tại, biết về mục đích giao tiếp.</a:t>
            </a:r>
          </a:p>
          <a:p>
            <a:r>
              <a:rPr lang="vi-VN" sz="1200" b="1" i="0" kern="1200" dirty="0">
                <a:solidFill>
                  <a:schemeClr val="tx1"/>
                </a:solidFill>
                <a:effectLst/>
                <a:latin typeface="+mn-lt"/>
                <a:ea typeface="+mn-ea"/>
                <a:cs typeface="+mn-cs"/>
              </a:rPr>
              <a:t>ConcreteColleague</a:t>
            </a:r>
          </a:p>
          <a:p>
            <a:r>
              <a:rPr lang="vi-VN" sz="1200" b="0" i="0" kern="1200" dirty="0">
                <a:solidFill>
                  <a:schemeClr val="tx1"/>
                </a:solidFill>
                <a:effectLst/>
                <a:latin typeface="+mn-lt"/>
                <a:ea typeface="+mn-ea"/>
                <a:cs typeface="+mn-cs"/>
              </a:rPr>
              <a:t>Thông qua Mediator để giao tiếp với các đối tượng khác.</a:t>
            </a:r>
          </a:p>
        </p:txBody>
      </p:sp>
      <p:sp>
        <p:nvSpPr>
          <p:cNvPr id="4" name="Slide Number Placeholder 3"/>
          <p:cNvSpPr>
            <a:spLocks noGrp="1"/>
          </p:cNvSpPr>
          <p:nvPr>
            <p:ph type="sldNum" sz="quarter" idx="10"/>
          </p:nvPr>
        </p:nvSpPr>
        <p:spPr/>
        <p:txBody>
          <a:bodyPr/>
          <a:lstStyle/>
          <a:p>
            <a:fld id="{9C936D52-512B-47DE-BC94-6C88A56CE986}" type="slidenum">
              <a:rPr lang="en-US" smtClean="0"/>
              <a:t>16</a:t>
            </a:fld>
            <a:endParaRPr lang="en-US"/>
          </a:p>
        </p:txBody>
      </p:sp>
    </p:spTree>
    <p:extLst>
      <p:ext uri="{BB962C8B-B14F-4D97-AF65-F5344CB8AC3E}">
        <p14:creationId xmlns:p14="http://schemas.microsoft.com/office/powerpoint/2010/main" val="2500188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Mediator</a:t>
            </a:r>
          </a:p>
          <a:p>
            <a:r>
              <a:rPr lang="vi-VN" sz="1200" b="0" i="0" kern="1200" dirty="0">
                <a:solidFill>
                  <a:schemeClr val="tx1"/>
                </a:solidFill>
                <a:effectLst/>
                <a:latin typeface="+mn-lt"/>
                <a:ea typeface="+mn-ea"/>
                <a:cs typeface="+mn-cs"/>
              </a:rPr>
              <a:t>Mediator để xác định các interface giao tiếp giữa các đối tượng tương đồng.</a:t>
            </a:r>
          </a:p>
          <a:p>
            <a:r>
              <a:rPr lang="vi-VN" sz="1200" b="1" i="0" kern="1200" dirty="0">
                <a:solidFill>
                  <a:schemeClr val="tx1"/>
                </a:solidFill>
                <a:effectLst/>
                <a:latin typeface="+mn-lt"/>
                <a:ea typeface="+mn-ea"/>
                <a:cs typeface="+mn-cs"/>
              </a:rPr>
              <a:t>ConcreteMediator</a:t>
            </a:r>
          </a:p>
          <a:p>
            <a:r>
              <a:rPr lang="vi-VN" sz="1200" b="0" i="0" kern="1200" dirty="0">
                <a:solidFill>
                  <a:schemeClr val="tx1"/>
                </a:solidFill>
                <a:effectLst/>
                <a:latin typeface="+mn-lt"/>
                <a:ea typeface="+mn-ea"/>
                <a:cs typeface="+mn-cs"/>
              </a:rPr>
              <a:t>Thực hiện interface giao tiếp từ Mediator, để điều chỉnh các thông tin liên lạc giữa các đối tượng . Thông báo cho các đối tượng tương đồng đang tồn tại, biết về mục đích giao tiếp.</a:t>
            </a:r>
          </a:p>
          <a:p>
            <a:r>
              <a:rPr lang="vi-VN" sz="1200" b="1" i="0" kern="1200" dirty="0">
                <a:solidFill>
                  <a:schemeClr val="tx1"/>
                </a:solidFill>
                <a:effectLst/>
                <a:latin typeface="+mn-lt"/>
                <a:ea typeface="+mn-ea"/>
                <a:cs typeface="+mn-cs"/>
              </a:rPr>
              <a:t>ConcreteColleague</a:t>
            </a:r>
          </a:p>
          <a:p>
            <a:r>
              <a:rPr lang="vi-VN" sz="1200" b="0" i="0" kern="1200" dirty="0">
                <a:solidFill>
                  <a:schemeClr val="tx1"/>
                </a:solidFill>
                <a:effectLst/>
                <a:latin typeface="+mn-lt"/>
                <a:ea typeface="+mn-ea"/>
                <a:cs typeface="+mn-cs"/>
              </a:rPr>
              <a:t>Thông qua Mediator để giao tiếp với các đối tượng khác.</a:t>
            </a:r>
          </a:p>
        </p:txBody>
      </p:sp>
      <p:sp>
        <p:nvSpPr>
          <p:cNvPr id="4" name="Slide Number Placeholder 3"/>
          <p:cNvSpPr>
            <a:spLocks noGrp="1"/>
          </p:cNvSpPr>
          <p:nvPr>
            <p:ph type="sldNum" sz="quarter" idx="10"/>
          </p:nvPr>
        </p:nvSpPr>
        <p:spPr/>
        <p:txBody>
          <a:bodyPr/>
          <a:lstStyle/>
          <a:p>
            <a:fld id="{9C936D52-512B-47DE-BC94-6C88A56CE986}" type="slidenum">
              <a:rPr lang="en-US" smtClean="0"/>
              <a:t>17</a:t>
            </a:fld>
            <a:endParaRPr lang="en-US"/>
          </a:p>
        </p:txBody>
      </p:sp>
    </p:spTree>
    <p:extLst>
      <p:ext uri="{BB962C8B-B14F-4D97-AF65-F5344CB8AC3E}">
        <p14:creationId xmlns:p14="http://schemas.microsoft.com/office/powerpoint/2010/main" val="2745838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Mediator</a:t>
            </a:r>
          </a:p>
          <a:p>
            <a:r>
              <a:rPr lang="vi-VN" sz="1200" b="0" i="0" kern="1200" dirty="0">
                <a:solidFill>
                  <a:schemeClr val="tx1"/>
                </a:solidFill>
                <a:effectLst/>
                <a:latin typeface="+mn-lt"/>
                <a:ea typeface="+mn-ea"/>
                <a:cs typeface="+mn-cs"/>
              </a:rPr>
              <a:t>Mediator để xác định các interface giao tiếp giữa các đối tượng tương đồng.</a:t>
            </a:r>
          </a:p>
          <a:p>
            <a:r>
              <a:rPr lang="vi-VN" sz="1200" b="1" i="0" kern="1200" dirty="0">
                <a:solidFill>
                  <a:schemeClr val="tx1"/>
                </a:solidFill>
                <a:effectLst/>
                <a:latin typeface="+mn-lt"/>
                <a:ea typeface="+mn-ea"/>
                <a:cs typeface="+mn-cs"/>
              </a:rPr>
              <a:t>ConcreteMediator</a:t>
            </a:r>
          </a:p>
          <a:p>
            <a:r>
              <a:rPr lang="vi-VN" sz="1200" b="0" i="0" kern="1200" dirty="0">
                <a:solidFill>
                  <a:schemeClr val="tx1"/>
                </a:solidFill>
                <a:effectLst/>
                <a:latin typeface="+mn-lt"/>
                <a:ea typeface="+mn-ea"/>
                <a:cs typeface="+mn-cs"/>
              </a:rPr>
              <a:t>Thực hiện interface giao tiếp từ Mediator, để điều chỉnh các thông tin liên lạc giữa các đối tượng . Thông báo cho các đối tượng tương đồng đang tồn tại, biết về mục đích giao tiếp.</a:t>
            </a:r>
          </a:p>
          <a:p>
            <a:r>
              <a:rPr lang="vi-VN" sz="1200" b="1" i="0" kern="1200" dirty="0">
                <a:solidFill>
                  <a:schemeClr val="tx1"/>
                </a:solidFill>
                <a:effectLst/>
                <a:latin typeface="+mn-lt"/>
                <a:ea typeface="+mn-ea"/>
                <a:cs typeface="+mn-cs"/>
              </a:rPr>
              <a:t>ConcreteColleague</a:t>
            </a:r>
          </a:p>
          <a:p>
            <a:r>
              <a:rPr lang="vi-VN" sz="1200" b="0" i="0" kern="1200" dirty="0">
                <a:solidFill>
                  <a:schemeClr val="tx1"/>
                </a:solidFill>
                <a:effectLst/>
                <a:latin typeface="+mn-lt"/>
                <a:ea typeface="+mn-ea"/>
                <a:cs typeface="+mn-cs"/>
              </a:rPr>
              <a:t>Thông qua Mediator để giao tiếp với các đối tượng khác.</a:t>
            </a:r>
          </a:p>
        </p:txBody>
      </p:sp>
      <p:sp>
        <p:nvSpPr>
          <p:cNvPr id="4" name="Slide Number Placeholder 3"/>
          <p:cNvSpPr>
            <a:spLocks noGrp="1"/>
          </p:cNvSpPr>
          <p:nvPr>
            <p:ph type="sldNum" sz="quarter" idx="10"/>
          </p:nvPr>
        </p:nvSpPr>
        <p:spPr/>
        <p:txBody>
          <a:bodyPr/>
          <a:lstStyle/>
          <a:p>
            <a:fld id="{9C936D52-512B-47DE-BC94-6C88A56CE986}" type="slidenum">
              <a:rPr lang="en-US" smtClean="0"/>
              <a:t>18</a:t>
            </a:fld>
            <a:endParaRPr lang="en-US"/>
          </a:p>
        </p:txBody>
      </p:sp>
    </p:spTree>
    <p:extLst>
      <p:ext uri="{BB962C8B-B14F-4D97-AF65-F5344CB8AC3E}">
        <p14:creationId xmlns:p14="http://schemas.microsoft.com/office/powerpoint/2010/main" val="498825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 </a:t>
            </a:r>
            <a:r>
              <a:rPr lang="vi-VN" sz="1200" b="0" i="1" kern="1200" dirty="0">
                <a:solidFill>
                  <a:schemeClr val="tx1"/>
                </a:solidFill>
                <a:effectLst/>
                <a:latin typeface="+mn-lt"/>
                <a:ea typeface="+mn-ea"/>
                <a:cs typeface="+mn-cs"/>
              </a:rPr>
              <a:t>Design Pattern được tạo ra để giải quyết vấn đề, chứ không phải để phức tạp hóa nó</a:t>
            </a:r>
            <a:r>
              <a:rPr lang="vi-V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Design Pattern có thể giải quyết vấn đề, cũng có thể làm nó rắc rối phức tạp hơn.</a:t>
            </a:r>
            <a:r>
              <a:rPr lang="en-US" sz="1200" b="0" i="0" kern="1200" dirty="0">
                <a:solidFill>
                  <a:schemeClr val="tx1"/>
                </a:solidFill>
                <a:effectLst/>
                <a:latin typeface="+mn-lt"/>
                <a:ea typeface="+mn-ea"/>
                <a:cs typeface="+mn-cs"/>
              </a:rPr>
              <a:t> H</a:t>
            </a:r>
            <a:r>
              <a:rPr lang="vi-VN" sz="1200" b="0" i="0" kern="1200" dirty="0">
                <a:solidFill>
                  <a:schemeClr val="tx1"/>
                </a:solidFill>
                <a:effectLst/>
                <a:latin typeface="+mn-lt"/>
                <a:ea typeface="+mn-ea"/>
                <a:cs typeface="+mn-cs"/>
              </a:rPr>
              <a:t>ọc </a:t>
            </a:r>
            <a:r>
              <a:rPr lang="en-US" sz="1200" b="0" i="0" kern="1200" dirty="0" err="1">
                <a:solidFill>
                  <a:schemeClr val="tx1"/>
                </a:solidFill>
                <a:effectLst/>
                <a:latin typeface="+mn-lt"/>
                <a:ea typeface="+mn-ea"/>
                <a:cs typeface="+mn-cs"/>
              </a:rPr>
              <a:t>cách</a:t>
            </a:r>
            <a:r>
              <a:rPr lang="vi-VN" sz="1200" b="0" i="0" kern="1200" dirty="0">
                <a:solidFill>
                  <a:schemeClr val="tx1"/>
                </a:solidFill>
                <a:effectLst/>
                <a:latin typeface="+mn-lt"/>
                <a:ea typeface="+mn-ea"/>
                <a:cs typeface="+mn-cs"/>
              </a:rPr>
              <a:t> khi nào cần dùng pattern, khi nào không.</a:t>
            </a:r>
          </a:p>
        </p:txBody>
      </p:sp>
      <p:sp>
        <p:nvSpPr>
          <p:cNvPr id="4" name="Slide Number Placeholder 3"/>
          <p:cNvSpPr>
            <a:spLocks noGrp="1"/>
          </p:cNvSpPr>
          <p:nvPr>
            <p:ph type="sldNum" sz="quarter" idx="10"/>
          </p:nvPr>
        </p:nvSpPr>
        <p:spPr/>
        <p:txBody>
          <a:bodyPr/>
          <a:lstStyle/>
          <a:p>
            <a:fld id="{9C936D52-512B-47DE-BC94-6C88A56CE986}" type="slidenum">
              <a:rPr lang="en-US" smtClean="0"/>
              <a:t>19</a:t>
            </a:fld>
            <a:endParaRPr lang="en-US"/>
          </a:p>
        </p:txBody>
      </p:sp>
    </p:spTree>
    <p:extLst>
      <p:ext uri="{BB962C8B-B14F-4D97-AF65-F5344CB8AC3E}">
        <p14:creationId xmlns:p14="http://schemas.microsoft.com/office/powerpoint/2010/main" val="195739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Là</a:t>
            </a:r>
            <a:r>
              <a:rPr lang="en-US" dirty="0"/>
              <a:t> </a:t>
            </a:r>
            <a:r>
              <a:rPr lang="en-US" dirty="0" err="1"/>
              <a:t>các</a:t>
            </a:r>
            <a:r>
              <a:rPr lang="en-US" dirty="0"/>
              <a:t> </a:t>
            </a:r>
            <a:r>
              <a:rPr lang="en-US" dirty="0" err="1"/>
              <a:t>giải</a:t>
            </a:r>
            <a:r>
              <a:rPr lang="en-US" dirty="0"/>
              <a:t> </a:t>
            </a:r>
            <a:r>
              <a:rPr lang="en-US" dirty="0" err="1"/>
              <a:t>pháp</a:t>
            </a:r>
            <a:r>
              <a:rPr lang="en-US" dirty="0"/>
              <a:t> </a:t>
            </a:r>
            <a:r>
              <a:rPr lang="en-US" dirty="0" err="1"/>
              <a:t>phổ</a:t>
            </a:r>
            <a:r>
              <a:rPr lang="en-US" dirty="0"/>
              <a:t> </a:t>
            </a:r>
            <a:r>
              <a:rPr lang="en-US" dirty="0" err="1"/>
              <a:t>biển</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nhiều</a:t>
            </a:r>
            <a:r>
              <a:rPr lang="en-US" dirty="0"/>
              <a:t> </a:t>
            </a:r>
            <a:r>
              <a:rPr lang="en-US" dirty="0" err="1"/>
              <a:t>lần</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th</a:t>
            </a:r>
            <a:r>
              <a:rPr lang="vi-VN" dirty="0"/>
              <a:t>ư</a:t>
            </a:r>
            <a:r>
              <a:rPr lang="en-US" dirty="0" err="1"/>
              <a:t>ờng</a:t>
            </a:r>
            <a:r>
              <a:rPr lang="en-US" dirty="0"/>
              <a:t> </a:t>
            </a:r>
            <a:r>
              <a:rPr lang="en-US" dirty="0" err="1"/>
              <a:t>gặp</a:t>
            </a:r>
            <a:r>
              <a:rPr lang="en-US" dirty="0"/>
              <a:t> </a:t>
            </a:r>
            <a:r>
              <a:rPr lang="en-US" dirty="0" err="1"/>
              <a:t>trong</a:t>
            </a:r>
            <a:r>
              <a:rPr lang="en-US" dirty="0"/>
              <a:t> </a:t>
            </a:r>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10"/>
          </p:nvPr>
        </p:nvSpPr>
        <p:spPr/>
        <p:txBody>
          <a:bodyPr/>
          <a:lstStyle/>
          <a:p>
            <a:fld id="{9C936D52-512B-47DE-BC94-6C88A56CE986}" type="slidenum">
              <a:rPr lang="en-US" smtClean="0"/>
              <a:t>2</a:t>
            </a:fld>
            <a:endParaRPr lang="en-US"/>
          </a:p>
        </p:txBody>
      </p:sp>
    </p:spTree>
    <p:extLst>
      <p:ext uri="{BB962C8B-B14F-4D97-AF65-F5344CB8AC3E}">
        <p14:creationId xmlns:p14="http://schemas.microsoft.com/office/powerpoint/2010/main" val="424604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Proven (</a:t>
            </a:r>
            <a:r>
              <a:rPr lang="en-US" dirty="0" err="1"/>
              <a:t>Đã</a:t>
            </a:r>
            <a:r>
              <a:rPr lang="en-US" dirty="0"/>
              <a:t> đ</a:t>
            </a:r>
            <a:r>
              <a:rPr lang="vi-VN" dirty="0"/>
              <a:t>ư</a:t>
            </a:r>
            <a:r>
              <a:rPr lang="en-US" dirty="0" err="1"/>
              <a:t>ợc</a:t>
            </a:r>
            <a:r>
              <a:rPr lang="en-US" dirty="0"/>
              <a:t> </a:t>
            </a:r>
            <a:r>
              <a:rPr lang="en-US" dirty="0" err="1"/>
              <a:t>chứng</a:t>
            </a:r>
            <a:r>
              <a:rPr lang="en-US" dirty="0"/>
              <a:t> </a:t>
            </a:r>
            <a:r>
              <a:rPr lang="en-US" dirty="0" err="1"/>
              <a:t>minh</a:t>
            </a:r>
            <a:r>
              <a:rPr lang="en-US" dirty="0"/>
              <a:t>): </a:t>
            </a:r>
            <a:r>
              <a:rPr lang="en-US" dirty="0" err="1"/>
              <a:t>các</a:t>
            </a:r>
            <a:r>
              <a:rPr lang="en-US" dirty="0"/>
              <a:t> DP </a:t>
            </a:r>
            <a:r>
              <a:rPr lang="en-US" dirty="0" err="1"/>
              <a:t>chính</a:t>
            </a:r>
            <a:r>
              <a:rPr lang="en-US" dirty="0"/>
              <a:t> </a:t>
            </a:r>
            <a:r>
              <a:rPr lang="en-US" dirty="0" err="1"/>
              <a:t>thức</a:t>
            </a:r>
            <a:r>
              <a:rPr lang="en-US" dirty="0"/>
              <a:t> </a:t>
            </a:r>
            <a:r>
              <a:rPr lang="en-US" dirty="0" err="1"/>
              <a:t>đã</a:t>
            </a:r>
            <a:r>
              <a:rPr lang="en-US" dirty="0"/>
              <a:t> đ</a:t>
            </a:r>
            <a:r>
              <a:rPr lang="vi-VN" dirty="0"/>
              <a:t>ư</a:t>
            </a:r>
            <a:r>
              <a:rPr lang="en-US" dirty="0" err="1"/>
              <a:t>ợc</a:t>
            </a:r>
            <a:r>
              <a:rPr lang="en-US" dirty="0"/>
              <a:t> </a:t>
            </a:r>
            <a:r>
              <a:rPr lang="en-US" dirty="0" err="1"/>
              <a:t>chứng</a:t>
            </a:r>
            <a:r>
              <a:rPr lang="en-US" dirty="0"/>
              <a:t> </a:t>
            </a:r>
            <a:r>
              <a:rPr lang="en-US" dirty="0" err="1"/>
              <a:t>minh</a:t>
            </a:r>
            <a:r>
              <a:rPr lang="en-US" dirty="0"/>
              <a:t> </a:t>
            </a:r>
            <a:r>
              <a:rPr lang="en-US" dirty="0" err="1"/>
              <a:t>có</a:t>
            </a:r>
            <a:r>
              <a:rPr lang="en-US" dirty="0"/>
              <a:t> </a:t>
            </a:r>
            <a:r>
              <a:rPr lang="en-US" dirty="0" err="1"/>
              <a:t>hiệu</a:t>
            </a:r>
            <a:r>
              <a:rPr lang="en-US" dirty="0"/>
              <a:t> </a:t>
            </a:r>
            <a:r>
              <a:rPr lang="en-US" dirty="0" err="1"/>
              <a:t>quả</a:t>
            </a:r>
            <a:endParaRPr lang="en-US" dirty="0"/>
          </a:p>
          <a:p>
            <a:r>
              <a:rPr lang="en-US" dirty="0" err="1"/>
              <a:t>Cung</a:t>
            </a:r>
            <a:r>
              <a:rPr lang="en-US" dirty="0"/>
              <a:t> </a:t>
            </a:r>
            <a:r>
              <a:rPr lang="en-US" dirty="0" err="1"/>
              <a:t>cấp</a:t>
            </a:r>
            <a:r>
              <a:rPr lang="en-US" dirty="0"/>
              <a:t> </a:t>
            </a:r>
            <a:r>
              <a:rPr lang="en-US" dirty="0" err="1"/>
              <a:t>các</a:t>
            </a:r>
            <a:r>
              <a:rPr lang="en-US" dirty="0"/>
              <a:t> </a:t>
            </a:r>
            <a:r>
              <a:rPr lang="en-US" dirty="0" err="1"/>
              <a:t>giải</a:t>
            </a:r>
            <a:r>
              <a:rPr lang="en-US" dirty="0"/>
              <a:t> </a:t>
            </a:r>
            <a:r>
              <a:rPr lang="en-US" dirty="0" err="1"/>
              <a:t>pháp</a:t>
            </a:r>
            <a:r>
              <a:rPr lang="en-US" dirty="0"/>
              <a:t> </a:t>
            </a:r>
            <a:r>
              <a:rPr lang="en-US" dirty="0" err="1"/>
              <a:t>có</a:t>
            </a:r>
            <a:r>
              <a:rPr lang="en-US" dirty="0"/>
              <a:t> </a:t>
            </a:r>
            <a:r>
              <a:rPr lang="en-US" dirty="0" err="1"/>
              <a:t>sẵn</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nhiều</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nhau</a:t>
            </a:r>
            <a:endParaRPr lang="en-US" dirty="0"/>
          </a:p>
          <a:p>
            <a:r>
              <a:rPr lang="en-US" dirty="0" err="1"/>
              <a:t>Cuối</a:t>
            </a:r>
            <a:r>
              <a:rPr lang="en-US" dirty="0"/>
              <a:t> </a:t>
            </a:r>
            <a:r>
              <a:rPr lang="en-US" dirty="0" err="1"/>
              <a:t>cùng</a:t>
            </a:r>
            <a:r>
              <a:rPr lang="en-US" dirty="0"/>
              <a:t> </a:t>
            </a:r>
            <a:r>
              <a:rPr lang="en-US" dirty="0" err="1"/>
              <a:t>là</a:t>
            </a:r>
            <a:r>
              <a:rPr lang="en-US" dirty="0"/>
              <a:t> </a:t>
            </a:r>
            <a:r>
              <a:rPr lang="en-US" dirty="0" err="1"/>
              <a:t>sự</a:t>
            </a:r>
            <a:r>
              <a:rPr lang="en-US" dirty="0"/>
              <a:t> </a:t>
            </a:r>
            <a:r>
              <a:rPr lang="en-US" dirty="0" err="1"/>
              <a:t>thể</a:t>
            </a:r>
            <a:r>
              <a:rPr lang="en-US" dirty="0"/>
              <a:t> </a:t>
            </a:r>
            <a:r>
              <a:rPr lang="en-US" dirty="0" err="1"/>
              <a:t>hiện</a:t>
            </a:r>
            <a:r>
              <a:rPr lang="en-US" dirty="0"/>
              <a:t> </a:t>
            </a:r>
            <a:r>
              <a:rPr lang="en-US" dirty="0" err="1"/>
              <a:t>của</a:t>
            </a:r>
            <a:r>
              <a:rPr lang="en-US" dirty="0"/>
              <a:t> </a:t>
            </a:r>
            <a:r>
              <a:rPr lang="en-US" dirty="0" err="1"/>
              <a:t>nó</a:t>
            </a:r>
            <a:r>
              <a:rPr lang="en-US" dirty="0"/>
              <a:t>: </a:t>
            </a:r>
            <a:r>
              <a:rPr lang="en-US" dirty="0" err="1"/>
              <a:t>cung</a:t>
            </a:r>
            <a:r>
              <a:rPr lang="en-US" dirty="0"/>
              <a:t> </a:t>
            </a:r>
            <a:r>
              <a:rPr lang="en-US" dirty="0" err="1"/>
              <a:t>cấp</a:t>
            </a:r>
            <a:r>
              <a:rPr lang="en-US" dirty="0"/>
              <a:t> </a:t>
            </a:r>
            <a:r>
              <a:rPr lang="en-US" dirty="0" err="1"/>
              <a:t>ngôn</a:t>
            </a:r>
            <a:r>
              <a:rPr lang="en-US" dirty="0"/>
              <a:t> </a:t>
            </a:r>
            <a:r>
              <a:rPr lang="en-US" dirty="0" err="1"/>
              <a:t>ngữ</a:t>
            </a:r>
            <a:r>
              <a:rPr lang="en-US" dirty="0"/>
              <a:t> </a:t>
            </a:r>
            <a:r>
              <a:rPr lang="en-US" dirty="0" err="1"/>
              <a:t>chung</a:t>
            </a:r>
            <a:r>
              <a:rPr lang="en-US" dirty="0"/>
              <a:t> </a:t>
            </a:r>
            <a:r>
              <a:rPr lang="en-US" dirty="0" err="1"/>
              <a:t>cho</a:t>
            </a:r>
            <a:r>
              <a:rPr lang="en-US" dirty="0"/>
              <a:t> </a:t>
            </a:r>
            <a:r>
              <a:rPr lang="en-US" dirty="0" err="1"/>
              <a:t>sw</a:t>
            </a:r>
            <a:r>
              <a:rPr lang="en-US" dirty="0"/>
              <a:t> designer </a:t>
            </a:r>
            <a:r>
              <a:rPr lang="en-US" dirty="0" err="1"/>
              <a:t>với</a:t>
            </a:r>
            <a:r>
              <a:rPr lang="en-US" dirty="0"/>
              <a:t> </a:t>
            </a:r>
            <a:r>
              <a:rPr lang="en-US" dirty="0" err="1"/>
              <a:t>cộng</a:t>
            </a:r>
            <a:r>
              <a:rPr lang="en-US" dirty="0"/>
              <a:t> </a:t>
            </a:r>
            <a:r>
              <a:rPr lang="en-US" dirty="0" err="1"/>
              <a:t>đồng</a:t>
            </a:r>
            <a:endParaRPr lang="en-US" dirty="0"/>
          </a:p>
        </p:txBody>
      </p:sp>
      <p:sp>
        <p:nvSpPr>
          <p:cNvPr id="4" name="Slide Number Placeholder 3"/>
          <p:cNvSpPr>
            <a:spLocks noGrp="1"/>
          </p:cNvSpPr>
          <p:nvPr>
            <p:ph type="sldNum" sz="quarter" idx="10"/>
          </p:nvPr>
        </p:nvSpPr>
        <p:spPr/>
        <p:txBody>
          <a:bodyPr/>
          <a:lstStyle/>
          <a:p>
            <a:fld id="{9C936D52-512B-47DE-BC94-6C88A56CE986}" type="slidenum">
              <a:rPr lang="en-US" smtClean="0"/>
              <a:t>3</a:t>
            </a:fld>
            <a:endParaRPr lang="en-US"/>
          </a:p>
        </p:txBody>
      </p:sp>
    </p:spTree>
    <p:extLst>
      <p:ext uri="{BB962C8B-B14F-4D97-AF65-F5344CB8AC3E}">
        <p14:creationId xmlns:p14="http://schemas.microsoft.com/office/powerpoint/2010/main" val="3108656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Creational: </a:t>
            </a:r>
            <a:r>
              <a:rPr lang="en-US" dirty="0" err="1"/>
              <a:t>Khởi</a:t>
            </a:r>
            <a:r>
              <a:rPr lang="en-US" dirty="0"/>
              <a:t> </a:t>
            </a:r>
            <a:r>
              <a:rPr lang="en-US" dirty="0" err="1"/>
              <a:t>tạo</a:t>
            </a:r>
            <a:r>
              <a:rPr lang="en-US" dirty="0"/>
              <a:t> </a:t>
            </a:r>
            <a:r>
              <a:rPr lang="en-US" dirty="0" err="1"/>
              <a:t>đối</a:t>
            </a:r>
            <a:r>
              <a:rPr lang="en-US" dirty="0"/>
              <a:t> t</a:t>
            </a:r>
            <a:r>
              <a:rPr lang="vi-VN" dirty="0"/>
              <a:t>ư</a:t>
            </a:r>
            <a:r>
              <a:rPr lang="en-US" dirty="0" err="1"/>
              <a:t>ợng</a:t>
            </a:r>
            <a:r>
              <a:rPr lang="en-US" dirty="0"/>
              <a:t> 1 </a:t>
            </a:r>
            <a:r>
              <a:rPr lang="en-US" dirty="0" err="1"/>
              <a:t>cách</a:t>
            </a:r>
            <a:r>
              <a:rPr lang="en-US" dirty="0"/>
              <a:t> </a:t>
            </a:r>
            <a:r>
              <a:rPr lang="en-US" dirty="0" err="1"/>
              <a:t>linh</a:t>
            </a:r>
            <a:r>
              <a:rPr lang="en-US" dirty="0"/>
              <a:t> </a:t>
            </a:r>
            <a:r>
              <a:rPr lang="en-US" dirty="0" err="1"/>
              <a:t>hoạt</a:t>
            </a:r>
            <a:endParaRPr lang="en-US" dirty="0"/>
          </a:p>
          <a:p>
            <a:r>
              <a:rPr lang="en-US" dirty="0"/>
              <a:t>Structural: </a:t>
            </a:r>
            <a:r>
              <a:rPr lang="en-US" dirty="0" err="1"/>
              <a:t>Thiết</a:t>
            </a:r>
            <a:r>
              <a:rPr lang="en-US" dirty="0"/>
              <a:t> </a:t>
            </a:r>
            <a:r>
              <a:rPr lang="en-US" dirty="0" err="1"/>
              <a:t>lập</a:t>
            </a:r>
            <a:r>
              <a:rPr lang="en-US" dirty="0"/>
              <a:t>, </a:t>
            </a:r>
            <a:r>
              <a:rPr lang="en-US" dirty="0" err="1"/>
              <a:t>định</a:t>
            </a:r>
            <a:r>
              <a:rPr lang="en-US" dirty="0"/>
              <a:t> </a:t>
            </a:r>
            <a:r>
              <a:rPr lang="en-US" dirty="0" err="1"/>
              <a:t>nghĩa</a:t>
            </a:r>
            <a:r>
              <a:rPr lang="en-US" dirty="0"/>
              <a:t> </a:t>
            </a:r>
            <a:r>
              <a:rPr lang="en-US" dirty="0" err="1"/>
              <a:t>mối</a:t>
            </a:r>
            <a:r>
              <a:rPr lang="en-US" dirty="0"/>
              <a:t> </a:t>
            </a:r>
            <a:r>
              <a:rPr lang="en-US" dirty="0" err="1"/>
              <a:t>quen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đối</a:t>
            </a:r>
            <a:r>
              <a:rPr lang="en-US" dirty="0"/>
              <a:t> t</a:t>
            </a:r>
            <a:r>
              <a:rPr lang="vi-VN" dirty="0"/>
              <a:t>ư</a:t>
            </a:r>
            <a:r>
              <a:rPr lang="en-US" dirty="0" err="1"/>
              <a:t>ợng</a:t>
            </a:r>
            <a:endParaRPr lang="en-US" dirty="0"/>
          </a:p>
          <a:p>
            <a:r>
              <a:rPr lang="en-US" dirty="0"/>
              <a:t>Behavioral: </a:t>
            </a:r>
            <a:r>
              <a:rPr lang="en-US" dirty="0" err="1"/>
              <a:t>Thực</a:t>
            </a:r>
            <a:r>
              <a:rPr lang="en-US" dirty="0"/>
              <a:t> </a:t>
            </a:r>
            <a:r>
              <a:rPr lang="en-US" dirty="0" err="1"/>
              <a:t>hiện</a:t>
            </a:r>
            <a:r>
              <a:rPr lang="en-US" dirty="0"/>
              <a:t> </a:t>
            </a:r>
            <a:r>
              <a:rPr lang="en-US" dirty="0" err="1"/>
              <a:t>hành</a:t>
            </a:r>
            <a:r>
              <a:rPr lang="en-US" dirty="0"/>
              <a:t> vi </a:t>
            </a:r>
            <a:r>
              <a:rPr lang="en-US" dirty="0" err="1"/>
              <a:t>của</a:t>
            </a:r>
            <a:r>
              <a:rPr lang="en-US" dirty="0"/>
              <a:t> </a:t>
            </a:r>
            <a:r>
              <a:rPr lang="en-US" dirty="0" err="1"/>
              <a:t>các</a:t>
            </a:r>
            <a:r>
              <a:rPr lang="en-US" dirty="0"/>
              <a:t> </a:t>
            </a:r>
            <a:r>
              <a:rPr lang="en-US" dirty="0" err="1"/>
              <a:t>đối</a:t>
            </a:r>
            <a:r>
              <a:rPr lang="en-US" dirty="0"/>
              <a:t> t</a:t>
            </a:r>
            <a:r>
              <a:rPr lang="vi-VN" dirty="0"/>
              <a:t>ư</a:t>
            </a:r>
            <a:r>
              <a:rPr lang="en-US" dirty="0" err="1"/>
              <a:t>ợng</a:t>
            </a:r>
            <a:endParaRPr lang="en-US" dirty="0"/>
          </a:p>
        </p:txBody>
      </p:sp>
      <p:sp>
        <p:nvSpPr>
          <p:cNvPr id="4" name="Slide Number Placeholder 3"/>
          <p:cNvSpPr>
            <a:spLocks noGrp="1"/>
          </p:cNvSpPr>
          <p:nvPr>
            <p:ph type="sldNum" sz="quarter" idx="10"/>
          </p:nvPr>
        </p:nvSpPr>
        <p:spPr/>
        <p:txBody>
          <a:bodyPr/>
          <a:lstStyle/>
          <a:p>
            <a:fld id="{9C936D52-512B-47DE-BC94-6C88A56CE986}" type="slidenum">
              <a:rPr lang="en-US" smtClean="0"/>
              <a:t>4</a:t>
            </a:fld>
            <a:endParaRPr lang="en-US"/>
          </a:p>
        </p:txBody>
      </p:sp>
    </p:spTree>
    <p:extLst>
      <p:ext uri="{BB962C8B-B14F-4D97-AF65-F5344CB8AC3E}">
        <p14:creationId xmlns:p14="http://schemas.microsoft.com/office/powerpoint/2010/main" val="4101611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Ngăn</a:t>
            </a:r>
            <a:r>
              <a:rPr lang="en-US" dirty="0"/>
              <a:t> </a:t>
            </a:r>
            <a:r>
              <a:rPr lang="en-US" dirty="0" err="1"/>
              <a:t>cản</a:t>
            </a:r>
            <a:r>
              <a:rPr lang="en-US" dirty="0"/>
              <a:t> </a:t>
            </a:r>
            <a:r>
              <a:rPr lang="en-US" dirty="0" err="1"/>
              <a:t>việc</a:t>
            </a:r>
            <a:r>
              <a:rPr lang="en-US" dirty="0"/>
              <a:t> </a:t>
            </a:r>
            <a:r>
              <a:rPr lang="en-US" dirty="0" err="1"/>
              <a:t>tạo</a:t>
            </a:r>
            <a:r>
              <a:rPr lang="en-US" dirty="0"/>
              <a:t> </a:t>
            </a:r>
            <a:r>
              <a:rPr lang="en-US" dirty="0" err="1"/>
              <a:t>nhiều</a:t>
            </a:r>
            <a:r>
              <a:rPr lang="en-US" dirty="0"/>
              <a:t> </a:t>
            </a:r>
            <a:r>
              <a:rPr lang="en-US" dirty="0" err="1"/>
              <a:t>thể</a:t>
            </a:r>
            <a:r>
              <a:rPr lang="en-US" dirty="0"/>
              <a:t> </a:t>
            </a:r>
            <a:r>
              <a:rPr lang="en-US" dirty="0" err="1"/>
              <a:t>hiện</a:t>
            </a:r>
            <a:r>
              <a:rPr lang="en-US" dirty="0"/>
              <a:t> </a:t>
            </a:r>
            <a:r>
              <a:rPr lang="en-US" dirty="0" err="1"/>
              <a:t>của</a:t>
            </a:r>
            <a:r>
              <a:rPr lang="en-US" dirty="0"/>
              <a:t> 1 </a:t>
            </a:r>
            <a:r>
              <a:rPr lang="en-US" dirty="0" err="1"/>
              <a:t>lớp</a:t>
            </a:r>
            <a:r>
              <a:rPr lang="en-US" dirty="0"/>
              <a:t>. </a:t>
            </a:r>
            <a:r>
              <a:rPr lang="en-US" dirty="0" err="1"/>
              <a:t>Đảm</a:t>
            </a:r>
            <a:r>
              <a:rPr lang="en-US" dirty="0"/>
              <a:t> </a:t>
            </a:r>
            <a:r>
              <a:rPr lang="en-US" dirty="0" err="1"/>
              <a:t>bảo</a:t>
            </a:r>
            <a:r>
              <a:rPr lang="en-US" dirty="0"/>
              <a:t> </a:t>
            </a:r>
            <a:r>
              <a:rPr lang="en-US" dirty="0" err="1"/>
              <a:t>lớp</a:t>
            </a:r>
            <a:r>
              <a:rPr lang="en-US" dirty="0"/>
              <a:t> </a:t>
            </a:r>
            <a:r>
              <a:rPr lang="en-US" dirty="0" err="1"/>
              <a:t>đó</a:t>
            </a:r>
            <a:r>
              <a:rPr lang="en-US" dirty="0"/>
              <a:t> </a:t>
            </a:r>
            <a:r>
              <a:rPr lang="en-US" dirty="0" err="1"/>
              <a:t>chỉ</a:t>
            </a:r>
            <a:r>
              <a:rPr lang="en-US" dirty="0"/>
              <a:t> </a:t>
            </a:r>
            <a:r>
              <a:rPr lang="en-US" dirty="0" err="1"/>
              <a:t>có</a:t>
            </a:r>
            <a:r>
              <a:rPr lang="en-US" dirty="0"/>
              <a:t> 1 </a:t>
            </a:r>
            <a:r>
              <a:rPr lang="en-US" dirty="0" err="1"/>
              <a:t>thể</a:t>
            </a:r>
            <a:r>
              <a:rPr lang="en-US" dirty="0"/>
              <a:t> </a:t>
            </a:r>
            <a:r>
              <a:rPr lang="en-US" dirty="0" err="1"/>
              <a:t>hiện</a:t>
            </a:r>
            <a:r>
              <a:rPr lang="en-US" dirty="0"/>
              <a:t> </a:t>
            </a:r>
            <a:r>
              <a:rPr lang="en-US" dirty="0" err="1"/>
              <a:t>duy</a:t>
            </a:r>
            <a:r>
              <a:rPr lang="en-US" dirty="0"/>
              <a:t> </a:t>
            </a:r>
            <a:r>
              <a:rPr lang="en-US" dirty="0" err="1"/>
              <a:t>nhất</a:t>
            </a:r>
            <a:r>
              <a:rPr lang="en-US" dirty="0"/>
              <a:t>.</a:t>
            </a:r>
          </a:p>
        </p:txBody>
      </p:sp>
      <p:sp>
        <p:nvSpPr>
          <p:cNvPr id="4" name="Slide Number Placeholder 3"/>
          <p:cNvSpPr>
            <a:spLocks noGrp="1"/>
          </p:cNvSpPr>
          <p:nvPr>
            <p:ph type="sldNum" sz="quarter" idx="10"/>
          </p:nvPr>
        </p:nvSpPr>
        <p:spPr/>
        <p:txBody>
          <a:bodyPr/>
          <a:lstStyle/>
          <a:p>
            <a:fld id="{9C936D52-512B-47DE-BC94-6C88A56CE986}" type="slidenum">
              <a:rPr lang="en-US" smtClean="0"/>
              <a:t>7</a:t>
            </a:fld>
            <a:endParaRPr lang="en-US"/>
          </a:p>
        </p:txBody>
      </p:sp>
    </p:spTree>
    <p:extLst>
      <p:ext uri="{BB962C8B-B14F-4D97-AF65-F5344CB8AC3E}">
        <p14:creationId xmlns:p14="http://schemas.microsoft.com/office/powerpoint/2010/main" val="2319670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nghĩa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thuộc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tính</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private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static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lớp</a:t>
            </a:r>
            <a:r>
              <a:rPr lang="en-US" sz="1200" b="0" i="0" kern="1200" dirty="0">
                <a:solidFill>
                  <a:schemeClr val="tx1"/>
                </a:solidFill>
                <a:effectLst/>
                <a:latin typeface="+mn-lt"/>
                <a:ea typeface="+mn-ea"/>
                <a:cs typeface="+mn-cs"/>
              </a:rPr>
              <a:t> Singleton: </a:t>
            </a:r>
            <a:r>
              <a:rPr lang="en-US" sz="1200" b="1" i="0" kern="1200" dirty="0">
                <a:solidFill>
                  <a:schemeClr val="tx1"/>
                </a:solidFill>
                <a:effectLst/>
                <a:latin typeface="+mn-lt"/>
                <a:ea typeface="+mn-ea"/>
                <a:cs typeface="+mn-cs"/>
              </a:rPr>
              <a:t>instance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Định nghĩa tất cả các constructor thành </a:t>
            </a:r>
            <a:r>
              <a:rPr lang="vi-VN" sz="1200" b="1" i="0" kern="1200" dirty="0">
                <a:solidFill>
                  <a:schemeClr val="tx1"/>
                </a:solidFill>
                <a:effectLst/>
                <a:latin typeface="+mn-lt"/>
                <a:ea typeface="+mn-ea"/>
                <a:cs typeface="+mn-cs"/>
              </a:rPr>
              <a:t>protected</a:t>
            </a:r>
            <a:r>
              <a:rPr lang="vi-VN" sz="1200" b="0" i="0" kern="1200" dirty="0">
                <a:solidFill>
                  <a:schemeClr val="tx1"/>
                </a:solidFill>
                <a:effectLst/>
                <a:latin typeface="+mn-lt"/>
                <a:ea typeface="+mn-ea"/>
                <a:cs typeface="+mn-cs"/>
              </a:rPr>
              <a:t> hoặc </a:t>
            </a:r>
            <a:r>
              <a:rPr lang="vi-VN" sz="1200" b="1" i="0" kern="1200" dirty="0">
                <a:solidFill>
                  <a:schemeClr val="tx1"/>
                </a:solidFill>
                <a:effectLst/>
                <a:latin typeface="+mn-lt"/>
                <a:ea typeface="+mn-ea"/>
                <a:cs typeface="+mn-cs"/>
              </a:rPr>
              <a:t>private</a:t>
            </a:r>
            <a:r>
              <a:rPr lang="vi-VN" sz="1200" b="0" i="0" kern="1200" dirty="0">
                <a:solidFill>
                  <a:schemeClr val="tx1"/>
                </a:solidFill>
                <a:effectLst/>
                <a:latin typeface="+mn-lt"/>
                <a:ea typeface="+mn-ea"/>
                <a:cs typeface="+mn-cs"/>
              </a:rPr>
              <a:t> để người dùng không thể tạo thực thể trực tiếp từ lớp.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nghĩa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accessor </a:t>
            </a:r>
            <a:r>
              <a:rPr lang="en-US" sz="1200" b="1" i="0" kern="1200" dirty="0">
                <a:solidFill>
                  <a:schemeClr val="tx1"/>
                </a:solidFill>
                <a:effectLst/>
                <a:latin typeface="+mn-lt"/>
                <a:ea typeface="+mn-ea"/>
                <a:cs typeface="+mn-cs"/>
              </a:rPr>
              <a:t>public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static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lớp</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getInstance</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trả về một thể hiện mới hay một giá trị rỗng </a:t>
            </a:r>
            <a:r>
              <a:rPr lang="vi-VN" sz="1200" b="1" i="0" kern="1200" dirty="0">
                <a:solidFill>
                  <a:schemeClr val="tx1"/>
                </a:solidFill>
                <a:effectLst/>
                <a:latin typeface="+mn-lt"/>
                <a:ea typeface="+mn-ea"/>
                <a:cs typeface="+mn-cs"/>
              </a:rPr>
              <a:t>(null)</a:t>
            </a:r>
            <a:r>
              <a:rPr lang="vi-VN" sz="1200" b="0" i="0" kern="1200" dirty="0">
                <a:solidFill>
                  <a:schemeClr val="tx1"/>
                </a:solidFill>
                <a:effectLst/>
                <a:latin typeface="+mn-lt"/>
                <a:ea typeface="+mn-ea"/>
                <a:cs typeface="+mn-cs"/>
              </a:rPr>
              <a:t> tùy thuộc vào một biến boolean, biến này như một cờ hiệu dùng báo xem lớp đó đã có thể hiện hay chưa.</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chỉ dùng </a:t>
            </a:r>
            <a:r>
              <a:rPr lang="vi-VN" sz="1200" b="1" i="0" kern="1200" dirty="0">
                <a:solidFill>
                  <a:schemeClr val="tx1"/>
                </a:solidFill>
                <a:effectLst/>
                <a:latin typeface="+mn-lt"/>
                <a:ea typeface="+mn-ea"/>
                <a:cs typeface="+mn-cs"/>
              </a:rPr>
              <a:t>getInstance()</a:t>
            </a:r>
            <a:r>
              <a:rPr lang="vi-VN" sz="1200" b="0" i="0" kern="1200" dirty="0">
                <a:solidFill>
                  <a:schemeClr val="tx1"/>
                </a:solidFill>
                <a:effectLst/>
                <a:latin typeface="+mn-lt"/>
                <a:ea typeface="+mn-ea"/>
                <a:cs typeface="+mn-cs"/>
              </a:rPr>
              <a:t> để tạo đối tượng của lớp Singleton.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C936D52-512B-47DE-BC94-6C88A56CE986}" type="slidenum">
              <a:rPr lang="en-US" smtClean="0"/>
              <a:t>8</a:t>
            </a:fld>
            <a:endParaRPr lang="en-US"/>
          </a:p>
        </p:txBody>
      </p:sp>
    </p:spTree>
    <p:extLst>
      <p:ext uri="{BB962C8B-B14F-4D97-AF65-F5344CB8AC3E}">
        <p14:creationId xmlns:p14="http://schemas.microsoft.com/office/powerpoint/2010/main" val="397796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dirty="0">
                <a:solidFill>
                  <a:schemeClr val="tx1"/>
                </a:solidFill>
                <a:effectLst/>
                <a:latin typeface="+mn-lt"/>
                <a:ea typeface="+mn-ea"/>
                <a:cs typeface="+mn-cs"/>
              </a:rPr>
              <a:t>Adapter Pattern cho phép các inteface không liên quan tới nhau có thể làm việc cùng nhau.</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Đối tượng giúp kết nối các interface gọi là Adapter.</a:t>
            </a:r>
          </a:p>
        </p:txBody>
      </p:sp>
      <p:sp>
        <p:nvSpPr>
          <p:cNvPr id="4" name="Slide Number Placeholder 3"/>
          <p:cNvSpPr>
            <a:spLocks noGrp="1"/>
          </p:cNvSpPr>
          <p:nvPr>
            <p:ph type="sldNum" sz="quarter" idx="10"/>
          </p:nvPr>
        </p:nvSpPr>
        <p:spPr/>
        <p:txBody>
          <a:bodyPr/>
          <a:lstStyle/>
          <a:p>
            <a:fld id="{9C936D52-512B-47DE-BC94-6C88A56CE986}" type="slidenum">
              <a:rPr lang="en-US" smtClean="0"/>
              <a:t>9</a:t>
            </a:fld>
            <a:endParaRPr lang="en-US"/>
          </a:p>
        </p:txBody>
      </p:sp>
    </p:spTree>
    <p:extLst>
      <p:ext uri="{BB962C8B-B14F-4D97-AF65-F5344CB8AC3E}">
        <p14:creationId xmlns:p14="http://schemas.microsoft.com/office/powerpoint/2010/main" val="1449984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936D52-512B-47DE-BC94-6C88A56CE986}" type="slidenum">
              <a:rPr lang="en-US" smtClean="0"/>
              <a:t>10</a:t>
            </a:fld>
            <a:endParaRPr lang="en-US"/>
          </a:p>
        </p:txBody>
      </p:sp>
    </p:spTree>
    <p:extLst>
      <p:ext uri="{BB962C8B-B14F-4D97-AF65-F5344CB8AC3E}">
        <p14:creationId xmlns:p14="http://schemas.microsoft.com/office/powerpoint/2010/main" val="1599423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dirty="0">
                <a:solidFill>
                  <a:schemeClr val="tx1"/>
                </a:solidFill>
                <a:effectLst/>
                <a:latin typeface="+mn-lt"/>
                <a:ea typeface="+mn-ea"/>
                <a:cs typeface="+mn-cs"/>
              </a:rPr>
              <a:t>Mình có 1 class CheckNumberAdaptee chuyên thực hiện việc kiểm tra 1 chuỗi ký tự có phải là kiểu số không.</a:t>
            </a:r>
          </a:p>
          <a:p>
            <a:pPr fontAlgn="base"/>
            <a:r>
              <a:rPr lang="vi-VN" sz="1200" b="0" i="0" kern="1200" dirty="0">
                <a:solidFill>
                  <a:schemeClr val="tx1"/>
                </a:solidFill>
                <a:effectLst/>
                <a:latin typeface="+mn-lt"/>
                <a:ea typeface="+mn-ea"/>
                <a:cs typeface="+mn-cs"/>
              </a:rPr>
              <a:t>Client bây giờ cần chức năng kiểm tra 1 chuỗi ký tự có phải là số điện không.</a:t>
            </a:r>
          </a:p>
          <a:p>
            <a:pPr fontAlgn="base"/>
            <a:r>
              <a:rPr lang="vi-VN" sz="1200" b="0" i="0" kern="1200" dirty="0">
                <a:solidFill>
                  <a:schemeClr val="tx1"/>
                </a:solidFill>
                <a:effectLst/>
                <a:latin typeface="+mn-lt"/>
                <a:ea typeface="+mn-ea"/>
                <a:cs typeface="+mn-cs"/>
              </a:rPr>
              <a:t>Rõ ràng client không thể dùng trực tiếp được CheckNumberAdaptee, ta sẽ dùng thêm class Adapter để thực hiện chức năng kiểm tra số điện thoại bằng cách sử dụng chức năng của CheckNumberAdaptee kiểm tra chuỗi ký tự đó có phải là kiểu số không, nếu đúng thì kiểm tra thêm điều kiện của số điện thoại.</a:t>
            </a:r>
          </a:p>
        </p:txBody>
      </p:sp>
      <p:sp>
        <p:nvSpPr>
          <p:cNvPr id="4" name="Slide Number Placeholder 3"/>
          <p:cNvSpPr>
            <a:spLocks noGrp="1"/>
          </p:cNvSpPr>
          <p:nvPr>
            <p:ph type="sldNum" sz="quarter" idx="10"/>
          </p:nvPr>
        </p:nvSpPr>
        <p:spPr/>
        <p:txBody>
          <a:bodyPr/>
          <a:lstStyle/>
          <a:p>
            <a:fld id="{9C936D52-512B-47DE-BC94-6C88A56CE986}" type="slidenum">
              <a:rPr lang="en-US" smtClean="0"/>
              <a:t>11</a:t>
            </a:fld>
            <a:endParaRPr lang="en-US"/>
          </a:p>
        </p:txBody>
      </p:sp>
    </p:spTree>
    <p:extLst>
      <p:ext uri="{BB962C8B-B14F-4D97-AF65-F5344CB8AC3E}">
        <p14:creationId xmlns:p14="http://schemas.microsoft.com/office/powerpoint/2010/main" val="422842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6" name="Group 15"/>
          <p:cNvGrpSpPr/>
          <p:nvPr userDrawn="1"/>
        </p:nvGrpSpPr>
        <p:grpSpPr bwMode="ltGray">
          <a:xfrm>
            <a:off x="0" y="0"/>
            <a:ext cx="12192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524000" y="1041400"/>
            <a:ext cx="9144000"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1" i="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DA08AD9C-B2AB-4742-B9D5-88A1B5443D17}" type="datetime1">
              <a:rPr lang="en-US" smtClean="0"/>
              <a:t>5/8/2018</a:t>
            </a:fld>
            <a:endParaRPr lang="en-US"/>
          </a:p>
        </p:txBody>
      </p:sp>
      <p:sp>
        <p:nvSpPr>
          <p:cNvPr id="29" name="Footer Placeholder 28"/>
          <p:cNvSpPr>
            <a:spLocks noGrp="1"/>
          </p:cNvSpPr>
          <p:nvPr>
            <p:ph type="ftr" sz="quarter" idx="11"/>
          </p:nvPr>
        </p:nvSpPr>
        <p:spPr/>
        <p:txBody>
          <a:bodyPr/>
          <a:lstStyle/>
          <a:p>
            <a:r>
              <a:rPr lang="en-US" dirty="0"/>
              <a:t>Add a footer</a:t>
            </a:r>
          </a:p>
        </p:txBody>
      </p:sp>
      <p:sp>
        <p:nvSpPr>
          <p:cNvPr id="30" name="Slide Number Placeholder 2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1975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BD6FAA-2408-45A7-869F-2014C214FC1D}" type="datetime1">
              <a:rPr lang="en-US" smtClean="0"/>
              <a:t>5/8/2018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0069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0D00D2-426F-4F92-907F-34BAC1037045}" type="datetime1">
              <a:rPr lang="en-US" smtClean="0"/>
              <a:t>5/8/2018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67602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CF0A1930-6C43-4E8F-9426-A3A84C496FC0}" type="datetime1">
              <a:rPr lang="en-US" smtClean="0"/>
              <a:t>5/8/2018</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Add a footer</a:t>
            </a:r>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C62155A9-2BEA-4E1A-A809-3AB570F0F126}" type="slidenum">
              <a:rPr lang="en-US" smtClean="0"/>
              <a:pPr/>
              <a:t>‹#›</a:t>
            </a:fld>
            <a:endParaRPr lang="en-US"/>
          </a:p>
        </p:txBody>
      </p:sp>
    </p:spTree>
    <p:extLst>
      <p:ext uri="{BB962C8B-B14F-4D97-AF65-F5344CB8AC3E}">
        <p14:creationId xmlns:p14="http://schemas.microsoft.com/office/powerpoint/2010/main" val="238723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7" name="Date Placeholder 6"/>
          <p:cNvSpPr>
            <a:spLocks noGrp="1"/>
          </p:cNvSpPr>
          <p:nvPr>
            <p:ph type="dt" sz="half" idx="10"/>
          </p:nvPr>
        </p:nvSpPr>
        <p:spPr/>
        <p:txBody>
          <a:bodyPr/>
          <a:lstStyle/>
          <a:p>
            <a:fld id="{DDF117CD-D39E-4644-9F4A-FCA0A2101615}" type="datetime1">
              <a:rPr lang="en-US" smtClean="0"/>
              <a:t>5/8/2018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1123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BA0D1651-45E6-4A2C-99B8-82F921298F2D}" type="datetime1">
              <a:rPr lang="en-US" smtClean="0"/>
              <a:t>5/8/2018</a:t>
            </a:fld>
            <a:endParaRPr lang="en-US"/>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57801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fld id="{B59806B7-6F8B-402A-A5AA-EC8CCA413C89}" type="datetime1">
              <a:rPr lang="en-US" smtClean="0"/>
              <a:t>5/8/2018</a:t>
            </a:fld>
            <a:endParaRPr lang="en-US"/>
          </a:p>
        </p:txBody>
      </p:sp>
      <p:sp>
        <p:nvSpPr>
          <p:cNvPr id="11" name="Footer Placeholder 10"/>
          <p:cNvSpPr>
            <a:spLocks noGrp="1"/>
          </p:cNvSpPr>
          <p:nvPr>
            <p:ph type="ftr" sz="quarter" idx="11"/>
          </p:nvPr>
        </p:nvSpPr>
        <p:spPr/>
        <p:txBody>
          <a:bodyPr/>
          <a:lstStyle/>
          <a:p>
            <a:r>
              <a:rPr lang="en-US" dirty="0"/>
              <a:t>Add a footer</a:t>
            </a:r>
          </a:p>
        </p:txBody>
      </p:sp>
      <p:sp>
        <p:nvSpPr>
          <p:cNvPr id="12" name="Slide Number Placeholder 11"/>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94183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fld id="{EAA48042-1CDC-4A3A-9348-8618A3117C5A}" type="datetime1">
              <a:rPr lang="en-US" smtClean="0"/>
              <a:t>5/8/2018</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8" name="Slide Number Placeholder 7"/>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38254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EFA7805-3287-4562-914A-E3154CDB99E0}" type="datetime1">
              <a:rPr lang="en-US" smtClean="0"/>
              <a:t>5/8/2018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79764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marL="338138" indent="-338138">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p>
            <a:fld id="{95486D92-D8A0-4DA7-91C7-7D40AE100B92}" type="datetime1">
              <a:rPr lang="en-US" smtClean="0"/>
              <a:t>5/8/2018</a:t>
            </a:fld>
            <a:endParaRPr lang="en-US"/>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66436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p>
            <a:fld id="{A9C6CC7D-996C-4D51-8355-44BC67D378B3}" type="datetime1">
              <a:rPr lang="en-US" smtClean="0"/>
              <a:t>5/8/2018</a:t>
            </a:fld>
            <a:endParaRPr lang="en-US"/>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9534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grpSp>
        <p:nvGrpSpPr>
          <p:cNvPr id="21" name="Group 20"/>
          <p:cNvGrpSpPr/>
          <p:nvPr userDrawn="1"/>
        </p:nvGrpSpPr>
        <p:grpSpPr>
          <a:xfrm>
            <a:off x="1860687" y="450998"/>
            <a:ext cx="7620000" cy="1139952"/>
            <a:chOff x="1860687" y="450998"/>
            <a:chExt cx="7620000" cy="1139952"/>
          </a:xfrm>
        </p:grpSpPr>
        <p:pic>
          <p:nvPicPr>
            <p:cNvPr id="22" name="Picture 2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23" name="Group 22"/>
            <p:cNvGrpSpPr/>
            <p:nvPr userDrawn="1"/>
          </p:nvGrpSpPr>
          <p:grpSpPr>
            <a:xfrm>
              <a:off x="1860687" y="450998"/>
              <a:ext cx="7615237" cy="1106488"/>
              <a:chOff x="1891518" y="519806"/>
              <a:chExt cx="7615237" cy="1106488"/>
            </a:xfrm>
          </p:grpSpPr>
          <p:sp>
            <p:nvSpPr>
              <p:cNvPr id="24" name="Oval 6"/>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25" name="Oval 7"/>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26" name="Oval 8"/>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a:extLst/>
            </p:spPr>
            <p:txBody>
              <a:bodyPr wrap="none" anchor="ctr"/>
              <a:lstStyle/>
              <a:p>
                <a:pPr algn="ctr" eaLnBrk="1" hangingPunct="1"/>
                <a:endParaRPr lang="en-US" sz="2400">
                  <a:latin typeface="Times New Roman" charset="0"/>
                </a:endParaRPr>
              </a:p>
            </p:txBody>
          </p:sp>
          <p:sp>
            <p:nvSpPr>
              <p:cNvPr id="27" name="Oval 9"/>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28" name="Oval 10"/>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gr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C0346F80-965E-4784-B7D3-29765BD94027}" type="datetime1">
              <a:rPr lang="en-US" smtClean="0"/>
              <a:t>5/8/2018</a:t>
            </a:fld>
            <a:endParaRPr lang="en-US"/>
          </a:p>
        </p:txBody>
      </p:sp>
      <p:sp>
        <p:nvSpPr>
          <p:cNvPr id="32"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Add a footer</a:t>
            </a:r>
          </a:p>
        </p:txBody>
      </p:sp>
      <p:sp>
        <p:nvSpPr>
          <p:cNvPr id="33"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C62155A9-2BEA-4E1A-A809-3AB570F0F126}" type="slidenum">
              <a:rPr lang="en-US" smtClean="0"/>
              <a:pPr/>
              <a:t>‹#›</a:t>
            </a:fld>
            <a:endParaRPr lang="en-US"/>
          </a:p>
        </p:txBody>
      </p:sp>
    </p:spTree>
    <p:extLst>
      <p:ext uri="{BB962C8B-B14F-4D97-AF65-F5344CB8AC3E}">
        <p14:creationId xmlns:p14="http://schemas.microsoft.com/office/powerpoint/2010/main" val="2418306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b="1" kern="1200" cap="none" spc="0">
          <a:ln w="22225">
            <a:solidFill>
              <a:schemeClr val="tx2"/>
            </a:solidFill>
            <a:prstDash val="solid"/>
          </a:ln>
          <a:solidFill>
            <a:schemeClr val="tx2">
              <a:lumMod val="60000"/>
              <a:lumOff val="40000"/>
            </a:schemeClr>
          </a:solidFill>
          <a:effectLst/>
          <a:latin typeface="+mj-lt"/>
          <a:ea typeface="+mj-ea"/>
          <a:cs typeface="+mj-cs"/>
        </a:defRPr>
      </a:lvl1pPr>
    </p:titleStyle>
    <p:body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523999" y="1041400"/>
            <a:ext cx="9436443" cy="2387600"/>
          </a:xfrm>
        </p:spPr>
        <p:txBody>
          <a:bodyPr/>
          <a:lstStyle/>
          <a:p>
            <a:r>
              <a:rPr lang="en-US" dirty="0"/>
              <a:t>SOFTWARE</a:t>
            </a:r>
            <a:br>
              <a:rPr lang="en-US" dirty="0"/>
            </a:br>
            <a:r>
              <a:rPr lang="en-US" dirty="0"/>
              <a:t>DESIGN PATTERN</a:t>
            </a:r>
          </a:p>
        </p:txBody>
      </p:sp>
      <p:sp>
        <p:nvSpPr>
          <p:cNvPr id="10" name="Subtitle 9"/>
          <p:cNvSpPr>
            <a:spLocks noGrp="1"/>
          </p:cNvSpPr>
          <p:nvPr>
            <p:ph type="subTitle" idx="1"/>
          </p:nvPr>
        </p:nvSpPr>
        <p:spPr/>
        <p:txBody>
          <a:bodyPr/>
          <a:lstStyle/>
          <a:p>
            <a:r>
              <a:rPr lang="en-US" dirty="0"/>
              <a:t>CHAPTER 17</a:t>
            </a:r>
          </a:p>
        </p:txBody>
      </p:sp>
    </p:spTree>
    <p:extLst>
      <p:ext uri="{BB962C8B-B14F-4D97-AF65-F5344CB8AC3E}">
        <p14:creationId xmlns:p14="http://schemas.microsoft.com/office/powerpoint/2010/main" val="427280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BF96-EBE4-42B2-9F19-3B6588B5CA87}"/>
              </a:ext>
            </a:extLst>
          </p:cNvPr>
          <p:cNvSpPr>
            <a:spLocks noGrp="1"/>
          </p:cNvSpPr>
          <p:nvPr>
            <p:ph type="title"/>
          </p:nvPr>
        </p:nvSpPr>
        <p:spPr/>
        <p:txBody>
          <a:bodyPr/>
          <a:lstStyle/>
          <a:p>
            <a:r>
              <a:rPr lang="en-US" dirty="0"/>
              <a:t>STRUCTURAL: ADAPTER PATTERN</a:t>
            </a:r>
          </a:p>
        </p:txBody>
      </p:sp>
      <p:pic>
        <p:nvPicPr>
          <p:cNvPr id="4" name="Picture 3">
            <a:extLst>
              <a:ext uri="{FF2B5EF4-FFF2-40B4-BE49-F238E27FC236}">
                <a16:creationId xmlns:a16="http://schemas.microsoft.com/office/drawing/2014/main" id="{9FBADAFD-1C43-484D-B5BF-CC99C43CA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205" y="2141039"/>
            <a:ext cx="7335700" cy="4089944"/>
          </a:xfrm>
          <a:prstGeom prst="rect">
            <a:avLst/>
          </a:prstGeom>
        </p:spPr>
      </p:pic>
    </p:spTree>
    <p:extLst>
      <p:ext uri="{BB962C8B-B14F-4D97-AF65-F5344CB8AC3E}">
        <p14:creationId xmlns:p14="http://schemas.microsoft.com/office/powerpoint/2010/main" val="18345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BF96-EBE4-42B2-9F19-3B6588B5CA87}"/>
              </a:ext>
            </a:extLst>
          </p:cNvPr>
          <p:cNvSpPr>
            <a:spLocks noGrp="1"/>
          </p:cNvSpPr>
          <p:nvPr>
            <p:ph type="title"/>
          </p:nvPr>
        </p:nvSpPr>
        <p:spPr/>
        <p:txBody>
          <a:bodyPr/>
          <a:lstStyle/>
          <a:p>
            <a:r>
              <a:rPr lang="en-US" dirty="0"/>
              <a:t>STRUCTURAL: ADAPTER PATTERN</a:t>
            </a:r>
          </a:p>
        </p:txBody>
      </p:sp>
      <p:pic>
        <p:nvPicPr>
          <p:cNvPr id="5" name="Picture 4">
            <a:extLst>
              <a:ext uri="{FF2B5EF4-FFF2-40B4-BE49-F238E27FC236}">
                <a16:creationId xmlns:a16="http://schemas.microsoft.com/office/drawing/2014/main" id="{9AAFF8F0-ECE4-4793-8D57-239F88D87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613" y="2310084"/>
            <a:ext cx="10107187" cy="3189379"/>
          </a:xfrm>
          <a:prstGeom prst="rect">
            <a:avLst/>
          </a:prstGeom>
        </p:spPr>
      </p:pic>
    </p:spTree>
    <p:extLst>
      <p:ext uri="{BB962C8B-B14F-4D97-AF65-F5344CB8AC3E}">
        <p14:creationId xmlns:p14="http://schemas.microsoft.com/office/powerpoint/2010/main" val="29758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BF96-EBE4-42B2-9F19-3B6588B5CA87}"/>
              </a:ext>
            </a:extLst>
          </p:cNvPr>
          <p:cNvSpPr>
            <a:spLocks noGrp="1"/>
          </p:cNvSpPr>
          <p:nvPr>
            <p:ph type="title"/>
          </p:nvPr>
        </p:nvSpPr>
        <p:spPr/>
        <p:txBody>
          <a:bodyPr/>
          <a:lstStyle/>
          <a:p>
            <a:r>
              <a:rPr lang="en-US" dirty="0"/>
              <a:t>STRUCTURAL: ADAPTER PATTERN</a:t>
            </a:r>
          </a:p>
        </p:txBody>
      </p:sp>
      <p:pic>
        <p:nvPicPr>
          <p:cNvPr id="4" name="Picture 3">
            <a:extLst>
              <a:ext uri="{FF2B5EF4-FFF2-40B4-BE49-F238E27FC236}">
                <a16:creationId xmlns:a16="http://schemas.microsoft.com/office/drawing/2014/main" id="{B55C341A-21B9-402C-B63C-D2E9DB85189A}"/>
              </a:ext>
            </a:extLst>
          </p:cNvPr>
          <p:cNvPicPr>
            <a:picLocks noChangeAspect="1"/>
          </p:cNvPicPr>
          <p:nvPr/>
        </p:nvPicPr>
        <p:blipFill>
          <a:blip r:embed="rId3"/>
          <a:stretch>
            <a:fillRect/>
          </a:stretch>
        </p:blipFill>
        <p:spPr>
          <a:xfrm>
            <a:off x="2611821" y="2226047"/>
            <a:ext cx="6015898" cy="2325781"/>
          </a:xfrm>
          <a:prstGeom prst="rect">
            <a:avLst/>
          </a:prstGeom>
        </p:spPr>
      </p:pic>
      <p:pic>
        <p:nvPicPr>
          <p:cNvPr id="6" name="Picture 5">
            <a:extLst>
              <a:ext uri="{FF2B5EF4-FFF2-40B4-BE49-F238E27FC236}">
                <a16:creationId xmlns:a16="http://schemas.microsoft.com/office/drawing/2014/main" id="{AC4BF17E-2ED6-4E2E-BFD5-D8D372C2E1FF}"/>
              </a:ext>
            </a:extLst>
          </p:cNvPr>
          <p:cNvPicPr>
            <a:picLocks noChangeAspect="1"/>
          </p:cNvPicPr>
          <p:nvPr/>
        </p:nvPicPr>
        <p:blipFill>
          <a:blip r:embed="rId4"/>
          <a:stretch>
            <a:fillRect/>
          </a:stretch>
        </p:blipFill>
        <p:spPr>
          <a:xfrm>
            <a:off x="2771795" y="5087187"/>
            <a:ext cx="5695950" cy="1143000"/>
          </a:xfrm>
          <a:prstGeom prst="rect">
            <a:avLst/>
          </a:prstGeom>
        </p:spPr>
      </p:pic>
    </p:spTree>
    <p:extLst>
      <p:ext uri="{BB962C8B-B14F-4D97-AF65-F5344CB8AC3E}">
        <p14:creationId xmlns:p14="http://schemas.microsoft.com/office/powerpoint/2010/main" val="186045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BF96-EBE4-42B2-9F19-3B6588B5CA87}"/>
              </a:ext>
            </a:extLst>
          </p:cNvPr>
          <p:cNvSpPr>
            <a:spLocks noGrp="1"/>
          </p:cNvSpPr>
          <p:nvPr>
            <p:ph type="title"/>
          </p:nvPr>
        </p:nvSpPr>
        <p:spPr/>
        <p:txBody>
          <a:bodyPr/>
          <a:lstStyle/>
          <a:p>
            <a:r>
              <a:rPr lang="en-US" dirty="0"/>
              <a:t>STRUCTURAL: ADAPTER PATTERN</a:t>
            </a:r>
          </a:p>
        </p:txBody>
      </p:sp>
      <p:pic>
        <p:nvPicPr>
          <p:cNvPr id="8" name="Picture 7">
            <a:extLst>
              <a:ext uri="{FF2B5EF4-FFF2-40B4-BE49-F238E27FC236}">
                <a16:creationId xmlns:a16="http://schemas.microsoft.com/office/drawing/2014/main" id="{7EE9ABD0-2650-4FCE-9CF3-4A297128DE72}"/>
              </a:ext>
            </a:extLst>
          </p:cNvPr>
          <p:cNvPicPr>
            <a:picLocks noChangeAspect="1"/>
          </p:cNvPicPr>
          <p:nvPr/>
        </p:nvPicPr>
        <p:blipFill>
          <a:blip r:embed="rId3"/>
          <a:stretch>
            <a:fillRect/>
          </a:stretch>
        </p:blipFill>
        <p:spPr>
          <a:xfrm>
            <a:off x="1524000" y="1825159"/>
            <a:ext cx="9144000" cy="4638675"/>
          </a:xfrm>
          <a:prstGeom prst="rect">
            <a:avLst/>
          </a:prstGeom>
        </p:spPr>
      </p:pic>
    </p:spTree>
    <p:extLst>
      <p:ext uri="{BB962C8B-B14F-4D97-AF65-F5344CB8AC3E}">
        <p14:creationId xmlns:p14="http://schemas.microsoft.com/office/powerpoint/2010/main" val="360029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BF96-EBE4-42B2-9F19-3B6588B5CA87}"/>
              </a:ext>
            </a:extLst>
          </p:cNvPr>
          <p:cNvSpPr>
            <a:spLocks noGrp="1"/>
          </p:cNvSpPr>
          <p:nvPr>
            <p:ph type="title"/>
          </p:nvPr>
        </p:nvSpPr>
        <p:spPr/>
        <p:txBody>
          <a:bodyPr/>
          <a:lstStyle/>
          <a:p>
            <a:r>
              <a:rPr lang="en-US" dirty="0"/>
              <a:t>BEHAVIORAL: MEDIATOR PATTERN</a:t>
            </a:r>
          </a:p>
        </p:txBody>
      </p:sp>
      <p:sp>
        <p:nvSpPr>
          <p:cNvPr id="9" name="Content Placeholder 2">
            <a:extLst>
              <a:ext uri="{FF2B5EF4-FFF2-40B4-BE49-F238E27FC236}">
                <a16:creationId xmlns:a16="http://schemas.microsoft.com/office/drawing/2014/main" id="{FCCB48E7-C9B6-461B-82CA-D05E03466A8B}"/>
              </a:ext>
            </a:extLst>
          </p:cNvPr>
          <p:cNvSpPr txBox="1">
            <a:spLocks/>
          </p:cNvSpPr>
          <p:nvPr/>
        </p:nvSpPr>
        <p:spPr>
          <a:xfrm>
            <a:off x="585197" y="2764916"/>
            <a:ext cx="10332308" cy="2610451"/>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a:lstStyle>
          <a:p>
            <a:pPr marL="457200" lvl="1" indent="0" algn="just">
              <a:buNone/>
            </a:pPr>
            <a:r>
              <a:rPr lang="en-US" sz="3600" dirty="0"/>
              <a:t>Mediator Pattern defines an object that encapsulates how to set of object interact.</a:t>
            </a:r>
          </a:p>
        </p:txBody>
      </p:sp>
    </p:spTree>
    <p:extLst>
      <p:ext uri="{BB962C8B-B14F-4D97-AF65-F5344CB8AC3E}">
        <p14:creationId xmlns:p14="http://schemas.microsoft.com/office/powerpoint/2010/main" val="51035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BF96-EBE4-42B2-9F19-3B6588B5CA87}"/>
              </a:ext>
            </a:extLst>
          </p:cNvPr>
          <p:cNvSpPr>
            <a:spLocks noGrp="1"/>
          </p:cNvSpPr>
          <p:nvPr>
            <p:ph type="title"/>
          </p:nvPr>
        </p:nvSpPr>
        <p:spPr/>
        <p:txBody>
          <a:bodyPr/>
          <a:lstStyle/>
          <a:p>
            <a:r>
              <a:rPr lang="en-US" dirty="0"/>
              <a:t>BEHAVIORAL: MEDIATOR PATTERN</a:t>
            </a:r>
          </a:p>
        </p:txBody>
      </p:sp>
      <p:pic>
        <p:nvPicPr>
          <p:cNvPr id="4" name="Picture 3">
            <a:extLst>
              <a:ext uri="{FF2B5EF4-FFF2-40B4-BE49-F238E27FC236}">
                <a16:creationId xmlns:a16="http://schemas.microsoft.com/office/drawing/2014/main" id="{967DEBBC-2544-49B6-8B22-CB2062CB5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666" y="1934022"/>
            <a:ext cx="7608875" cy="4482851"/>
          </a:xfrm>
          <a:prstGeom prst="rect">
            <a:avLst/>
          </a:prstGeom>
        </p:spPr>
      </p:pic>
    </p:spTree>
    <p:extLst>
      <p:ext uri="{BB962C8B-B14F-4D97-AF65-F5344CB8AC3E}">
        <p14:creationId xmlns:p14="http://schemas.microsoft.com/office/powerpoint/2010/main" val="378103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BF96-EBE4-42B2-9F19-3B6588B5CA87}"/>
              </a:ext>
            </a:extLst>
          </p:cNvPr>
          <p:cNvSpPr>
            <a:spLocks noGrp="1"/>
          </p:cNvSpPr>
          <p:nvPr>
            <p:ph type="title"/>
          </p:nvPr>
        </p:nvSpPr>
        <p:spPr/>
        <p:txBody>
          <a:bodyPr/>
          <a:lstStyle/>
          <a:p>
            <a:r>
              <a:rPr lang="en-US" dirty="0"/>
              <a:t>BEHAVIORAL: MEDIATOR PATTERN</a:t>
            </a:r>
          </a:p>
        </p:txBody>
      </p:sp>
      <p:pic>
        <p:nvPicPr>
          <p:cNvPr id="5" name="Picture 4">
            <a:extLst>
              <a:ext uri="{FF2B5EF4-FFF2-40B4-BE49-F238E27FC236}">
                <a16:creationId xmlns:a16="http://schemas.microsoft.com/office/drawing/2014/main" id="{151B0FB9-E3DF-4F54-B48B-28B110C14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618" y="2473137"/>
            <a:ext cx="6384061" cy="3309098"/>
          </a:xfrm>
          <a:prstGeom prst="rect">
            <a:avLst/>
          </a:prstGeom>
        </p:spPr>
      </p:pic>
    </p:spTree>
    <p:extLst>
      <p:ext uri="{BB962C8B-B14F-4D97-AF65-F5344CB8AC3E}">
        <p14:creationId xmlns:p14="http://schemas.microsoft.com/office/powerpoint/2010/main" val="330656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BF96-EBE4-42B2-9F19-3B6588B5CA87}"/>
              </a:ext>
            </a:extLst>
          </p:cNvPr>
          <p:cNvSpPr>
            <a:spLocks noGrp="1"/>
          </p:cNvSpPr>
          <p:nvPr>
            <p:ph type="title"/>
          </p:nvPr>
        </p:nvSpPr>
        <p:spPr/>
        <p:txBody>
          <a:bodyPr/>
          <a:lstStyle/>
          <a:p>
            <a:r>
              <a:rPr lang="en-US" dirty="0"/>
              <a:t>BEHAVIORAL: MEDIATOR PATTERN</a:t>
            </a:r>
          </a:p>
        </p:txBody>
      </p:sp>
      <p:pic>
        <p:nvPicPr>
          <p:cNvPr id="3" name="Picture 2">
            <a:extLst>
              <a:ext uri="{FF2B5EF4-FFF2-40B4-BE49-F238E27FC236}">
                <a16:creationId xmlns:a16="http://schemas.microsoft.com/office/drawing/2014/main" id="{198A9E3F-CFF2-420B-ACB4-DB4EFAC3EA71}"/>
              </a:ext>
            </a:extLst>
          </p:cNvPr>
          <p:cNvPicPr>
            <a:picLocks noChangeAspect="1"/>
          </p:cNvPicPr>
          <p:nvPr/>
        </p:nvPicPr>
        <p:blipFill>
          <a:blip r:embed="rId3"/>
          <a:stretch>
            <a:fillRect/>
          </a:stretch>
        </p:blipFill>
        <p:spPr>
          <a:xfrm>
            <a:off x="1157006" y="2559703"/>
            <a:ext cx="9877988" cy="2469497"/>
          </a:xfrm>
          <a:prstGeom prst="rect">
            <a:avLst/>
          </a:prstGeom>
        </p:spPr>
      </p:pic>
    </p:spTree>
    <p:extLst>
      <p:ext uri="{BB962C8B-B14F-4D97-AF65-F5344CB8AC3E}">
        <p14:creationId xmlns:p14="http://schemas.microsoft.com/office/powerpoint/2010/main" val="87767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BF96-EBE4-42B2-9F19-3B6588B5CA87}"/>
              </a:ext>
            </a:extLst>
          </p:cNvPr>
          <p:cNvSpPr>
            <a:spLocks noGrp="1"/>
          </p:cNvSpPr>
          <p:nvPr>
            <p:ph type="title"/>
          </p:nvPr>
        </p:nvSpPr>
        <p:spPr/>
        <p:txBody>
          <a:bodyPr/>
          <a:lstStyle/>
          <a:p>
            <a:r>
              <a:rPr lang="en-US" dirty="0"/>
              <a:t>BEHAVIORAL: MEDIATOR PATTERN</a:t>
            </a:r>
          </a:p>
        </p:txBody>
      </p:sp>
      <p:pic>
        <p:nvPicPr>
          <p:cNvPr id="4" name="Picture 3">
            <a:extLst>
              <a:ext uri="{FF2B5EF4-FFF2-40B4-BE49-F238E27FC236}">
                <a16:creationId xmlns:a16="http://schemas.microsoft.com/office/drawing/2014/main" id="{85CA3645-4848-4613-BCE7-50D8DE5E6BB5}"/>
              </a:ext>
            </a:extLst>
          </p:cNvPr>
          <p:cNvPicPr>
            <a:picLocks noChangeAspect="1"/>
          </p:cNvPicPr>
          <p:nvPr/>
        </p:nvPicPr>
        <p:blipFill>
          <a:blip r:embed="rId3"/>
          <a:stretch>
            <a:fillRect/>
          </a:stretch>
        </p:blipFill>
        <p:spPr>
          <a:xfrm>
            <a:off x="838200" y="1690688"/>
            <a:ext cx="4411196" cy="5036664"/>
          </a:xfrm>
          <a:prstGeom prst="rect">
            <a:avLst/>
          </a:prstGeom>
        </p:spPr>
      </p:pic>
      <p:pic>
        <p:nvPicPr>
          <p:cNvPr id="5" name="Picture 4">
            <a:extLst>
              <a:ext uri="{FF2B5EF4-FFF2-40B4-BE49-F238E27FC236}">
                <a16:creationId xmlns:a16="http://schemas.microsoft.com/office/drawing/2014/main" id="{B63E0C2E-4672-4E90-8E0C-70EE72AC79DF}"/>
              </a:ext>
            </a:extLst>
          </p:cNvPr>
          <p:cNvPicPr>
            <a:picLocks noChangeAspect="1"/>
          </p:cNvPicPr>
          <p:nvPr/>
        </p:nvPicPr>
        <p:blipFill>
          <a:blip r:embed="rId4"/>
          <a:stretch>
            <a:fillRect/>
          </a:stretch>
        </p:blipFill>
        <p:spPr>
          <a:xfrm>
            <a:off x="5894293" y="2329703"/>
            <a:ext cx="5687369" cy="3291168"/>
          </a:xfrm>
          <a:prstGeom prst="rect">
            <a:avLst/>
          </a:prstGeom>
        </p:spPr>
      </p:pic>
    </p:spTree>
    <p:extLst>
      <p:ext uri="{BB962C8B-B14F-4D97-AF65-F5344CB8AC3E}">
        <p14:creationId xmlns:p14="http://schemas.microsoft.com/office/powerpoint/2010/main" val="256753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CCB48E7-C9B6-461B-82CA-D05E03466A8B}"/>
              </a:ext>
            </a:extLst>
          </p:cNvPr>
          <p:cNvSpPr txBox="1">
            <a:spLocks/>
          </p:cNvSpPr>
          <p:nvPr/>
        </p:nvSpPr>
        <p:spPr>
          <a:xfrm>
            <a:off x="585197" y="2764916"/>
            <a:ext cx="10332308" cy="2610451"/>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a:lstStyle>
          <a:p>
            <a:pPr marL="457200" lvl="1" indent="0" algn="just">
              <a:buNone/>
            </a:pPr>
            <a:endParaRPr lang="en-US" sz="3600" dirty="0"/>
          </a:p>
        </p:txBody>
      </p:sp>
      <p:sp>
        <p:nvSpPr>
          <p:cNvPr id="8" name="Title 1">
            <a:extLst>
              <a:ext uri="{FF2B5EF4-FFF2-40B4-BE49-F238E27FC236}">
                <a16:creationId xmlns:a16="http://schemas.microsoft.com/office/drawing/2014/main" id="{00867ECE-B742-418D-892F-417A1202DCAD}"/>
              </a:ext>
            </a:extLst>
          </p:cNvPr>
          <p:cNvSpPr>
            <a:spLocks noGrp="1"/>
          </p:cNvSpPr>
          <p:nvPr>
            <p:ph type="title"/>
          </p:nvPr>
        </p:nvSpPr>
        <p:spPr>
          <a:xfrm>
            <a:off x="784412" y="3181775"/>
            <a:ext cx="10515600" cy="1325563"/>
          </a:xfrm>
        </p:spPr>
        <p:txBody>
          <a:bodyPr>
            <a:noAutofit/>
          </a:bodyPr>
          <a:lstStyle/>
          <a:p>
            <a:pPr algn="ctr"/>
            <a:r>
              <a:rPr lang="en-US" sz="9600" dirty="0"/>
              <a:t>Time for Q&amp;A</a:t>
            </a:r>
            <a:br>
              <a:rPr lang="en-US" sz="9600" dirty="0"/>
            </a:br>
            <a:r>
              <a:rPr lang="en-US" sz="9600" dirty="0"/>
              <a:t>+</a:t>
            </a:r>
            <a:br>
              <a:rPr lang="en-US" sz="9600" dirty="0"/>
            </a:br>
            <a:r>
              <a:rPr lang="en-US" sz="9600" dirty="0" err="1"/>
              <a:t>Consolution</a:t>
            </a:r>
            <a:endParaRPr lang="en-US" sz="9600" dirty="0"/>
          </a:p>
        </p:txBody>
      </p:sp>
    </p:spTree>
    <p:extLst>
      <p:ext uri="{BB962C8B-B14F-4D97-AF65-F5344CB8AC3E}">
        <p14:creationId xmlns:p14="http://schemas.microsoft.com/office/powerpoint/2010/main" val="54171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F6BB-4EC3-48E5-9695-98E7204F134A}"/>
              </a:ext>
            </a:extLst>
          </p:cNvPr>
          <p:cNvSpPr>
            <a:spLocks noGrp="1"/>
          </p:cNvSpPr>
          <p:nvPr>
            <p:ph type="title"/>
          </p:nvPr>
        </p:nvSpPr>
        <p:spPr/>
        <p:txBody>
          <a:bodyPr/>
          <a:lstStyle/>
          <a:p>
            <a:r>
              <a:rPr lang="en-US" dirty="0"/>
              <a:t>WHAT IS DESIGN PATTERN?</a:t>
            </a:r>
          </a:p>
        </p:txBody>
      </p:sp>
      <p:sp>
        <p:nvSpPr>
          <p:cNvPr id="3" name="Content Placeholder 2">
            <a:extLst>
              <a:ext uri="{FF2B5EF4-FFF2-40B4-BE49-F238E27FC236}">
                <a16:creationId xmlns:a16="http://schemas.microsoft.com/office/drawing/2014/main" id="{2C4A2D38-9C78-4763-BE4D-604E618C1523}"/>
              </a:ext>
            </a:extLst>
          </p:cNvPr>
          <p:cNvSpPr>
            <a:spLocks noGrp="1"/>
          </p:cNvSpPr>
          <p:nvPr>
            <p:ph sz="half" idx="1"/>
          </p:nvPr>
        </p:nvSpPr>
        <p:spPr>
          <a:xfrm>
            <a:off x="838200" y="2715312"/>
            <a:ext cx="10332308" cy="2610451"/>
          </a:xfrm>
        </p:spPr>
        <p:txBody>
          <a:bodyPr>
            <a:normAutofit/>
          </a:bodyPr>
          <a:lstStyle/>
          <a:p>
            <a:pPr marL="0" indent="0" algn="just">
              <a:buNone/>
            </a:pPr>
            <a:r>
              <a:rPr lang="en-US" sz="3600" dirty="0"/>
              <a:t>A software design pattern is a general, reusable solution to a commonly occurring problem within a given context in software design.</a:t>
            </a:r>
          </a:p>
        </p:txBody>
      </p:sp>
    </p:spTree>
    <p:extLst>
      <p:ext uri="{BB962C8B-B14F-4D97-AF65-F5344CB8AC3E}">
        <p14:creationId xmlns:p14="http://schemas.microsoft.com/office/powerpoint/2010/main" val="134464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206C37-EBCF-4941-9BEE-9DEFCC03F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327" y="383345"/>
            <a:ext cx="8435926" cy="6326944"/>
          </a:xfrm>
          <a:prstGeom prst="rect">
            <a:avLst/>
          </a:prstGeom>
        </p:spPr>
      </p:pic>
    </p:spTree>
    <p:extLst>
      <p:ext uri="{BB962C8B-B14F-4D97-AF65-F5344CB8AC3E}">
        <p14:creationId xmlns:p14="http://schemas.microsoft.com/office/powerpoint/2010/main" val="205605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CCF5-32AD-4AB3-9CC1-F1DC1E78CA4B}"/>
              </a:ext>
            </a:extLst>
          </p:cNvPr>
          <p:cNvSpPr>
            <a:spLocks noGrp="1"/>
          </p:cNvSpPr>
          <p:nvPr>
            <p:ph type="title"/>
          </p:nvPr>
        </p:nvSpPr>
        <p:spPr/>
        <p:txBody>
          <a:bodyPr/>
          <a:lstStyle/>
          <a:p>
            <a:r>
              <a:rPr lang="en-US" dirty="0"/>
              <a:t>WHY USE DESIGN PATTERN?</a:t>
            </a:r>
          </a:p>
        </p:txBody>
      </p:sp>
      <p:sp>
        <p:nvSpPr>
          <p:cNvPr id="3" name="Content Placeholder 2">
            <a:extLst>
              <a:ext uri="{FF2B5EF4-FFF2-40B4-BE49-F238E27FC236}">
                <a16:creationId xmlns:a16="http://schemas.microsoft.com/office/drawing/2014/main" id="{91561201-4ED5-4FDE-AE82-2653BB0D31EA}"/>
              </a:ext>
            </a:extLst>
          </p:cNvPr>
          <p:cNvSpPr>
            <a:spLocks noGrp="1"/>
          </p:cNvSpPr>
          <p:nvPr>
            <p:ph sz="half" idx="1"/>
          </p:nvPr>
        </p:nvSpPr>
        <p:spPr>
          <a:xfrm>
            <a:off x="838199" y="1825625"/>
            <a:ext cx="10023389" cy="4351338"/>
          </a:xfrm>
        </p:spPr>
        <p:txBody>
          <a:bodyPr/>
          <a:lstStyle/>
          <a:p>
            <a:r>
              <a:rPr lang="en-US" b="1" dirty="0"/>
              <a:t>Proven</a:t>
            </a:r>
          </a:p>
          <a:p>
            <a:pPr lvl="1">
              <a:buFont typeface="Wingdings" panose="05000000000000000000" pitchFamily="2" charset="2"/>
              <a:buChar char="Ø"/>
            </a:pPr>
            <a:r>
              <a:rPr lang="en-US" dirty="0"/>
              <a:t>Use established design patterns that have been </a:t>
            </a:r>
            <a:r>
              <a:rPr lang="en-US" b="1" i="1" dirty="0"/>
              <a:t>proven effective</a:t>
            </a:r>
          </a:p>
          <a:p>
            <a:r>
              <a:rPr lang="en-US" b="1" dirty="0"/>
              <a:t>Reusable</a:t>
            </a:r>
          </a:p>
          <a:p>
            <a:pPr lvl="1">
              <a:buFont typeface="Wingdings" panose="05000000000000000000" pitchFamily="2" charset="2"/>
              <a:buChar char="Ø"/>
            </a:pPr>
            <a:r>
              <a:rPr lang="en-US" dirty="0"/>
              <a:t>Provide a </a:t>
            </a:r>
            <a:r>
              <a:rPr lang="en-US" b="1" i="1" dirty="0"/>
              <a:t>ready-made solution </a:t>
            </a:r>
            <a:r>
              <a:rPr lang="en-US" dirty="0"/>
              <a:t>that can be adapted to different problems</a:t>
            </a:r>
          </a:p>
          <a:p>
            <a:r>
              <a:rPr lang="en-US" b="1" dirty="0"/>
              <a:t>Expressive</a:t>
            </a:r>
          </a:p>
          <a:p>
            <a:pPr lvl="1">
              <a:buFont typeface="Wingdings" panose="05000000000000000000" pitchFamily="2" charset="2"/>
              <a:buChar char="Ø"/>
            </a:pPr>
            <a:r>
              <a:rPr lang="en-US" dirty="0"/>
              <a:t>Provide a </a:t>
            </a:r>
            <a:r>
              <a:rPr lang="en-US" b="1" i="1" dirty="0"/>
              <a:t>common vocabulary </a:t>
            </a:r>
            <a:r>
              <a:rPr lang="en-US" dirty="0"/>
              <a:t>for software designers to communicate</a:t>
            </a:r>
          </a:p>
        </p:txBody>
      </p:sp>
    </p:spTree>
    <p:extLst>
      <p:ext uri="{BB962C8B-B14F-4D97-AF65-F5344CB8AC3E}">
        <p14:creationId xmlns:p14="http://schemas.microsoft.com/office/powerpoint/2010/main" val="371745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913" y="352768"/>
            <a:ext cx="10515600" cy="1325563"/>
          </a:xfrm>
        </p:spPr>
        <p:txBody>
          <a:bodyPr/>
          <a:lstStyle/>
          <a:p>
            <a:r>
              <a:rPr lang="en-US" dirty="0"/>
              <a:t>TYPES OF DESIGN PATTERNS</a:t>
            </a:r>
          </a:p>
        </p:txBody>
      </p:sp>
      <p:graphicFrame>
        <p:nvGraphicFramePr>
          <p:cNvPr id="10" name="Diagram 9">
            <a:extLst>
              <a:ext uri="{FF2B5EF4-FFF2-40B4-BE49-F238E27FC236}">
                <a16:creationId xmlns:a16="http://schemas.microsoft.com/office/drawing/2014/main" id="{CE759FE6-9B7F-4738-9F90-E7BE7643F176}"/>
              </a:ext>
            </a:extLst>
          </p:cNvPr>
          <p:cNvGraphicFramePr/>
          <p:nvPr>
            <p:extLst>
              <p:ext uri="{D42A27DB-BD31-4B8C-83A1-F6EECF244321}">
                <p14:modId xmlns:p14="http://schemas.microsoft.com/office/powerpoint/2010/main" val="1218106657"/>
              </p:ext>
            </p:extLst>
          </p:nvPr>
        </p:nvGraphicFramePr>
        <p:xfrm>
          <a:off x="2031999" y="2113005"/>
          <a:ext cx="7927547" cy="4025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8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72C2420E-2A4E-490F-BC79-F9D338AA55EC}"/>
              </a:ext>
            </a:extLst>
          </p:cNvPr>
          <p:cNvGraphicFramePr/>
          <p:nvPr>
            <p:extLst>
              <p:ext uri="{D42A27DB-BD31-4B8C-83A1-F6EECF244321}">
                <p14:modId xmlns:p14="http://schemas.microsoft.com/office/powerpoint/2010/main" val="4064142510"/>
              </p:ext>
            </p:extLst>
          </p:nvPr>
        </p:nvGraphicFramePr>
        <p:xfrm>
          <a:off x="753762" y="420130"/>
          <a:ext cx="10812162" cy="6091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51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B2BE-7676-4EC7-ADC3-20DD70ACC7F7}"/>
              </a:ext>
            </a:extLst>
          </p:cNvPr>
          <p:cNvSpPr>
            <a:spLocks noGrp="1"/>
          </p:cNvSpPr>
          <p:nvPr>
            <p:ph type="title"/>
          </p:nvPr>
        </p:nvSpPr>
        <p:spPr/>
        <p:txBody>
          <a:bodyPr/>
          <a:lstStyle/>
          <a:p>
            <a:r>
              <a:rPr lang="en-US" dirty="0"/>
              <a:t>REFERENCE BOOK</a:t>
            </a:r>
          </a:p>
        </p:txBody>
      </p:sp>
      <p:pic>
        <p:nvPicPr>
          <p:cNvPr id="6" name="Content Placeholder 5">
            <a:extLst>
              <a:ext uri="{FF2B5EF4-FFF2-40B4-BE49-F238E27FC236}">
                <a16:creationId xmlns:a16="http://schemas.microsoft.com/office/drawing/2014/main" id="{2C38C3CD-2CC2-4BF0-B4D9-1B6B5C7DAE4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8293" y="2012814"/>
            <a:ext cx="3491814" cy="4351338"/>
          </a:xfrm>
        </p:spPr>
      </p:pic>
      <p:sp>
        <p:nvSpPr>
          <p:cNvPr id="8" name="Content Placeholder 2">
            <a:extLst>
              <a:ext uri="{FF2B5EF4-FFF2-40B4-BE49-F238E27FC236}">
                <a16:creationId xmlns:a16="http://schemas.microsoft.com/office/drawing/2014/main" id="{3E29DE84-1C05-4834-963A-1C7DFD5B7B29}"/>
              </a:ext>
            </a:extLst>
          </p:cNvPr>
          <p:cNvSpPr txBox="1">
            <a:spLocks/>
          </p:cNvSpPr>
          <p:nvPr/>
        </p:nvSpPr>
        <p:spPr>
          <a:xfrm>
            <a:off x="5932714" y="2710792"/>
            <a:ext cx="4609011" cy="2955381"/>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a:lstStyle>
          <a:p>
            <a:r>
              <a:rPr lang="en-US" b="1" dirty="0"/>
              <a:t>Author: </a:t>
            </a:r>
            <a:r>
              <a:rPr lang="en-US" dirty="0"/>
              <a:t>The “Gang of Four”: </a:t>
            </a:r>
          </a:p>
          <a:p>
            <a:pPr lvl="1">
              <a:buFont typeface="Wingdings" panose="05000000000000000000" pitchFamily="2" charset="2"/>
              <a:buChar char="Ø"/>
            </a:pPr>
            <a:r>
              <a:rPr lang="en-US" dirty="0"/>
              <a:t>Erich Gamma</a:t>
            </a:r>
          </a:p>
          <a:p>
            <a:pPr lvl="1">
              <a:buFont typeface="Wingdings" panose="05000000000000000000" pitchFamily="2" charset="2"/>
              <a:buChar char="Ø"/>
            </a:pPr>
            <a:r>
              <a:rPr lang="en-US" dirty="0"/>
              <a:t>Richard Helm</a:t>
            </a:r>
          </a:p>
          <a:p>
            <a:pPr lvl="1">
              <a:buFont typeface="Wingdings" panose="05000000000000000000" pitchFamily="2" charset="2"/>
              <a:buChar char="Ø"/>
            </a:pPr>
            <a:r>
              <a:rPr lang="en-US" dirty="0"/>
              <a:t>Ralph Johnson</a:t>
            </a:r>
          </a:p>
          <a:p>
            <a:pPr lvl="1">
              <a:buFont typeface="Wingdings" panose="05000000000000000000" pitchFamily="2" charset="2"/>
              <a:buChar char="Ø"/>
            </a:pPr>
            <a:r>
              <a:rPr lang="en-US" dirty="0"/>
              <a:t>John </a:t>
            </a:r>
            <a:r>
              <a:rPr lang="en-US" dirty="0" err="1"/>
              <a:t>Vlissides</a:t>
            </a:r>
            <a:endParaRPr lang="en-US" dirty="0"/>
          </a:p>
        </p:txBody>
      </p:sp>
    </p:spTree>
    <p:extLst>
      <p:ext uri="{BB962C8B-B14F-4D97-AF65-F5344CB8AC3E}">
        <p14:creationId xmlns:p14="http://schemas.microsoft.com/office/powerpoint/2010/main" val="385699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BF96-EBE4-42B2-9F19-3B6588B5CA87}"/>
              </a:ext>
            </a:extLst>
          </p:cNvPr>
          <p:cNvSpPr>
            <a:spLocks noGrp="1"/>
          </p:cNvSpPr>
          <p:nvPr>
            <p:ph type="title"/>
          </p:nvPr>
        </p:nvSpPr>
        <p:spPr/>
        <p:txBody>
          <a:bodyPr/>
          <a:lstStyle/>
          <a:p>
            <a:r>
              <a:rPr lang="en-US" dirty="0"/>
              <a:t>CREATIONAL: SINGLETON PATTERN</a:t>
            </a:r>
          </a:p>
        </p:txBody>
      </p:sp>
      <p:sp>
        <p:nvSpPr>
          <p:cNvPr id="9" name="Content Placeholder 2">
            <a:extLst>
              <a:ext uri="{FF2B5EF4-FFF2-40B4-BE49-F238E27FC236}">
                <a16:creationId xmlns:a16="http://schemas.microsoft.com/office/drawing/2014/main" id="{FCCB48E7-C9B6-461B-82CA-D05E03466A8B}"/>
              </a:ext>
            </a:extLst>
          </p:cNvPr>
          <p:cNvSpPr txBox="1">
            <a:spLocks/>
          </p:cNvSpPr>
          <p:nvPr/>
        </p:nvSpPr>
        <p:spPr>
          <a:xfrm>
            <a:off x="655320" y="1944604"/>
            <a:ext cx="10332308" cy="2610451"/>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a:lstStyle>
          <a:p>
            <a:pPr marL="457200" lvl="1" indent="0" algn="just">
              <a:buNone/>
            </a:pPr>
            <a:r>
              <a:rPr lang="en-US" sz="3600" dirty="0"/>
              <a:t>Singleton Pattern is a software design pattern that restricts the instantiation of a class to </a:t>
            </a:r>
            <a:r>
              <a:rPr lang="en-US" sz="3600" b="1" i="1" dirty="0"/>
              <a:t>one </a:t>
            </a:r>
            <a:r>
              <a:rPr lang="en-US" sz="3600" dirty="0"/>
              <a:t>object</a:t>
            </a:r>
          </a:p>
        </p:txBody>
      </p:sp>
      <p:pic>
        <p:nvPicPr>
          <p:cNvPr id="13" name="Picture 12">
            <a:extLst>
              <a:ext uri="{FF2B5EF4-FFF2-40B4-BE49-F238E27FC236}">
                <a16:creationId xmlns:a16="http://schemas.microsoft.com/office/drawing/2014/main" id="{DC2D40B7-7414-4B25-A9D0-3E1262167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1208" y="3249829"/>
            <a:ext cx="5340531" cy="3204319"/>
          </a:xfrm>
          <a:prstGeom prst="rect">
            <a:avLst/>
          </a:prstGeom>
        </p:spPr>
      </p:pic>
    </p:spTree>
    <p:extLst>
      <p:ext uri="{BB962C8B-B14F-4D97-AF65-F5344CB8AC3E}">
        <p14:creationId xmlns:p14="http://schemas.microsoft.com/office/powerpoint/2010/main" val="154959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BF96-EBE4-42B2-9F19-3B6588B5CA87}"/>
              </a:ext>
            </a:extLst>
          </p:cNvPr>
          <p:cNvSpPr>
            <a:spLocks noGrp="1"/>
          </p:cNvSpPr>
          <p:nvPr>
            <p:ph type="title"/>
          </p:nvPr>
        </p:nvSpPr>
        <p:spPr/>
        <p:txBody>
          <a:bodyPr/>
          <a:lstStyle/>
          <a:p>
            <a:r>
              <a:rPr lang="en-US" dirty="0"/>
              <a:t>CREATIONAL: SINGLETON PATTERN</a:t>
            </a:r>
          </a:p>
        </p:txBody>
      </p:sp>
      <p:pic>
        <p:nvPicPr>
          <p:cNvPr id="5" name="Picture 4">
            <a:extLst>
              <a:ext uri="{FF2B5EF4-FFF2-40B4-BE49-F238E27FC236}">
                <a16:creationId xmlns:a16="http://schemas.microsoft.com/office/drawing/2014/main" id="{D150726F-B970-4761-A797-65FB11614981}"/>
              </a:ext>
            </a:extLst>
          </p:cNvPr>
          <p:cNvPicPr>
            <a:picLocks noChangeAspect="1"/>
          </p:cNvPicPr>
          <p:nvPr/>
        </p:nvPicPr>
        <p:blipFill>
          <a:blip r:embed="rId3"/>
          <a:stretch>
            <a:fillRect/>
          </a:stretch>
        </p:blipFill>
        <p:spPr>
          <a:xfrm>
            <a:off x="2460580" y="2278378"/>
            <a:ext cx="6552792" cy="4059060"/>
          </a:xfrm>
          <a:prstGeom prst="rect">
            <a:avLst/>
          </a:prstGeom>
        </p:spPr>
      </p:pic>
    </p:spTree>
    <p:extLst>
      <p:ext uri="{BB962C8B-B14F-4D97-AF65-F5344CB8AC3E}">
        <p14:creationId xmlns:p14="http://schemas.microsoft.com/office/powerpoint/2010/main" val="264601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BF96-EBE4-42B2-9F19-3B6588B5CA87}"/>
              </a:ext>
            </a:extLst>
          </p:cNvPr>
          <p:cNvSpPr>
            <a:spLocks noGrp="1"/>
          </p:cNvSpPr>
          <p:nvPr>
            <p:ph type="title"/>
          </p:nvPr>
        </p:nvSpPr>
        <p:spPr/>
        <p:txBody>
          <a:bodyPr/>
          <a:lstStyle/>
          <a:p>
            <a:r>
              <a:rPr lang="en-US" dirty="0"/>
              <a:t>STRUCTURAL: ADAPTER PATTERN</a:t>
            </a:r>
          </a:p>
        </p:txBody>
      </p:sp>
      <p:sp>
        <p:nvSpPr>
          <p:cNvPr id="9" name="Content Placeholder 2">
            <a:extLst>
              <a:ext uri="{FF2B5EF4-FFF2-40B4-BE49-F238E27FC236}">
                <a16:creationId xmlns:a16="http://schemas.microsoft.com/office/drawing/2014/main" id="{FCCB48E7-C9B6-461B-82CA-D05E03466A8B}"/>
              </a:ext>
            </a:extLst>
          </p:cNvPr>
          <p:cNvSpPr txBox="1">
            <a:spLocks/>
          </p:cNvSpPr>
          <p:nvPr/>
        </p:nvSpPr>
        <p:spPr>
          <a:xfrm>
            <a:off x="558303" y="2657340"/>
            <a:ext cx="10332308" cy="2610451"/>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a:lstStyle>
          <a:p>
            <a:pPr marL="457200" lvl="1" indent="0" algn="just">
              <a:buNone/>
            </a:pPr>
            <a:r>
              <a:rPr lang="en-US" sz="3600" dirty="0"/>
              <a:t>Adapter Pattern is a software design pattern that allows the interface of an existing class to be used as another interface.</a:t>
            </a:r>
          </a:p>
        </p:txBody>
      </p:sp>
    </p:spTree>
    <p:extLst>
      <p:ext uri="{BB962C8B-B14F-4D97-AF65-F5344CB8AC3E}">
        <p14:creationId xmlns:p14="http://schemas.microsoft.com/office/powerpoint/2010/main" val="150493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mark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Watermark design slides.potx" id="{155DE50B-7050-4C94-A1E2-D1CB6BE7200C}" vid="{CB226315-F714-4862-AA2D-99A0B670FE32}"/>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 design slides</Template>
  <TotalTime>210</TotalTime>
  <Words>960</Words>
  <Application>Microsoft Office PowerPoint</Application>
  <PresentationFormat>Widescreen</PresentationFormat>
  <Paragraphs>126</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Century Gothic</vt:lpstr>
      <vt:lpstr>Times New Roman</vt:lpstr>
      <vt:lpstr>Verdana</vt:lpstr>
      <vt:lpstr>Wingdings</vt:lpstr>
      <vt:lpstr>Watermark Design Template</vt:lpstr>
      <vt:lpstr>SOFTWARE DESIGN PATTERN</vt:lpstr>
      <vt:lpstr>WHAT IS DESIGN PATTERN?</vt:lpstr>
      <vt:lpstr>WHY USE DESIGN PATTERN?</vt:lpstr>
      <vt:lpstr>TYPES OF DESIGN PATTERNS</vt:lpstr>
      <vt:lpstr>PowerPoint Presentation</vt:lpstr>
      <vt:lpstr>REFERENCE BOOK</vt:lpstr>
      <vt:lpstr>CREATIONAL: SINGLETON PATTERN</vt:lpstr>
      <vt:lpstr>CREATIONAL: SINGLETON PATTERN</vt:lpstr>
      <vt:lpstr>STRUCTURAL: ADAPTER PATTERN</vt:lpstr>
      <vt:lpstr>STRUCTURAL: ADAPTER PATTERN</vt:lpstr>
      <vt:lpstr>STRUCTURAL: ADAPTER PATTERN</vt:lpstr>
      <vt:lpstr>STRUCTURAL: ADAPTER PATTERN</vt:lpstr>
      <vt:lpstr>STRUCTURAL: ADAPTER PATTERN</vt:lpstr>
      <vt:lpstr>BEHAVIORAL: MEDIATOR PATTERN</vt:lpstr>
      <vt:lpstr>BEHAVIORAL: MEDIATOR PATTERN</vt:lpstr>
      <vt:lpstr>BEHAVIORAL: MEDIATOR PATTERN</vt:lpstr>
      <vt:lpstr>BEHAVIORAL: MEDIATOR PATTERN</vt:lpstr>
      <vt:lpstr>BEHAVIORAL: MEDIATOR PATTERN</vt:lpstr>
      <vt:lpstr>Time for Q&amp;A + Consolution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PATTERN</dc:title>
  <dc:creator>Quoc Pham Nguyen</dc:creator>
  <cp:lastModifiedBy>Quoc Pham Nguyen</cp:lastModifiedBy>
  <cp:revision>20</cp:revision>
  <dcterms:created xsi:type="dcterms:W3CDTF">2018-05-08T02:30:53Z</dcterms:created>
  <dcterms:modified xsi:type="dcterms:W3CDTF">2018-05-08T06:01:11Z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