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CB4BC-5AB5-4708-ADC4-DF4AE1E35136}" v="330" dt="2025-04-05T18:40:27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Quân" userId="ec2c3186183ca041" providerId="LiveId" clId="{843CB4BC-5AB5-4708-ADC4-DF4AE1E35136}"/>
    <pc:docChg chg="undo custSel addSld delSld modSld sldOrd">
      <pc:chgData name="Minh Quân" userId="ec2c3186183ca041" providerId="LiveId" clId="{843CB4BC-5AB5-4708-ADC4-DF4AE1E35136}" dt="2025-04-05T18:40:40.809" v="7010" actId="1076"/>
      <pc:docMkLst>
        <pc:docMk/>
      </pc:docMkLst>
      <pc:sldChg chg="addSp delSp modSp mod">
        <pc:chgData name="Minh Quân" userId="ec2c3186183ca041" providerId="LiveId" clId="{843CB4BC-5AB5-4708-ADC4-DF4AE1E35136}" dt="2025-04-05T16:10:50.374" v="2517" actId="20577"/>
        <pc:sldMkLst>
          <pc:docMk/>
          <pc:sldMk cId="1411904491" sldId="256"/>
        </pc:sldMkLst>
        <pc:spChg chg="add mod">
          <ac:chgData name="Minh Quân" userId="ec2c3186183ca041" providerId="LiveId" clId="{843CB4BC-5AB5-4708-ADC4-DF4AE1E35136}" dt="2025-04-05T16:10:50.374" v="2517" actId="20577"/>
          <ac:spMkLst>
            <pc:docMk/>
            <pc:sldMk cId="1411904491" sldId="256"/>
            <ac:spMk id="2" creationId="{50FA7769-A690-3941-30C7-146377AB730E}"/>
          </ac:spMkLst>
        </pc:spChg>
        <pc:spChg chg="add mod">
          <ac:chgData name="Minh Quân" userId="ec2c3186183ca041" providerId="LiveId" clId="{843CB4BC-5AB5-4708-ADC4-DF4AE1E35136}" dt="2025-04-05T14:57:46.833" v="1569" actId="1076"/>
          <ac:spMkLst>
            <pc:docMk/>
            <pc:sldMk cId="1411904491" sldId="256"/>
            <ac:spMk id="4" creationId="{D677A558-99FD-88DE-1871-9D8CB3366C15}"/>
          </ac:spMkLst>
        </pc:spChg>
        <pc:spChg chg="add mod">
          <ac:chgData name="Minh Quân" userId="ec2c3186183ca041" providerId="LiveId" clId="{843CB4BC-5AB5-4708-ADC4-DF4AE1E35136}" dt="2025-04-05T14:57:48.964" v="1570" actId="1076"/>
          <ac:spMkLst>
            <pc:docMk/>
            <pc:sldMk cId="1411904491" sldId="256"/>
            <ac:spMk id="5" creationId="{36D6AF85-F5C1-1F65-1F51-FB5EA198097B}"/>
          </ac:spMkLst>
        </pc:spChg>
        <pc:spChg chg="add del mod">
          <ac:chgData name="Minh Quân" userId="ec2c3186183ca041" providerId="LiveId" clId="{843CB4BC-5AB5-4708-ADC4-DF4AE1E35136}" dt="2025-04-04T09:24:20.343" v="244" actId="21"/>
          <ac:spMkLst>
            <pc:docMk/>
            <pc:sldMk cId="1411904491" sldId="256"/>
            <ac:spMk id="8" creationId="{34D299AD-D3F6-C5F2-BF26-A38DBAF307A1}"/>
          </ac:spMkLst>
        </pc:spChg>
        <pc:spChg chg="add mod">
          <ac:chgData name="Minh Quân" userId="ec2c3186183ca041" providerId="LiveId" clId="{843CB4BC-5AB5-4708-ADC4-DF4AE1E35136}" dt="2025-04-05T14:57:56.831" v="1573" actId="1076"/>
          <ac:spMkLst>
            <pc:docMk/>
            <pc:sldMk cId="1411904491" sldId="256"/>
            <ac:spMk id="9" creationId="{C01AF5F5-649E-CA47-E56D-C085F91806EB}"/>
          </ac:spMkLst>
        </pc:spChg>
        <pc:spChg chg="add mod">
          <ac:chgData name="Minh Quân" userId="ec2c3186183ca041" providerId="LiveId" clId="{843CB4BC-5AB5-4708-ADC4-DF4AE1E35136}" dt="2025-04-05T14:40:23.778" v="1421"/>
          <ac:spMkLst>
            <pc:docMk/>
            <pc:sldMk cId="1411904491" sldId="256"/>
            <ac:spMk id="12" creationId="{FCB8DB02-FCC6-F141-AFAE-FD29E2C0EAC1}"/>
          </ac:spMkLst>
        </pc:spChg>
        <pc:spChg chg="add mod">
          <ac:chgData name="Minh Quân" userId="ec2c3186183ca041" providerId="LiveId" clId="{843CB4BC-5AB5-4708-ADC4-DF4AE1E35136}" dt="2025-04-05T14:40:23.778" v="1421"/>
          <ac:spMkLst>
            <pc:docMk/>
            <pc:sldMk cId="1411904491" sldId="256"/>
            <ac:spMk id="13" creationId="{0FFC9C85-DD06-CFD9-EE05-431F4FE87D5B}"/>
          </ac:spMkLst>
        </pc:spChg>
        <pc:spChg chg="mod">
          <ac:chgData name="Minh Quân" userId="ec2c3186183ca041" providerId="LiveId" clId="{843CB4BC-5AB5-4708-ADC4-DF4AE1E35136}" dt="2025-04-05T14:40:23.778" v="1421"/>
          <ac:spMkLst>
            <pc:docMk/>
            <pc:sldMk cId="1411904491" sldId="256"/>
            <ac:spMk id="15" creationId="{5D6B0732-4E16-3612-6CD4-7A17AFDABC96}"/>
          </ac:spMkLst>
        </pc:spChg>
        <pc:spChg chg="add mod">
          <ac:chgData name="Minh Quân" userId="ec2c3186183ca041" providerId="LiveId" clId="{843CB4BC-5AB5-4708-ADC4-DF4AE1E35136}" dt="2025-04-05T14:40:21.546" v="1420"/>
          <ac:spMkLst>
            <pc:docMk/>
            <pc:sldMk cId="1411904491" sldId="256"/>
            <ac:spMk id="17" creationId="{1DE7AC3D-FD5A-F6B4-2F1A-4169C0363F81}"/>
          </ac:spMkLst>
        </pc:spChg>
        <pc:spChg chg="add mod">
          <ac:chgData name="Minh Quân" userId="ec2c3186183ca041" providerId="LiveId" clId="{843CB4BC-5AB5-4708-ADC4-DF4AE1E35136}" dt="2025-04-04T09:25:46.866" v="317" actId="767"/>
          <ac:spMkLst>
            <pc:docMk/>
            <pc:sldMk cId="1411904491" sldId="256"/>
            <ac:spMk id="18" creationId="{40AA9D13-EE88-74C5-873D-96857C0FF939}"/>
          </ac:spMkLst>
        </pc:spChg>
        <pc:spChg chg="add mod">
          <ac:chgData name="Minh Quân" userId="ec2c3186183ca041" providerId="LiveId" clId="{843CB4BC-5AB5-4708-ADC4-DF4AE1E35136}" dt="2025-04-05T14:40:21.546" v="1420"/>
          <ac:spMkLst>
            <pc:docMk/>
            <pc:sldMk cId="1411904491" sldId="256"/>
            <ac:spMk id="18" creationId="{F1BC9760-32BD-3C74-FAD5-B7DDDDE6D3DB}"/>
          </ac:spMkLst>
        </pc:spChg>
        <pc:spChg chg="add mod">
          <ac:chgData name="Minh Quân" userId="ec2c3186183ca041" providerId="LiveId" clId="{843CB4BC-5AB5-4708-ADC4-DF4AE1E35136}" dt="2025-04-05T14:59:21.438" v="1600" actId="1076"/>
          <ac:spMkLst>
            <pc:docMk/>
            <pc:sldMk cId="1411904491" sldId="256"/>
            <ac:spMk id="19" creationId="{310599C9-6C10-BA34-1D0E-49854D043421}"/>
          </ac:spMkLst>
        </pc:spChg>
        <pc:spChg chg="add mod">
          <ac:chgData name="Minh Quân" userId="ec2c3186183ca041" providerId="LiveId" clId="{843CB4BC-5AB5-4708-ADC4-DF4AE1E35136}" dt="2025-04-05T14:40:21.546" v="1420"/>
          <ac:spMkLst>
            <pc:docMk/>
            <pc:sldMk cId="1411904491" sldId="256"/>
            <ac:spMk id="21" creationId="{22EE089B-802B-D674-4BC2-A975DA81C049}"/>
          </ac:spMkLst>
        </pc:spChg>
        <pc:spChg chg="add mod">
          <ac:chgData name="Minh Quân" userId="ec2c3186183ca041" providerId="LiveId" clId="{843CB4BC-5AB5-4708-ADC4-DF4AE1E35136}" dt="2025-04-05T14:40:23.778" v="1421"/>
          <ac:spMkLst>
            <pc:docMk/>
            <pc:sldMk cId="1411904491" sldId="256"/>
            <ac:spMk id="23" creationId="{16234C48-926C-5C1F-7F07-8B76B7822FB1}"/>
          </ac:spMkLst>
        </pc:spChg>
        <pc:spChg chg="add mod">
          <ac:chgData name="Minh Quân" userId="ec2c3186183ca041" providerId="LiveId" clId="{843CB4BC-5AB5-4708-ADC4-DF4AE1E35136}" dt="2025-04-05T16:05:39.667" v="1999" actId="1076"/>
          <ac:spMkLst>
            <pc:docMk/>
            <pc:sldMk cId="1411904491" sldId="256"/>
            <ac:spMk id="24" creationId="{DE895611-9A68-B50E-A551-9BD66F4B04CF}"/>
          </ac:spMkLst>
        </pc:spChg>
        <pc:spChg chg="add mod">
          <ac:chgData name="Minh Quân" userId="ec2c3186183ca041" providerId="LiveId" clId="{843CB4BC-5AB5-4708-ADC4-DF4AE1E35136}" dt="2025-04-05T16:05:32.544" v="1997" actId="1076"/>
          <ac:spMkLst>
            <pc:docMk/>
            <pc:sldMk cId="1411904491" sldId="256"/>
            <ac:spMk id="25" creationId="{D5907A17-2F8C-1285-B00A-A82DA0D1A3EB}"/>
          </ac:spMkLst>
        </pc:spChg>
        <pc:spChg chg="add mod">
          <ac:chgData name="Minh Quân" userId="ec2c3186183ca041" providerId="LiveId" clId="{843CB4BC-5AB5-4708-ADC4-DF4AE1E35136}" dt="2025-04-05T14:40:21.546" v="1420"/>
          <ac:spMkLst>
            <pc:docMk/>
            <pc:sldMk cId="1411904491" sldId="256"/>
            <ac:spMk id="27" creationId="{F5E87592-25E8-C465-D3E7-A2BF4E8981E5}"/>
          </ac:spMkLst>
        </pc:spChg>
        <pc:spChg chg="add mod">
          <ac:chgData name="Minh Quân" userId="ec2c3186183ca041" providerId="LiveId" clId="{843CB4BC-5AB5-4708-ADC4-DF4AE1E35136}" dt="2025-04-05T14:59:29.184" v="1602" actId="1076"/>
          <ac:spMkLst>
            <pc:docMk/>
            <pc:sldMk cId="1411904491" sldId="256"/>
            <ac:spMk id="28" creationId="{E7C6EEE0-C314-E103-CC34-B2F208FD57FB}"/>
          </ac:spMkLst>
        </pc:spChg>
        <pc:spChg chg="add mod">
          <ac:chgData name="Minh Quân" userId="ec2c3186183ca041" providerId="LiveId" clId="{843CB4BC-5AB5-4708-ADC4-DF4AE1E35136}" dt="2025-04-05T14:40:21.546" v="1420"/>
          <ac:spMkLst>
            <pc:docMk/>
            <pc:sldMk cId="1411904491" sldId="256"/>
            <ac:spMk id="29" creationId="{9C29436F-624E-F247-8274-30F781B972CA}"/>
          </ac:spMkLst>
        </pc:spChg>
        <pc:spChg chg="add del mod">
          <ac:chgData name="Minh Quân" userId="ec2c3186183ca041" providerId="LiveId" clId="{843CB4BC-5AB5-4708-ADC4-DF4AE1E35136}" dt="2025-04-05T05:51:13.521" v="777" actId="478"/>
          <ac:spMkLst>
            <pc:docMk/>
            <pc:sldMk cId="1411904491" sldId="256"/>
            <ac:spMk id="30" creationId="{6F413B19-F8CA-B3AD-26E7-603D69E41549}"/>
          </ac:spMkLst>
        </pc:spChg>
        <pc:spChg chg="add mod">
          <ac:chgData name="Minh Quân" userId="ec2c3186183ca041" providerId="LiveId" clId="{843CB4BC-5AB5-4708-ADC4-DF4AE1E35136}" dt="2025-04-05T14:40:23.778" v="1421"/>
          <ac:spMkLst>
            <pc:docMk/>
            <pc:sldMk cId="1411904491" sldId="256"/>
            <ac:spMk id="31" creationId="{48500D54-BCC0-1977-CD4D-2625ED2B117E}"/>
          </ac:spMkLst>
        </pc:spChg>
        <pc:spChg chg="mod">
          <ac:chgData name="Minh Quân" userId="ec2c3186183ca041" providerId="LiveId" clId="{843CB4BC-5AB5-4708-ADC4-DF4AE1E35136}" dt="2025-04-05T14:40:23.778" v="1421"/>
          <ac:spMkLst>
            <pc:docMk/>
            <pc:sldMk cId="1411904491" sldId="256"/>
            <ac:spMk id="32" creationId="{AD2B5D7A-6385-8E88-CE7F-16AF24368AD9}"/>
          </ac:spMkLst>
        </pc:spChg>
        <pc:spChg chg="add mod">
          <ac:chgData name="Minh Quân" userId="ec2c3186183ca041" providerId="LiveId" clId="{843CB4BC-5AB5-4708-ADC4-DF4AE1E35136}" dt="2025-04-05T14:40:21.546" v="1420"/>
          <ac:spMkLst>
            <pc:docMk/>
            <pc:sldMk cId="1411904491" sldId="256"/>
            <ac:spMk id="33" creationId="{8C32FA93-9CD7-6471-9ABD-FC186D70CDE7}"/>
          </ac:spMkLst>
        </pc:spChg>
        <pc:spChg chg="mod">
          <ac:chgData name="Minh Quân" userId="ec2c3186183ca041" providerId="LiveId" clId="{843CB4BC-5AB5-4708-ADC4-DF4AE1E35136}" dt="2025-04-05T14:40:23.778" v="1421"/>
          <ac:spMkLst>
            <pc:docMk/>
            <pc:sldMk cId="1411904491" sldId="256"/>
            <ac:spMk id="35" creationId="{2B076B16-0A79-4CA1-CC20-D02DB25DB88D}"/>
          </ac:spMkLst>
        </pc:spChg>
        <pc:spChg chg="mod">
          <ac:chgData name="Minh Quân" userId="ec2c3186183ca041" providerId="LiveId" clId="{843CB4BC-5AB5-4708-ADC4-DF4AE1E35136}" dt="2025-04-05T14:40:23.778" v="1421"/>
          <ac:spMkLst>
            <pc:docMk/>
            <pc:sldMk cId="1411904491" sldId="256"/>
            <ac:spMk id="38" creationId="{5DEEE6A3-36FD-5A3E-38BD-796B6FEE538D}"/>
          </ac:spMkLst>
        </pc:spChg>
        <pc:spChg chg="mod">
          <ac:chgData name="Minh Quân" userId="ec2c3186183ca041" providerId="LiveId" clId="{843CB4BC-5AB5-4708-ADC4-DF4AE1E35136}" dt="2025-04-05T14:40:23.778" v="1421"/>
          <ac:spMkLst>
            <pc:docMk/>
            <pc:sldMk cId="1411904491" sldId="256"/>
            <ac:spMk id="39" creationId="{E8331113-19C0-E124-7397-21CA8B95E5FF}"/>
          </ac:spMkLst>
        </pc:spChg>
        <pc:spChg chg="mod">
          <ac:chgData name="Minh Quân" userId="ec2c3186183ca041" providerId="LiveId" clId="{843CB4BC-5AB5-4708-ADC4-DF4AE1E35136}" dt="2025-04-05T14:40:23.778" v="1421"/>
          <ac:spMkLst>
            <pc:docMk/>
            <pc:sldMk cId="1411904491" sldId="256"/>
            <ac:spMk id="40" creationId="{75A32274-EEBE-3CA4-B5A5-A047C8E81495}"/>
          </ac:spMkLst>
        </pc:spChg>
        <pc:spChg chg="add mod">
          <ac:chgData name="Minh Quân" userId="ec2c3186183ca041" providerId="LiveId" clId="{843CB4BC-5AB5-4708-ADC4-DF4AE1E35136}" dt="2025-04-05T14:59:37.295" v="1603" actId="1076"/>
          <ac:spMkLst>
            <pc:docMk/>
            <pc:sldMk cId="1411904491" sldId="256"/>
            <ac:spMk id="41" creationId="{3F56CE8B-8040-EA85-22F6-01F1F8975F13}"/>
          </ac:spMkLst>
        </pc:spChg>
        <pc:spChg chg="add mod">
          <ac:chgData name="Minh Quân" userId="ec2c3186183ca041" providerId="LiveId" clId="{843CB4BC-5AB5-4708-ADC4-DF4AE1E35136}" dt="2025-04-05T14:58:53.833" v="1591" actId="1076"/>
          <ac:spMkLst>
            <pc:docMk/>
            <pc:sldMk cId="1411904491" sldId="256"/>
            <ac:spMk id="46" creationId="{612C0439-3D40-670E-106D-641D6AC5F531}"/>
          </ac:spMkLst>
        </pc:spChg>
        <pc:grpChg chg="mod">
          <ac:chgData name="Minh Quân" userId="ec2c3186183ca041" providerId="LiveId" clId="{843CB4BC-5AB5-4708-ADC4-DF4AE1E35136}" dt="2025-04-05T15:25:04.604" v="1668"/>
          <ac:grpSpMkLst>
            <pc:docMk/>
            <pc:sldMk cId="1411904491" sldId="256"/>
            <ac:grpSpMk id="1070" creationId="{A94C18F4-B91E-1BAD-A072-787C403AD631}"/>
          </ac:grpSpMkLst>
        </pc:grpChg>
        <pc:grpChg chg="add del mod">
          <ac:chgData name="Minh Quân" userId="ec2c3186183ca041" providerId="LiveId" clId="{843CB4BC-5AB5-4708-ADC4-DF4AE1E35136}" dt="2025-04-05T15:26:00.145" v="1686"/>
          <ac:grpSpMkLst>
            <pc:docMk/>
            <pc:sldMk cId="1411904491" sldId="256"/>
            <ac:grpSpMk id="1073" creationId="{BB7F9B3C-50C1-441E-8468-2543C4E18E38}"/>
          </ac:grpSpMkLst>
        </pc:grpChg>
        <pc:grpChg chg="mod">
          <ac:chgData name="Minh Quân" userId="ec2c3186183ca041" providerId="LiveId" clId="{843CB4BC-5AB5-4708-ADC4-DF4AE1E35136}" dt="2025-04-05T15:25:59.588" v="1684"/>
          <ac:grpSpMkLst>
            <pc:docMk/>
            <pc:sldMk cId="1411904491" sldId="256"/>
            <ac:grpSpMk id="1075" creationId="{CE1DDEBA-A3F4-EC1A-415C-DA6F7C443AC3}"/>
          </ac:grpSpMkLst>
        </pc:grpChg>
        <pc:grpChg chg="mod">
          <ac:chgData name="Minh Quân" userId="ec2c3186183ca041" providerId="LiveId" clId="{843CB4BC-5AB5-4708-ADC4-DF4AE1E35136}" dt="2025-04-05T15:25:58.150" v="1680"/>
          <ac:grpSpMkLst>
            <pc:docMk/>
            <pc:sldMk cId="1411904491" sldId="256"/>
            <ac:grpSpMk id="1079" creationId="{AF02B6E6-7923-D9BA-32A2-025F9E2D0610}"/>
          </ac:grpSpMkLst>
        </pc:grpChg>
        <pc:inkChg chg="add del">
          <ac:chgData name="Minh Quân" userId="ec2c3186183ca041" providerId="LiveId" clId="{843CB4BC-5AB5-4708-ADC4-DF4AE1E35136}" dt="2025-04-05T15:23:51.671" v="1659" actId="9405"/>
          <ac:inkMkLst>
            <pc:docMk/>
            <pc:sldMk cId="1411904491" sldId="256"/>
            <ac:inkMk id="1061" creationId="{C17F7693-E7F9-5E7F-27BE-41E4F7ECC877}"/>
          </ac:inkMkLst>
        </pc:inkChg>
        <pc:inkChg chg="add del">
          <ac:chgData name="Minh Quân" userId="ec2c3186183ca041" providerId="LiveId" clId="{843CB4BC-5AB5-4708-ADC4-DF4AE1E35136}" dt="2025-04-05T15:23:50.728" v="1658" actId="9405"/>
          <ac:inkMkLst>
            <pc:docMk/>
            <pc:sldMk cId="1411904491" sldId="256"/>
            <ac:inkMk id="1062" creationId="{50E61937-210B-CC14-39FC-E911E4332161}"/>
          </ac:inkMkLst>
        </pc:inkChg>
        <pc:inkChg chg="add del">
          <ac:chgData name="Minh Quân" userId="ec2c3186183ca041" providerId="LiveId" clId="{843CB4BC-5AB5-4708-ADC4-DF4AE1E35136}" dt="2025-04-05T15:23:50.471" v="1657" actId="9405"/>
          <ac:inkMkLst>
            <pc:docMk/>
            <pc:sldMk cId="1411904491" sldId="256"/>
            <ac:inkMk id="1063" creationId="{FE935C95-D882-82C9-7A4C-1E8ED8418B80}"/>
          </ac:inkMkLst>
        </pc:inkChg>
        <pc:inkChg chg="add del">
          <ac:chgData name="Minh Quân" userId="ec2c3186183ca041" providerId="LiveId" clId="{843CB4BC-5AB5-4708-ADC4-DF4AE1E35136}" dt="2025-04-05T16:04:46.810" v="1985" actId="478"/>
          <ac:inkMkLst>
            <pc:docMk/>
            <pc:sldMk cId="1411904491" sldId="256"/>
            <ac:inkMk id="1064" creationId="{C11F524C-47C9-479D-FFC0-DF849E45EECD}"/>
          </ac:inkMkLst>
        </pc:inkChg>
        <pc:inkChg chg="add del">
          <ac:chgData name="Minh Quân" userId="ec2c3186183ca041" providerId="LiveId" clId="{843CB4BC-5AB5-4708-ADC4-DF4AE1E35136}" dt="2025-04-05T16:04:48.630" v="1986" actId="478"/>
          <ac:inkMkLst>
            <pc:docMk/>
            <pc:sldMk cId="1411904491" sldId="256"/>
            <ac:inkMk id="1065" creationId="{08D5A375-1650-0252-26AD-37CBBA36C206}"/>
          </ac:inkMkLst>
        </pc:inkChg>
        <pc:inkChg chg="add del">
          <ac:chgData name="Minh Quân" userId="ec2c3186183ca041" providerId="LiveId" clId="{843CB4BC-5AB5-4708-ADC4-DF4AE1E35136}" dt="2025-04-05T16:04:50.510" v="1987" actId="478"/>
          <ac:inkMkLst>
            <pc:docMk/>
            <pc:sldMk cId="1411904491" sldId="256"/>
            <ac:inkMk id="1066" creationId="{65969535-DE7F-81B6-66A1-66DA89B08753}"/>
          </ac:inkMkLst>
        </pc:inkChg>
        <pc:inkChg chg="add del">
          <ac:chgData name="Minh Quân" userId="ec2c3186183ca041" providerId="LiveId" clId="{843CB4BC-5AB5-4708-ADC4-DF4AE1E35136}" dt="2025-04-05T16:04:58.739" v="1991" actId="478"/>
          <ac:inkMkLst>
            <pc:docMk/>
            <pc:sldMk cId="1411904491" sldId="256"/>
            <ac:inkMk id="1067" creationId="{7A441332-FA81-DED6-39B9-36E4540D0968}"/>
          </ac:inkMkLst>
        </pc:inkChg>
        <pc:inkChg chg="add del mod">
          <ac:chgData name="Minh Quân" userId="ec2c3186183ca041" providerId="LiveId" clId="{843CB4BC-5AB5-4708-ADC4-DF4AE1E35136}" dt="2025-04-05T15:25:05.159" v="1669" actId="9405"/>
          <ac:inkMkLst>
            <pc:docMk/>
            <pc:sldMk cId="1411904491" sldId="256"/>
            <ac:inkMk id="1068" creationId="{B432F7E9-394B-E03B-A13C-5FF71228BA68}"/>
          </ac:inkMkLst>
        </pc:inkChg>
        <pc:inkChg chg="add del mod">
          <ac:chgData name="Minh Quân" userId="ec2c3186183ca041" providerId="LiveId" clId="{843CB4BC-5AB5-4708-ADC4-DF4AE1E35136}" dt="2025-04-05T15:25:04.604" v="1668"/>
          <ac:inkMkLst>
            <pc:docMk/>
            <pc:sldMk cId="1411904491" sldId="256"/>
            <ac:inkMk id="1069" creationId="{829590EA-E704-9CFD-694C-91F76736922A}"/>
          </ac:inkMkLst>
        </pc:inkChg>
        <pc:inkChg chg="add del mod">
          <ac:chgData name="Minh Quân" userId="ec2c3186183ca041" providerId="LiveId" clId="{843CB4BC-5AB5-4708-ADC4-DF4AE1E35136}" dt="2025-04-05T15:26:00.680" v="1687" actId="9405"/>
          <ac:inkMkLst>
            <pc:docMk/>
            <pc:sldMk cId="1411904491" sldId="256"/>
            <ac:inkMk id="1071" creationId="{D974D7BA-8B10-EEBA-8B54-EF544FB6B188}"/>
          </ac:inkMkLst>
        </pc:inkChg>
        <pc:inkChg chg="add del mod">
          <ac:chgData name="Minh Quân" userId="ec2c3186183ca041" providerId="LiveId" clId="{843CB4BC-5AB5-4708-ADC4-DF4AE1E35136}" dt="2025-04-05T15:26:00.145" v="1686"/>
          <ac:inkMkLst>
            <pc:docMk/>
            <pc:sldMk cId="1411904491" sldId="256"/>
            <ac:inkMk id="1072" creationId="{BDCEDC10-B099-7500-C224-4652A549614B}"/>
          </ac:inkMkLst>
        </pc:inkChg>
        <pc:inkChg chg="add del mod">
          <ac:chgData name="Minh Quân" userId="ec2c3186183ca041" providerId="LiveId" clId="{843CB4BC-5AB5-4708-ADC4-DF4AE1E35136}" dt="2025-04-05T15:25:59.588" v="1684"/>
          <ac:inkMkLst>
            <pc:docMk/>
            <pc:sldMk cId="1411904491" sldId="256"/>
            <ac:inkMk id="1074" creationId="{0DCFC840-ABBF-61C5-3C4A-1F39D22BA568}"/>
          </ac:inkMkLst>
        </pc:inkChg>
        <pc:inkChg chg="add del mod">
          <ac:chgData name="Minh Quân" userId="ec2c3186183ca041" providerId="LiveId" clId="{843CB4BC-5AB5-4708-ADC4-DF4AE1E35136}" dt="2025-04-05T15:25:59.153" v="1682" actId="9405"/>
          <ac:inkMkLst>
            <pc:docMk/>
            <pc:sldMk cId="1411904491" sldId="256"/>
            <ac:inkMk id="1076" creationId="{721EE337-AB51-FF67-301E-77482A67122F}"/>
          </ac:inkMkLst>
        </pc:inkChg>
        <pc:inkChg chg="add del mod">
          <ac:chgData name="Minh Quân" userId="ec2c3186183ca041" providerId="LiveId" clId="{843CB4BC-5AB5-4708-ADC4-DF4AE1E35136}" dt="2025-04-05T15:25:58.680" v="1681" actId="9405"/>
          <ac:inkMkLst>
            <pc:docMk/>
            <pc:sldMk cId="1411904491" sldId="256"/>
            <ac:inkMk id="1077" creationId="{934EB182-27FE-7BC4-226A-A0337B6FC4F5}"/>
          </ac:inkMkLst>
        </pc:inkChg>
        <pc:inkChg chg="add del mod">
          <ac:chgData name="Minh Quân" userId="ec2c3186183ca041" providerId="LiveId" clId="{843CB4BC-5AB5-4708-ADC4-DF4AE1E35136}" dt="2025-04-05T15:25:58.150" v="1680"/>
          <ac:inkMkLst>
            <pc:docMk/>
            <pc:sldMk cId="1411904491" sldId="256"/>
            <ac:inkMk id="1078" creationId="{C1F17FB6-4693-87C2-3B9D-9ED919C560A5}"/>
          </ac:inkMkLst>
        </pc:inkChg>
        <pc:inkChg chg="add del">
          <ac:chgData name="Minh Quân" userId="ec2c3186183ca041" providerId="LiveId" clId="{843CB4BC-5AB5-4708-ADC4-DF4AE1E35136}" dt="2025-04-05T16:04:52.322" v="1988" actId="478"/>
          <ac:inkMkLst>
            <pc:docMk/>
            <pc:sldMk cId="1411904491" sldId="256"/>
            <ac:inkMk id="1080" creationId="{79A9746A-0A2E-7427-8495-2CD644E427C9}"/>
          </ac:inkMkLst>
        </pc:inkChg>
        <pc:inkChg chg="add del">
          <ac:chgData name="Minh Quân" userId="ec2c3186183ca041" providerId="LiveId" clId="{843CB4BC-5AB5-4708-ADC4-DF4AE1E35136}" dt="2025-04-05T16:04:54.093" v="1989" actId="478"/>
          <ac:inkMkLst>
            <pc:docMk/>
            <pc:sldMk cId="1411904491" sldId="256"/>
            <ac:inkMk id="1081" creationId="{39BAFE0D-6745-20CF-0E1B-600F33D66E21}"/>
          </ac:inkMkLst>
        </pc:inkChg>
        <pc:inkChg chg="add del">
          <ac:chgData name="Minh Quân" userId="ec2c3186183ca041" providerId="LiveId" clId="{843CB4BC-5AB5-4708-ADC4-DF4AE1E35136}" dt="2025-04-05T16:04:55.737" v="1990" actId="478"/>
          <ac:inkMkLst>
            <pc:docMk/>
            <pc:sldMk cId="1411904491" sldId="256"/>
            <ac:inkMk id="1082" creationId="{190C573D-B5A3-6254-ED0E-28CBE5A41F77}"/>
          </ac:inkMkLst>
        </pc:inkChg>
        <pc:inkChg chg="add del">
          <ac:chgData name="Minh Quân" userId="ec2c3186183ca041" providerId="LiveId" clId="{843CB4BC-5AB5-4708-ADC4-DF4AE1E35136}" dt="2025-04-05T15:27:44.961" v="1692"/>
          <ac:inkMkLst>
            <pc:docMk/>
            <pc:sldMk cId="1411904491" sldId="256"/>
            <ac:inkMk id="1083" creationId="{EE5B96F1-CF32-0573-D1E6-461BB107C78B}"/>
          </ac:inkMkLst>
        </pc:inkChg>
        <pc:inkChg chg="add del">
          <ac:chgData name="Minh Quân" userId="ec2c3186183ca041" providerId="LiveId" clId="{843CB4BC-5AB5-4708-ADC4-DF4AE1E35136}" dt="2025-04-05T16:05:08.949" v="1992" actId="478"/>
          <ac:inkMkLst>
            <pc:docMk/>
            <pc:sldMk cId="1411904491" sldId="256"/>
            <ac:inkMk id="1084" creationId="{D135B3B9-FEEF-C21B-0FCF-4438377BDDA1}"/>
          </ac:inkMkLst>
        </pc:inkChg>
        <pc:inkChg chg="add del">
          <ac:chgData name="Minh Quân" userId="ec2c3186183ca041" providerId="LiveId" clId="{843CB4BC-5AB5-4708-ADC4-DF4AE1E35136}" dt="2025-04-05T15:27:57.958" v="1694"/>
          <ac:inkMkLst>
            <pc:docMk/>
            <pc:sldMk cId="1411904491" sldId="256"/>
            <ac:inkMk id="1085" creationId="{C4C242D9-567F-E175-7357-B46008EB23CA}"/>
          </ac:inkMkLst>
        </pc:inkChg>
        <pc:inkChg chg="add del mod">
          <ac:chgData name="Minh Quân" userId="ec2c3186183ca041" providerId="LiveId" clId="{843CB4BC-5AB5-4708-ADC4-DF4AE1E35136}" dt="2025-04-05T16:05:08.949" v="1992" actId="478"/>
          <ac:inkMkLst>
            <pc:docMk/>
            <pc:sldMk cId="1411904491" sldId="256"/>
            <ac:inkMk id="1086" creationId="{1D2D18D9-BB01-327C-395B-6D7EB8FB14D7}"/>
          </ac:inkMkLst>
        </pc:inkChg>
        <pc:inkChg chg="add del">
          <ac:chgData name="Minh Quân" userId="ec2c3186183ca041" providerId="LiveId" clId="{843CB4BC-5AB5-4708-ADC4-DF4AE1E35136}" dt="2025-04-05T15:28:09.978" v="1697" actId="9405"/>
          <ac:inkMkLst>
            <pc:docMk/>
            <pc:sldMk cId="1411904491" sldId="256"/>
            <ac:inkMk id="1087" creationId="{9B73D025-3238-AC41-9D97-E6293D381B6D}"/>
          </ac:inkMkLst>
        </pc:inkChg>
        <pc:inkChg chg="add del">
          <ac:chgData name="Minh Quân" userId="ec2c3186183ca041" providerId="LiveId" clId="{843CB4BC-5AB5-4708-ADC4-DF4AE1E35136}" dt="2025-04-05T15:29:20.504" v="1707" actId="9405"/>
          <ac:inkMkLst>
            <pc:docMk/>
            <pc:sldMk cId="1411904491" sldId="256"/>
            <ac:inkMk id="1088" creationId="{72D5F022-0AEE-0168-FC90-934F9C9FA877}"/>
          </ac:inkMkLst>
        </pc:inkChg>
        <pc:inkChg chg="add mod">
          <ac:chgData name="Minh Quân" userId="ec2c3186183ca041" providerId="LiveId" clId="{843CB4BC-5AB5-4708-ADC4-DF4AE1E35136}" dt="2025-04-05T15:29:19.142" v="1705"/>
          <ac:inkMkLst>
            <pc:docMk/>
            <pc:sldMk cId="1411904491" sldId="256"/>
            <ac:inkMk id="1089" creationId="{E0A7C648-904A-88CC-FF9A-BC13807CBEA9}"/>
          </ac:inkMkLst>
        </pc:inkChg>
        <pc:inkChg chg="add del">
          <ac:chgData name="Minh Quân" userId="ec2c3186183ca041" providerId="LiveId" clId="{843CB4BC-5AB5-4708-ADC4-DF4AE1E35136}" dt="2025-04-05T15:28:28.210" v="1704" actId="9405"/>
          <ac:inkMkLst>
            <pc:docMk/>
            <pc:sldMk cId="1411904491" sldId="256"/>
            <ac:inkMk id="1090" creationId="{8B427D95-A57D-5EC3-26EE-3E6837B26A0B}"/>
          </ac:inkMkLst>
        </pc:inkChg>
        <pc:inkChg chg="add">
          <ac:chgData name="Minh Quân" userId="ec2c3186183ca041" providerId="LiveId" clId="{843CB4BC-5AB5-4708-ADC4-DF4AE1E35136}" dt="2025-04-05T15:28:26.194" v="1702"/>
          <ac:inkMkLst>
            <pc:docMk/>
            <pc:sldMk cId="1411904491" sldId="256"/>
            <ac:inkMk id="1091" creationId="{5C3B1D29-F53B-033C-A123-5DBC4EC0F26D}"/>
          </ac:inkMkLst>
        </pc:inkChg>
        <pc:cxnChg chg="add mod">
          <ac:chgData name="Minh Quân" userId="ec2c3186183ca041" providerId="LiveId" clId="{843CB4BC-5AB5-4708-ADC4-DF4AE1E35136}" dt="2025-04-05T16:05:54.107" v="2001" actId="14100"/>
          <ac:cxnSpMkLst>
            <pc:docMk/>
            <pc:sldMk cId="1411904491" sldId="256"/>
            <ac:cxnSpMk id="6" creationId="{E1689E83-06A3-71A1-F006-BCAE5A4153FE}"/>
          </ac:cxnSpMkLst>
        </pc:cxnChg>
        <pc:cxnChg chg="add mod">
          <ac:chgData name="Minh Quân" userId="ec2c3186183ca041" providerId="LiveId" clId="{843CB4BC-5AB5-4708-ADC4-DF4AE1E35136}" dt="2025-04-05T14:57:48.964" v="1570" actId="1076"/>
          <ac:cxnSpMkLst>
            <pc:docMk/>
            <pc:sldMk cId="1411904491" sldId="256"/>
            <ac:cxnSpMk id="7" creationId="{50E52B1F-24F7-3031-DA4D-E0030F41BD01}"/>
          </ac:cxnSpMkLst>
        </pc:cxnChg>
        <pc:cxnChg chg="add del mod">
          <ac:chgData name="Minh Quân" userId="ec2c3186183ca041" providerId="LiveId" clId="{843CB4BC-5AB5-4708-ADC4-DF4AE1E35136}" dt="2025-04-05T14:57:46.833" v="1569" actId="1076"/>
          <ac:cxnSpMkLst>
            <pc:docMk/>
            <pc:sldMk cId="1411904491" sldId="256"/>
            <ac:cxnSpMk id="11" creationId="{18C89194-2990-53DF-00CB-EBB7A81DD91B}"/>
          </ac:cxnSpMkLst>
        </pc:cxnChg>
        <pc:cxnChg chg="add mod">
          <ac:chgData name="Minh Quân" userId="ec2c3186183ca041" providerId="LiveId" clId="{843CB4BC-5AB5-4708-ADC4-DF4AE1E35136}" dt="2025-04-05T14:57:51.576" v="1571" actId="1076"/>
          <ac:cxnSpMkLst>
            <pc:docMk/>
            <pc:sldMk cId="1411904491" sldId="256"/>
            <ac:cxnSpMk id="14" creationId="{090F8E79-5E7B-4FB9-F211-F9DCD4495BFA}"/>
          </ac:cxnSpMkLst>
        </pc:cxnChg>
        <pc:cxnChg chg="add mod">
          <ac:chgData name="Minh Quân" userId="ec2c3186183ca041" providerId="LiveId" clId="{843CB4BC-5AB5-4708-ADC4-DF4AE1E35136}" dt="2025-04-05T15:02:25.482" v="1613" actId="14100"/>
          <ac:cxnSpMkLst>
            <pc:docMk/>
            <pc:sldMk cId="1411904491" sldId="256"/>
            <ac:cxnSpMk id="20" creationId="{DCE867F1-59BF-3201-6745-98C9BD4EE416}"/>
          </ac:cxnSpMkLst>
        </pc:cxnChg>
        <pc:cxnChg chg="add mod">
          <ac:chgData name="Minh Quân" userId="ec2c3186183ca041" providerId="LiveId" clId="{843CB4BC-5AB5-4708-ADC4-DF4AE1E35136}" dt="2025-04-05T15:02:20.331" v="1612" actId="14100"/>
          <ac:cxnSpMkLst>
            <pc:docMk/>
            <pc:sldMk cId="1411904491" sldId="256"/>
            <ac:cxnSpMk id="22" creationId="{4B7F614C-8D8F-AE3A-3B2F-51B586894866}"/>
          </ac:cxnSpMkLst>
        </pc:cxnChg>
        <pc:cxnChg chg="add mod">
          <ac:chgData name="Minh Quân" userId="ec2c3186183ca041" providerId="LiveId" clId="{843CB4BC-5AB5-4708-ADC4-DF4AE1E35136}" dt="2025-04-05T14:59:29.184" v="1602" actId="1076"/>
          <ac:cxnSpMkLst>
            <pc:docMk/>
            <pc:sldMk cId="1411904491" sldId="256"/>
            <ac:cxnSpMk id="26" creationId="{2C160F0C-D681-620B-D4D6-DBD2BA7F4CCF}"/>
          </ac:cxnSpMkLst>
        </pc:cxnChg>
        <pc:cxnChg chg="add del mod">
          <ac:chgData name="Minh Quân" userId="ec2c3186183ca041" providerId="LiveId" clId="{843CB4BC-5AB5-4708-ADC4-DF4AE1E35136}" dt="2025-04-05T14:58:15.774" v="1579" actId="478"/>
          <ac:cxnSpMkLst>
            <pc:docMk/>
            <pc:sldMk cId="1411904491" sldId="256"/>
            <ac:cxnSpMk id="43" creationId="{7D8B686C-E718-3ED0-36CC-CECF1683EEF6}"/>
          </ac:cxnSpMkLst>
        </pc:cxnChg>
        <pc:cxnChg chg="add del mod">
          <ac:chgData name="Minh Quân" userId="ec2c3186183ca041" providerId="LiveId" clId="{843CB4BC-5AB5-4708-ADC4-DF4AE1E35136}" dt="2025-04-05T14:58:31.682" v="1582" actId="21"/>
          <ac:cxnSpMkLst>
            <pc:docMk/>
            <pc:sldMk cId="1411904491" sldId="256"/>
            <ac:cxnSpMk id="48" creationId="{A33B417A-E43A-825B-4A51-11ECEACC5E6C}"/>
          </ac:cxnSpMkLst>
        </pc:cxnChg>
        <pc:cxnChg chg="add del mod">
          <ac:chgData name="Minh Quân" userId="ec2c3186183ca041" providerId="LiveId" clId="{843CB4BC-5AB5-4708-ADC4-DF4AE1E35136}" dt="2025-04-05T14:59:37.295" v="1603" actId="1076"/>
          <ac:cxnSpMkLst>
            <pc:docMk/>
            <pc:sldMk cId="1411904491" sldId="256"/>
            <ac:cxnSpMk id="1033" creationId="{A33B417A-E43A-825B-4A51-11ECEACC5E6C}"/>
          </ac:cxnSpMkLst>
        </pc:cxnChg>
        <pc:cxnChg chg="add mod">
          <ac:chgData name="Minh Quân" userId="ec2c3186183ca041" providerId="LiveId" clId="{843CB4BC-5AB5-4708-ADC4-DF4AE1E35136}" dt="2025-04-05T14:59:37.295" v="1603" actId="1076"/>
          <ac:cxnSpMkLst>
            <pc:docMk/>
            <pc:sldMk cId="1411904491" sldId="256"/>
            <ac:cxnSpMk id="1035" creationId="{3A907B16-E603-8A13-6C57-427F141576F5}"/>
          </ac:cxnSpMkLst>
        </pc:cxnChg>
        <pc:cxnChg chg="add mod">
          <ac:chgData name="Minh Quân" userId="ec2c3186183ca041" providerId="LiveId" clId="{843CB4BC-5AB5-4708-ADC4-DF4AE1E35136}" dt="2025-04-05T15:00:06.914" v="1611" actId="14100"/>
          <ac:cxnSpMkLst>
            <pc:docMk/>
            <pc:sldMk cId="1411904491" sldId="256"/>
            <ac:cxnSpMk id="1052" creationId="{6BD0A291-2151-0B9E-02DC-27B9C4885092}"/>
          </ac:cxnSpMkLst>
        </pc:cxnChg>
        <pc:cxnChg chg="add mod">
          <ac:chgData name="Minh Quân" userId="ec2c3186183ca041" providerId="LiveId" clId="{843CB4BC-5AB5-4708-ADC4-DF4AE1E35136}" dt="2025-04-05T15:00:02.953" v="1610" actId="14100"/>
          <ac:cxnSpMkLst>
            <pc:docMk/>
            <pc:sldMk cId="1411904491" sldId="256"/>
            <ac:cxnSpMk id="1055" creationId="{294F75C3-91C6-4C95-31FE-35901CF86CA3}"/>
          </ac:cxnSpMkLst>
        </pc:cxnChg>
      </pc:sldChg>
      <pc:sldChg chg="addSp delSp modSp new mod">
        <pc:chgData name="Minh Quân" userId="ec2c3186183ca041" providerId="LiveId" clId="{843CB4BC-5AB5-4708-ADC4-DF4AE1E35136}" dt="2025-04-05T16:29:12.269" v="3654" actId="113"/>
        <pc:sldMkLst>
          <pc:docMk/>
          <pc:sldMk cId="1814819153" sldId="257"/>
        </pc:sldMkLst>
        <pc:spChg chg="add mod">
          <ac:chgData name="Minh Quân" userId="ec2c3186183ca041" providerId="LiveId" clId="{843CB4BC-5AB5-4708-ADC4-DF4AE1E35136}" dt="2025-04-05T16:23:48.015" v="3258" actId="1076"/>
          <ac:spMkLst>
            <pc:docMk/>
            <pc:sldMk cId="1814819153" sldId="257"/>
            <ac:spMk id="2" creationId="{3A0B8BE7-D9A1-13E5-A7E3-5211709E5DE7}"/>
          </ac:spMkLst>
        </pc:spChg>
        <pc:spChg chg="del">
          <ac:chgData name="Minh Quân" userId="ec2c3186183ca041" providerId="LiveId" clId="{843CB4BC-5AB5-4708-ADC4-DF4AE1E35136}" dt="2025-04-05T13:27:59.446" v="784" actId="478"/>
          <ac:spMkLst>
            <pc:docMk/>
            <pc:sldMk cId="1814819153" sldId="257"/>
            <ac:spMk id="2" creationId="{6516A31B-A54B-4BD5-2D42-9039BACE25C4}"/>
          </ac:spMkLst>
        </pc:spChg>
        <pc:spChg chg="del">
          <ac:chgData name="Minh Quân" userId="ec2c3186183ca041" providerId="LiveId" clId="{843CB4BC-5AB5-4708-ADC4-DF4AE1E35136}" dt="2025-04-05T13:28:02.499" v="785" actId="478"/>
          <ac:spMkLst>
            <pc:docMk/>
            <pc:sldMk cId="1814819153" sldId="257"/>
            <ac:spMk id="3" creationId="{FE90D528-CCC4-6F28-FBA2-D517C3793CAD}"/>
          </ac:spMkLst>
        </pc:spChg>
        <pc:spChg chg="add mod">
          <ac:chgData name="Minh Quân" userId="ec2c3186183ca041" providerId="LiveId" clId="{843CB4BC-5AB5-4708-ADC4-DF4AE1E35136}" dt="2025-04-05T16:23:48.015" v="3258" actId="1076"/>
          <ac:spMkLst>
            <pc:docMk/>
            <pc:sldMk cId="1814819153" sldId="257"/>
            <ac:spMk id="4" creationId="{08C2FAAA-C944-AACB-9844-7135F130A83A}"/>
          </ac:spMkLst>
        </pc:spChg>
        <pc:spChg chg="add mod ord">
          <ac:chgData name="Minh Quân" userId="ec2c3186183ca041" providerId="LiveId" clId="{843CB4BC-5AB5-4708-ADC4-DF4AE1E35136}" dt="2025-04-05T16:28:45.981" v="3637" actId="1076"/>
          <ac:spMkLst>
            <pc:docMk/>
            <pc:sldMk cId="1814819153" sldId="257"/>
            <ac:spMk id="5" creationId="{DFEB11DA-296B-6BA3-A572-D82277CFD14B}"/>
          </ac:spMkLst>
        </pc:spChg>
        <pc:spChg chg="add mod">
          <ac:chgData name="Minh Quân" userId="ec2c3186183ca041" providerId="LiveId" clId="{843CB4BC-5AB5-4708-ADC4-DF4AE1E35136}" dt="2025-04-05T13:43:03.225" v="1366" actId="14100"/>
          <ac:spMkLst>
            <pc:docMk/>
            <pc:sldMk cId="1814819153" sldId="257"/>
            <ac:spMk id="6" creationId="{471AFB25-69E9-4CAB-5D2D-A00518916E9A}"/>
          </ac:spMkLst>
        </pc:spChg>
        <pc:spChg chg="add mod">
          <ac:chgData name="Minh Quân" userId="ec2c3186183ca041" providerId="LiveId" clId="{843CB4BC-5AB5-4708-ADC4-DF4AE1E35136}" dt="2025-04-05T16:23:48.015" v="3258" actId="1076"/>
          <ac:spMkLst>
            <pc:docMk/>
            <pc:sldMk cId="1814819153" sldId="257"/>
            <ac:spMk id="7" creationId="{B95C9803-7F36-B3BA-8231-9D0AF649E4B0}"/>
          </ac:spMkLst>
        </pc:spChg>
        <pc:spChg chg="add mod">
          <ac:chgData name="Minh Quân" userId="ec2c3186183ca041" providerId="LiveId" clId="{843CB4BC-5AB5-4708-ADC4-DF4AE1E35136}" dt="2025-04-05T16:23:48.015" v="3258" actId="1076"/>
          <ac:spMkLst>
            <pc:docMk/>
            <pc:sldMk cId="1814819153" sldId="257"/>
            <ac:spMk id="8" creationId="{791FE78E-1A32-0BEA-5877-AC695926C1D1}"/>
          </ac:spMkLst>
        </pc:spChg>
        <pc:spChg chg="add mod">
          <ac:chgData name="Minh Quân" userId="ec2c3186183ca041" providerId="LiveId" clId="{843CB4BC-5AB5-4708-ADC4-DF4AE1E35136}" dt="2025-04-05T16:23:48.015" v="3258" actId="1076"/>
          <ac:spMkLst>
            <pc:docMk/>
            <pc:sldMk cId="1814819153" sldId="257"/>
            <ac:spMk id="9" creationId="{38BC5DBE-7108-B137-4BFC-2EFB3B36954B}"/>
          </ac:spMkLst>
        </pc:spChg>
        <pc:spChg chg="add mod">
          <ac:chgData name="Minh Quân" userId="ec2c3186183ca041" providerId="LiveId" clId="{843CB4BC-5AB5-4708-ADC4-DF4AE1E35136}" dt="2025-04-05T16:23:48.015" v="3258" actId="1076"/>
          <ac:spMkLst>
            <pc:docMk/>
            <pc:sldMk cId="1814819153" sldId="257"/>
            <ac:spMk id="10" creationId="{F63968D5-3244-F814-F567-D95EDA2517DD}"/>
          </ac:spMkLst>
        </pc:spChg>
        <pc:spChg chg="add mod">
          <ac:chgData name="Minh Quân" userId="ec2c3186183ca041" providerId="LiveId" clId="{843CB4BC-5AB5-4708-ADC4-DF4AE1E35136}" dt="2025-04-05T16:23:48.015" v="3258" actId="1076"/>
          <ac:spMkLst>
            <pc:docMk/>
            <pc:sldMk cId="1814819153" sldId="257"/>
            <ac:spMk id="11" creationId="{67F65AB1-EB66-291F-BF4F-AB3AD6EEA644}"/>
          </ac:spMkLst>
        </pc:spChg>
        <pc:spChg chg="add del mod">
          <ac:chgData name="Minh Quân" userId="ec2c3186183ca041" providerId="LiveId" clId="{843CB4BC-5AB5-4708-ADC4-DF4AE1E35136}" dt="2025-04-05T13:40:10.500" v="1249" actId="767"/>
          <ac:spMkLst>
            <pc:docMk/>
            <pc:sldMk cId="1814819153" sldId="257"/>
            <ac:spMk id="12" creationId="{F8989C8A-E4E3-7825-E884-64F6C5E46F7F}"/>
          </ac:spMkLst>
        </pc:spChg>
        <pc:spChg chg="add mod">
          <ac:chgData name="Minh Quân" userId="ec2c3186183ca041" providerId="LiveId" clId="{843CB4BC-5AB5-4708-ADC4-DF4AE1E35136}" dt="2025-04-05T16:27:50.628" v="3565" actId="20577"/>
          <ac:spMkLst>
            <pc:docMk/>
            <pc:sldMk cId="1814819153" sldId="257"/>
            <ac:spMk id="13" creationId="{4E8DDC82-0FA5-AE02-DF63-99439647D2B2}"/>
          </ac:spMkLst>
        </pc:spChg>
        <pc:spChg chg="add del mod">
          <ac:chgData name="Minh Quân" userId="ec2c3186183ca041" providerId="LiveId" clId="{843CB4BC-5AB5-4708-ADC4-DF4AE1E35136}" dt="2025-04-05T13:41:12.720" v="1281" actId="478"/>
          <ac:spMkLst>
            <pc:docMk/>
            <pc:sldMk cId="1814819153" sldId="257"/>
            <ac:spMk id="13" creationId="{AF4F1EB9-5AE3-A09C-DF58-DB04FF5031BB}"/>
          </ac:spMkLst>
        </pc:spChg>
        <pc:spChg chg="add mod">
          <ac:chgData name="Minh Quân" userId="ec2c3186183ca041" providerId="LiveId" clId="{843CB4BC-5AB5-4708-ADC4-DF4AE1E35136}" dt="2025-04-05T16:23:48.015" v="3258" actId="1076"/>
          <ac:spMkLst>
            <pc:docMk/>
            <pc:sldMk cId="1814819153" sldId="257"/>
            <ac:spMk id="14" creationId="{B6254B97-F2D1-888A-B98A-BCC93DF4C947}"/>
          </ac:spMkLst>
        </pc:spChg>
        <pc:spChg chg="add del mod">
          <ac:chgData name="Minh Quân" userId="ec2c3186183ca041" providerId="LiveId" clId="{843CB4BC-5AB5-4708-ADC4-DF4AE1E35136}" dt="2025-04-05T16:22:10.718" v="3156" actId="478"/>
          <ac:spMkLst>
            <pc:docMk/>
            <pc:sldMk cId="1814819153" sldId="257"/>
            <ac:spMk id="15" creationId="{48CDCDCA-8358-BFC5-2DAD-BC189A365C09}"/>
          </ac:spMkLst>
        </pc:spChg>
        <pc:spChg chg="add mod">
          <ac:chgData name="Minh Quân" userId="ec2c3186183ca041" providerId="LiveId" clId="{843CB4BC-5AB5-4708-ADC4-DF4AE1E35136}" dt="2025-04-05T16:29:12.269" v="3654" actId="113"/>
          <ac:spMkLst>
            <pc:docMk/>
            <pc:sldMk cId="1814819153" sldId="257"/>
            <ac:spMk id="20" creationId="{F0CE9443-1759-68A8-D083-E98E7A89EE49}"/>
          </ac:spMkLst>
        </pc:spChg>
        <pc:spChg chg="add mod">
          <ac:chgData name="Minh Quân" userId="ec2c3186183ca041" providerId="LiveId" clId="{843CB4BC-5AB5-4708-ADC4-DF4AE1E35136}" dt="2025-04-05T16:23:39.493" v="3257" actId="113"/>
          <ac:spMkLst>
            <pc:docMk/>
            <pc:sldMk cId="1814819153" sldId="257"/>
            <ac:spMk id="21" creationId="{D5DD3543-6361-CEB5-5484-23706061E136}"/>
          </ac:spMkLst>
        </pc:spChg>
        <pc:spChg chg="add mod">
          <ac:chgData name="Minh Quân" userId="ec2c3186183ca041" providerId="LiveId" clId="{843CB4BC-5AB5-4708-ADC4-DF4AE1E35136}" dt="2025-04-05T16:28:54.211" v="3642" actId="20577"/>
          <ac:spMkLst>
            <pc:docMk/>
            <pc:sldMk cId="1814819153" sldId="257"/>
            <ac:spMk id="22" creationId="{9659FD6E-9232-5CB2-72FC-6E5697B3DC96}"/>
          </ac:spMkLst>
        </pc:spChg>
        <pc:spChg chg="add mod">
          <ac:chgData name="Minh Quân" userId="ec2c3186183ca041" providerId="LiveId" clId="{843CB4BC-5AB5-4708-ADC4-DF4AE1E35136}" dt="2025-04-05T16:28:49.349" v="3638" actId="1076"/>
          <ac:spMkLst>
            <pc:docMk/>
            <pc:sldMk cId="1814819153" sldId="257"/>
            <ac:spMk id="29" creationId="{2430CA82-2BE3-6073-28F6-97ADA35EC044}"/>
          </ac:spMkLst>
        </pc:spChg>
        <pc:cxnChg chg="add mod">
          <ac:chgData name="Minh Quân" userId="ec2c3186183ca041" providerId="LiveId" clId="{843CB4BC-5AB5-4708-ADC4-DF4AE1E35136}" dt="2025-04-05T16:16:58.709" v="2778" actId="14100"/>
          <ac:cxnSpMkLst>
            <pc:docMk/>
            <pc:sldMk cId="1814819153" sldId="257"/>
            <ac:cxnSpMk id="12" creationId="{CC1280B4-3004-1523-2236-6B37DD5C7100}"/>
          </ac:cxnSpMkLst>
        </pc:cxnChg>
        <pc:cxnChg chg="add mod">
          <ac:chgData name="Minh Quân" userId="ec2c3186183ca041" providerId="LiveId" clId="{843CB4BC-5AB5-4708-ADC4-DF4AE1E35136}" dt="2025-04-05T16:17:36.771" v="2861" actId="14100"/>
          <ac:cxnSpMkLst>
            <pc:docMk/>
            <pc:sldMk cId="1814819153" sldId="257"/>
            <ac:cxnSpMk id="17" creationId="{E5F19318-621C-BEA6-3123-EC103B86B18A}"/>
          </ac:cxnSpMkLst>
        </pc:cxnChg>
        <pc:cxnChg chg="add mod">
          <ac:chgData name="Minh Quân" userId="ec2c3186183ca041" providerId="LiveId" clId="{843CB4BC-5AB5-4708-ADC4-DF4AE1E35136}" dt="2025-04-05T16:28:13.900" v="3571" actId="14100"/>
          <ac:cxnSpMkLst>
            <pc:docMk/>
            <pc:sldMk cId="1814819153" sldId="257"/>
            <ac:cxnSpMk id="24" creationId="{23EF2005-20C3-3EA7-0C1C-23E5E71B6C8D}"/>
          </ac:cxnSpMkLst>
        </pc:cxnChg>
        <pc:cxnChg chg="add mod">
          <ac:chgData name="Minh Quân" userId="ec2c3186183ca041" providerId="LiveId" clId="{843CB4BC-5AB5-4708-ADC4-DF4AE1E35136}" dt="2025-04-05T16:28:09.912" v="3570" actId="14100"/>
          <ac:cxnSpMkLst>
            <pc:docMk/>
            <pc:sldMk cId="1814819153" sldId="257"/>
            <ac:cxnSpMk id="25" creationId="{2F332FEF-0093-2F09-34C1-E6D675496ED6}"/>
          </ac:cxnSpMkLst>
        </pc:cxnChg>
      </pc:sldChg>
      <pc:sldChg chg="add del">
        <pc:chgData name="Minh Quân" userId="ec2c3186183ca041" providerId="LiveId" clId="{843CB4BC-5AB5-4708-ADC4-DF4AE1E35136}" dt="2025-04-05T15:10:39.768" v="1640" actId="47"/>
        <pc:sldMkLst>
          <pc:docMk/>
          <pc:sldMk cId="577661829" sldId="258"/>
        </pc:sldMkLst>
      </pc:sldChg>
      <pc:sldChg chg="addSp delSp modSp new mod ord">
        <pc:chgData name="Minh Quân" userId="ec2c3186183ca041" providerId="LiveId" clId="{843CB4BC-5AB5-4708-ADC4-DF4AE1E35136}" dt="2025-04-05T15:31:29.724" v="1720" actId="9405"/>
        <pc:sldMkLst>
          <pc:docMk/>
          <pc:sldMk cId="2860513420" sldId="259"/>
        </pc:sldMkLst>
        <pc:spChg chg="del">
          <ac:chgData name="Minh Quân" userId="ec2c3186183ca041" providerId="LiveId" clId="{843CB4BC-5AB5-4708-ADC4-DF4AE1E35136}" dt="2025-04-05T15:08:47.911" v="1621" actId="478"/>
          <ac:spMkLst>
            <pc:docMk/>
            <pc:sldMk cId="2860513420" sldId="259"/>
            <ac:spMk id="2" creationId="{E2CDEE19-0EED-172A-E451-6E6BB970AF0A}"/>
          </ac:spMkLst>
        </pc:spChg>
        <pc:spChg chg="del">
          <ac:chgData name="Minh Quân" userId="ec2c3186183ca041" providerId="LiveId" clId="{843CB4BC-5AB5-4708-ADC4-DF4AE1E35136}" dt="2025-04-05T15:08:49.817" v="1622" actId="478"/>
          <ac:spMkLst>
            <pc:docMk/>
            <pc:sldMk cId="2860513420" sldId="259"/>
            <ac:spMk id="3" creationId="{8CBF9B58-2947-485D-60F0-D9751C9846A9}"/>
          </ac:spMkLst>
        </pc:spChg>
        <pc:spChg chg="add mod">
          <ac:chgData name="Minh Quân" userId="ec2c3186183ca041" providerId="LiveId" clId="{843CB4BC-5AB5-4708-ADC4-DF4AE1E35136}" dt="2025-04-05T15:10:09.151" v="1639" actId="1076"/>
          <ac:spMkLst>
            <pc:docMk/>
            <pc:sldMk cId="2860513420" sldId="259"/>
            <ac:spMk id="5" creationId="{3BBDE128-B5CB-EF20-F5B2-CE6809B6E1B0}"/>
          </ac:spMkLst>
        </pc:spChg>
        <pc:grpChg chg="mod">
          <ac:chgData name="Minh Quân" userId="ec2c3186183ca041" providerId="LiveId" clId="{843CB4BC-5AB5-4708-ADC4-DF4AE1E35136}" dt="2025-04-05T15:30:39.925" v="1712"/>
          <ac:grpSpMkLst>
            <pc:docMk/>
            <pc:sldMk cId="2860513420" sldId="259"/>
            <ac:grpSpMk id="10" creationId="{E1B8E58F-496B-9253-360F-34573C5650B9}"/>
          </ac:grpSpMkLst>
        </pc:grpChg>
        <pc:grpChg chg="mod">
          <ac:chgData name="Minh Quân" userId="ec2c3186183ca041" providerId="LiveId" clId="{843CB4BC-5AB5-4708-ADC4-DF4AE1E35136}" dt="2025-04-05T15:31:00.905" v="1719"/>
          <ac:grpSpMkLst>
            <pc:docMk/>
            <pc:sldMk cId="2860513420" sldId="259"/>
            <ac:grpSpMk id="16" creationId="{A8FAD060-FB14-B1AE-1DCB-929D28D6169B}"/>
          </ac:grpSpMkLst>
        </pc:grpChg>
        <pc:inkChg chg="add">
          <ac:chgData name="Minh Quân" userId="ec2c3186183ca041" providerId="LiveId" clId="{843CB4BC-5AB5-4708-ADC4-DF4AE1E35136}" dt="2025-04-05T15:30:21.734" v="1708" actId="9405"/>
          <ac:inkMkLst>
            <pc:docMk/>
            <pc:sldMk cId="2860513420" sldId="259"/>
            <ac:inkMk id="6" creationId="{FCA5C4E2-2D33-2477-2149-19097DAD675F}"/>
          </ac:inkMkLst>
        </pc:inkChg>
        <pc:inkChg chg="add">
          <ac:chgData name="Minh Quân" userId="ec2c3186183ca041" providerId="LiveId" clId="{843CB4BC-5AB5-4708-ADC4-DF4AE1E35136}" dt="2025-04-05T15:30:30.998" v="1709" actId="9405"/>
          <ac:inkMkLst>
            <pc:docMk/>
            <pc:sldMk cId="2860513420" sldId="259"/>
            <ac:inkMk id="7" creationId="{F731CF0D-49D6-6811-F9CC-7231ABF3C479}"/>
          </ac:inkMkLst>
        </pc:inkChg>
        <pc:inkChg chg="add mod">
          <ac:chgData name="Minh Quân" userId="ec2c3186183ca041" providerId="LiveId" clId="{843CB4BC-5AB5-4708-ADC4-DF4AE1E35136}" dt="2025-04-05T15:30:39.925" v="1712"/>
          <ac:inkMkLst>
            <pc:docMk/>
            <pc:sldMk cId="2860513420" sldId="259"/>
            <ac:inkMk id="8" creationId="{02075E68-40F6-A67B-8072-E634363142AB}"/>
          </ac:inkMkLst>
        </pc:inkChg>
        <pc:inkChg chg="add mod">
          <ac:chgData name="Minh Quân" userId="ec2c3186183ca041" providerId="LiveId" clId="{843CB4BC-5AB5-4708-ADC4-DF4AE1E35136}" dt="2025-04-05T15:30:39.925" v="1712"/>
          <ac:inkMkLst>
            <pc:docMk/>
            <pc:sldMk cId="2860513420" sldId="259"/>
            <ac:inkMk id="9" creationId="{25450033-0A35-E8DD-5002-8F3F640A7114}"/>
          </ac:inkMkLst>
        </pc:inkChg>
        <pc:inkChg chg="add del">
          <ac:chgData name="Minh Quân" userId="ec2c3186183ca041" providerId="LiveId" clId="{843CB4BC-5AB5-4708-ADC4-DF4AE1E35136}" dt="2025-04-05T15:30:42.348" v="1714"/>
          <ac:inkMkLst>
            <pc:docMk/>
            <pc:sldMk cId="2860513420" sldId="259"/>
            <ac:inkMk id="11" creationId="{22E7234F-1BA2-40EC-AFB9-2B9A84B12419}"/>
          </ac:inkMkLst>
        </pc:inkChg>
        <pc:inkChg chg="add mod">
          <ac:chgData name="Minh Quân" userId="ec2c3186183ca041" providerId="LiveId" clId="{843CB4BC-5AB5-4708-ADC4-DF4AE1E35136}" dt="2025-04-05T15:30:43.095" v="1715"/>
          <ac:inkMkLst>
            <pc:docMk/>
            <pc:sldMk cId="2860513420" sldId="259"/>
            <ac:inkMk id="12" creationId="{E475B67E-B976-EAA8-E0A5-6C0CB7342973}"/>
          </ac:inkMkLst>
        </pc:inkChg>
        <pc:inkChg chg="add">
          <ac:chgData name="Minh Quân" userId="ec2c3186183ca041" providerId="LiveId" clId="{843CB4BC-5AB5-4708-ADC4-DF4AE1E35136}" dt="2025-04-05T15:30:46.071" v="1716" actId="9405"/>
          <ac:inkMkLst>
            <pc:docMk/>
            <pc:sldMk cId="2860513420" sldId="259"/>
            <ac:inkMk id="13" creationId="{8AC58F64-D2BB-27D3-DDF1-3CFD1697D4AB}"/>
          </ac:inkMkLst>
        </pc:inkChg>
        <pc:inkChg chg="add mod">
          <ac:chgData name="Minh Quân" userId="ec2c3186183ca041" providerId="LiveId" clId="{843CB4BC-5AB5-4708-ADC4-DF4AE1E35136}" dt="2025-04-05T15:31:00.905" v="1719"/>
          <ac:inkMkLst>
            <pc:docMk/>
            <pc:sldMk cId="2860513420" sldId="259"/>
            <ac:inkMk id="14" creationId="{1A163C90-A8B8-9784-3C8C-A9A01F0536A8}"/>
          </ac:inkMkLst>
        </pc:inkChg>
        <pc:inkChg chg="add mod">
          <ac:chgData name="Minh Quân" userId="ec2c3186183ca041" providerId="LiveId" clId="{843CB4BC-5AB5-4708-ADC4-DF4AE1E35136}" dt="2025-04-05T15:31:00.905" v="1719"/>
          <ac:inkMkLst>
            <pc:docMk/>
            <pc:sldMk cId="2860513420" sldId="259"/>
            <ac:inkMk id="15" creationId="{BB67B88F-63CF-9D91-4232-6CF148A25429}"/>
          </ac:inkMkLst>
        </pc:inkChg>
        <pc:inkChg chg="add">
          <ac:chgData name="Minh Quân" userId="ec2c3186183ca041" providerId="LiveId" clId="{843CB4BC-5AB5-4708-ADC4-DF4AE1E35136}" dt="2025-04-05T15:31:29.724" v="1720" actId="9405"/>
          <ac:inkMkLst>
            <pc:docMk/>
            <pc:sldMk cId="2860513420" sldId="259"/>
            <ac:inkMk id="17" creationId="{E2EECC0E-9177-71C9-0CEE-A4836E26AD6B}"/>
          </ac:inkMkLst>
        </pc:inkChg>
      </pc:sldChg>
      <pc:sldChg chg="add del">
        <pc:chgData name="Minh Quân" userId="ec2c3186183ca041" providerId="LiveId" clId="{843CB4BC-5AB5-4708-ADC4-DF4AE1E35136}" dt="2025-04-05T15:08:37.450" v="1617" actId="47"/>
        <pc:sldMkLst>
          <pc:docMk/>
          <pc:sldMk cId="3124035851" sldId="259"/>
        </pc:sldMkLst>
      </pc:sldChg>
      <pc:sldChg chg="addSp delSp modSp add del mod">
        <pc:chgData name="Minh Quân" userId="ec2c3186183ca041" providerId="LiveId" clId="{843CB4BC-5AB5-4708-ADC4-DF4AE1E35136}" dt="2025-04-05T16:24:29.761" v="3298" actId="47"/>
        <pc:sldMkLst>
          <pc:docMk/>
          <pc:sldMk cId="2847415705" sldId="260"/>
        </pc:sldMkLst>
        <pc:spChg chg="add del mod">
          <ac:chgData name="Minh Quân" userId="ec2c3186183ca041" providerId="LiveId" clId="{843CB4BC-5AB5-4708-ADC4-DF4AE1E35136}" dt="2025-04-05T15:55:41.999" v="1765" actId="478"/>
          <ac:spMkLst>
            <pc:docMk/>
            <pc:sldMk cId="2847415705" sldId="260"/>
            <ac:spMk id="2" creationId="{E915A243-EA26-1A9A-CC68-5F1D240F77E8}"/>
          </ac:spMkLst>
        </pc:spChg>
        <pc:spChg chg="add del mod">
          <ac:chgData name="Minh Quân" userId="ec2c3186183ca041" providerId="LiveId" clId="{843CB4BC-5AB5-4708-ADC4-DF4AE1E35136}" dt="2025-04-05T15:55:39.040" v="1764" actId="478"/>
          <ac:spMkLst>
            <pc:docMk/>
            <pc:sldMk cId="2847415705" sldId="260"/>
            <ac:spMk id="3" creationId="{77481528-FF35-3D3E-72B3-F470CFCA1757}"/>
          </ac:spMkLst>
        </pc:spChg>
        <pc:spChg chg="add mod">
          <ac:chgData name="Minh Quân" userId="ec2c3186183ca041" providerId="LiveId" clId="{843CB4BC-5AB5-4708-ADC4-DF4AE1E35136}" dt="2025-04-05T15:56:21.639" v="1776" actId="1076"/>
          <ac:spMkLst>
            <pc:docMk/>
            <pc:sldMk cId="2847415705" sldId="260"/>
            <ac:spMk id="4" creationId="{9DB6FE01-9EE3-8C01-0FCF-C8248415B622}"/>
          </ac:spMkLst>
        </pc:spChg>
        <pc:spChg chg="add del">
          <ac:chgData name="Minh Quân" userId="ec2c3186183ca041" providerId="LiveId" clId="{843CB4BC-5AB5-4708-ADC4-DF4AE1E35136}" dt="2025-04-05T15:14:44.418" v="1647" actId="478"/>
          <ac:spMkLst>
            <pc:docMk/>
            <pc:sldMk cId="2847415705" sldId="260"/>
            <ac:spMk id="4" creationId="{9EE96C49-F267-D1EE-DC46-38AD5D98FE45}"/>
          </ac:spMkLst>
        </pc:spChg>
        <pc:spChg chg="add del mod">
          <ac:chgData name="Minh Quân" userId="ec2c3186183ca041" providerId="LiveId" clId="{843CB4BC-5AB5-4708-ADC4-DF4AE1E35136}" dt="2025-04-05T15:56:16.520" v="1775" actId="1076"/>
          <ac:spMkLst>
            <pc:docMk/>
            <pc:sldMk cId="2847415705" sldId="260"/>
            <ac:spMk id="5" creationId="{52147273-60AB-1D24-DAD1-D620544C1B58}"/>
          </ac:spMkLst>
        </pc:spChg>
        <pc:spChg chg="add del">
          <ac:chgData name="Minh Quân" userId="ec2c3186183ca041" providerId="LiveId" clId="{843CB4BC-5AB5-4708-ADC4-DF4AE1E35136}" dt="2025-04-05T15:14:46.815" v="1648" actId="478"/>
          <ac:spMkLst>
            <pc:docMk/>
            <pc:sldMk cId="2847415705" sldId="260"/>
            <ac:spMk id="6" creationId="{9912D3DA-00FC-EB9D-603E-39F5B70B3FB3}"/>
          </ac:spMkLst>
        </pc:spChg>
        <pc:spChg chg="add del">
          <ac:chgData name="Minh Quân" userId="ec2c3186183ca041" providerId="LiveId" clId="{843CB4BC-5AB5-4708-ADC4-DF4AE1E35136}" dt="2025-04-05T15:14:49.072" v="1649" actId="478"/>
          <ac:spMkLst>
            <pc:docMk/>
            <pc:sldMk cId="2847415705" sldId="260"/>
            <ac:spMk id="7" creationId="{6D511544-A4AA-12A5-9D39-E96F9E415579}"/>
          </ac:spMkLst>
        </pc:spChg>
        <pc:spChg chg="add del">
          <ac:chgData name="Minh Quân" userId="ec2c3186183ca041" providerId="LiveId" clId="{843CB4BC-5AB5-4708-ADC4-DF4AE1E35136}" dt="2025-04-05T15:14:53.991" v="1650" actId="478"/>
          <ac:spMkLst>
            <pc:docMk/>
            <pc:sldMk cId="2847415705" sldId="260"/>
            <ac:spMk id="8" creationId="{BFC041AE-6185-9D6C-9FDF-F6CA0FA4E8DD}"/>
          </ac:spMkLst>
        </pc:spChg>
        <pc:spChg chg="add del">
          <ac:chgData name="Minh Quân" userId="ec2c3186183ca041" providerId="LiveId" clId="{843CB4BC-5AB5-4708-ADC4-DF4AE1E35136}" dt="2025-04-05T15:14:55.696" v="1651" actId="478"/>
          <ac:spMkLst>
            <pc:docMk/>
            <pc:sldMk cId="2847415705" sldId="260"/>
            <ac:spMk id="9" creationId="{557749E8-A55C-2C22-1494-3D487F0A1686}"/>
          </ac:spMkLst>
        </pc:spChg>
        <pc:spChg chg="add del">
          <ac:chgData name="Minh Quân" userId="ec2c3186183ca041" providerId="LiveId" clId="{843CB4BC-5AB5-4708-ADC4-DF4AE1E35136}" dt="2025-04-05T15:14:57.380" v="1652" actId="478"/>
          <ac:spMkLst>
            <pc:docMk/>
            <pc:sldMk cId="2847415705" sldId="260"/>
            <ac:spMk id="10" creationId="{20D4F013-760C-062C-0DC6-B6028E4323BF}"/>
          </ac:spMkLst>
        </pc:spChg>
        <pc:spChg chg="add del">
          <ac:chgData name="Minh Quân" userId="ec2c3186183ca041" providerId="LiveId" clId="{843CB4BC-5AB5-4708-ADC4-DF4AE1E35136}" dt="2025-04-05T15:14:58.907" v="1653" actId="478"/>
          <ac:spMkLst>
            <pc:docMk/>
            <pc:sldMk cId="2847415705" sldId="260"/>
            <ac:spMk id="11" creationId="{B6063EEE-8929-888F-1FE0-BAA0FBEF0DB8}"/>
          </ac:spMkLst>
        </pc:spChg>
        <pc:spChg chg="del">
          <ac:chgData name="Minh Quân" userId="ec2c3186183ca041" providerId="LiveId" clId="{843CB4BC-5AB5-4708-ADC4-DF4AE1E35136}" dt="2025-04-05T15:14:08.627" v="1644" actId="478"/>
          <ac:spMkLst>
            <pc:docMk/>
            <pc:sldMk cId="2847415705" sldId="260"/>
            <ac:spMk id="14" creationId="{FB3C56A8-31BF-16BF-899D-7BE6328AB40C}"/>
          </ac:spMkLst>
        </pc:spChg>
      </pc:sldChg>
      <pc:sldChg chg="addSp delSp modSp add mod">
        <pc:chgData name="Minh Quân" userId="ec2c3186183ca041" providerId="LiveId" clId="{843CB4BC-5AB5-4708-ADC4-DF4AE1E35136}" dt="2025-04-05T16:45:32.617" v="4758" actId="1076"/>
        <pc:sldMkLst>
          <pc:docMk/>
          <pc:sldMk cId="4239403321" sldId="261"/>
        </pc:sldMkLst>
        <pc:spChg chg="add del mod">
          <ac:chgData name="Minh Quân" userId="ec2c3186183ca041" providerId="LiveId" clId="{843CB4BC-5AB5-4708-ADC4-DF4AE1E35136}" dt="2025-04-05T16:34:38.977" v="4484" actId="1076"/>
          <ac:spMkLst>
            <pc:docMk/>
            <pc:sldMk cId="4239403321" sldId="261"/>
            <ac:spMk id="2" creationId="{A49B80FC-D7CD-FDE8-5E1C-A488EBEC4052}"/>
          </ac:spMkLst>
        </pc:spChg>
        <pc:spChg chg="add mod">
          <ac:chgData name="Minh Quân" userId="ec2c3186183ca041" providerId="LiveId" clId="{843CB4BC-5AB5-4708-ADC4-DF4AE1E35136}" dt="2025-04-05T16:24:08.054" v="3260" actId="1076"/>
          <ac:spMkLst>
            <pc:docMk/>
            <pc:sldMk cId="4239403321" sldId="261"/>
            <ac:spMk id="3" creationId="{59544EA0-5E50-4D96-C33E-061D76DF064D}"/>
          </ac:spMkLst>
        </pc:spChg>
        <pc:spChg chg="mod">
          <ac:chgData name="Minh Quân" userId="ec2c3186183ca041" providerId="LiveId" clId="{843CB4BC-5AB5-4708-ADC4-DF4AE1E35136}" dt="2025-04-05T16:33:16.001" v="4426" actId="20577"/>
          <ac:spMkLst>
            <pc:docMk/>
            <pc:sldMk cId="4239403321" sldId="261"/>
            <ac:spMk id="4" creationId="{1BBFBFFD-6F7A-40F8-456E-AF85F1156680}"/>
          </ac:spMkLst>
        </pc:spChg>
        <pc:spChg chg="mod">
          <ac:chgData name="Minh Quân" userId="ec2c3186183ca041" providerId="LiveId" clId="{843CB4BC-5AB5-4708-ADC4-DF4AE1E35136}" dt="2025-04-05T16:34:55.156" v="4486" actId="1076"/>
          <ac:spMkLst>
            <pc:docMk/>
            <pc:sldMk cId="4239403321" sldId="261"/>
            <ac:spMk id="5" creationId="{4CAB2BDE-6A53-F879-576D-335E868950CD}"/>
          </ac:spMkLst>
        </pc:spChg>
        <pc:spChg chg="mod">
          <ac:chgData name="Minh Quân" userId="ec2c3186183ca041" providerId="LiveId" clId="{843CB4BC-5AB5-4708-ADC4-DF4AE1E35136}" dt="2025-04-05T16:35:22.056" v="4517" actId="20577"/>
          <ac:spMkLst>
            <pc:docMk/>
            <pc:sldMk cId="4239403321" sldId="261"/>
            <ac:spMk id="6" creationId="{14E61AFD-616A-DCE2-EDA3-F748C0D4CE92}"/>
          </ac:spMkLst>
        </pc:spChg>
        <pc:spChg chg="mod">
          <ac:chgData name="Minh Quân" userId="ec2c3186183ca041" providerId="LiveId" clId="{843CB4BC-5AB5-4708-ADC4-DF4AE1E35136}" dt="2025-04-05T16:35:12.935" v="4499" actId="14100"/>
          <ac:spMkLst>
            <pc:docMk/>
            <pc:sldMk cId="4239403321" sldId="261"/>
            <ac:spMk id="7" creationId="{2D0EE557-1A2D-A8FC-6A4B-828A9BAE82BF}"/>
          </ac:spMkLst>
        </pc:spChg>
        <pc:spChg chg="mod">
          <ac:chgData name="Minh Quân" userId="ec2c3186183ca041" providerId="LiveId" clId="{843CB4BC-5AB5-4708-ADC4-DF4AE1E35136}" dt="2025-04-05T16:24:08.054" v="3260" actId="1076"/>
          <ac:spMkLst>
            <pc:docMk/>
            <pc:sldMk cId="4239403321" sldId="261"/>
            <ac:spMk id="8" creationId="{2FBA0EC8-D84D-DFA2-3C54-A14F7CD8EE19}"/>
          </ac:spMkLst>
        </pc:spChg>
        <pc:spChg chg="mod">
          <ac:chgData name="Minh Quân" userId="ec2c3186183ca041" providerId="LiveId" clId="{843CB4BC-5AB5-4708-ADC4-DF4AE1E35136}" dt="2025-04-05T16:24:08.054" v="3260" actId="1076"/>
          <ac:spMkLst>
            <pc:docMk/>
            <pc:sldMk cId="4239403321" sldId="261"/>
            <ac:spMk id="9" creationId="{B5984782-441A-17D9-1463-D09C5AF44EB8}"/>
          </ac:spMkLst>
        </pc:spChg>
        <pc:spChg chg="del mod">
          <ac:chgData name="Minh Quân" userId="ec2c3186183ca041" providerId="LiveId" clId="{843CB4BC-5AB5-4708-ADC4-DF4AE1E35136}" dt="2025-04-05T16:21:26.152" v="3102" actId="478"/>
          <ac:spMkLst>
            <pc:docMk/>
            <pc:sldMk cId="4239403321" sldId="261"/>
            <ac:spMk id="10" creationId="{F7AA8A88-768C-5954-EB03-3A8544AD4658}"/>
          </ac:spMkLst>
        </pc:spChg>
        <pc:spChg chg="mod">
          <ac:chgData name="Minh Quân" userId="ec2c3186183ca041" providerId="LiveId" clId="{843CB4BC-5AB5-4708-ADC4-DF4AE1E35136}" dt="2025-04-05T16:24:08.054" v="3260" actId="1076"/>
          <ac:spMkLst>
            <pc:docMk/>
            <pc:sldMk cId="4239403321" sldId="261"/>
            <ac:spMk id="11" creationId="{B57CBEC7-6183-D060-EF78-D3AC882F3B7B}"/>
          </ac:spMkLst>
        </pc:spChg>
        <pc:spChg chg="add mod">
          <ac:chgData name="Minh Quân" userId="ec2c3186183ca041" providerId="LiveId" clId="{843CB4BC-5AB5-4708-ADC4-DF4AE1E35136}" dt="2025-04-05T16:24:08.054" v="3260" actId="1076"/>
          <ac:spMkLst>
            <pc:docMk/>
            <pc:sldMk cId="4239403321" sldId="261"/>
            <ac:spMk id="12" creationId="{FEE17778-BE34-86AB-1174-9E662F39AE03}"/>
          </ac:spMkLst>
        </pc:spChg>
        <pc:spChg chg="add mod">
          <ac:chgData name="Minh Quân" userId="ec2c3186183ca041" providerId="LiveId" clId="{843CB4BC-5AB5-4708-ADC4-DF4AE1E35136}" dt="2025-04-05T16:22:40.247" v="3161" actId="767"/>
          <ac:spMkLst>
            <pc:docMk/>
            <pc:sldMk cId="4239403321" sldId="261"/>
            <ac:spMk id="13" creationId="{9372F49E-32BB-52B4-DD50-43993049C526}"/>
          </ac:spMkLst>
        </pc:spChg>
        <pc:spChg chg="del">
          <ac:chgData name="Minh Quân" userId="ec2c3186183ca041" providerId="LiveId" clId="{843CB4BC-5AB5-4708-ADC4-DF4AE1E35136}" dt="2025-04-05T16:19:26.655" v="2992" actId="478"/>
          <ac:spMkLst>
            <pc:docMk/>
            <pc:sldMk cId="4239403321" sldId="261"/>
            <ac:spMk id="14" creationId="{425B1D61-C7FC-1569-68FC-5B435E2BB34E}"/>
          </ac:spMkLst>
        </pc:spChg>
        <pc:spChg chg="del">
          <ac:chgData name="Minh Quân" userId="ec2c3186183ca041" providerId="LiveId" clId="{843CB4BC-5AB5-4708-ADC4-DF4AE1E35136}" dt="2025-04-05T16:22:06.671" v="3155" actId="478"/>
          <ac:spMkLst>
            <pc:docMk/>
            <pc:sldMk cId="4239403321" sldId="261"/>
            <ac:spMk id="15" creationId="{D64D46EB-8B47-360B-077B-C3006071EB34}"/>
          </ac:spMkLst>
        </pc:spChg>
        <pc:spChg chg="add mod">
          <ac:chgData name="Minh Quân" userId="ec2c3186183ca041" providerId="LiveId" clId="{843CB4BC-5AB5-4708-ADC4-DF4AE1E35136}" dt="2025-04-05T16:32:48.115" v="4322" actId="20577"/>
          <ac:spMkLst>
            <pc:docMk/>
            <pc:sldMk cId="4239403321" sldId="261"/>
            <ac:spMk id="16" creationId="{6F8F615E-03B3-6FAD-FE82-62F43BAC943D}"/>
          </ac:spMkLst>
        </pc:spChg>
        <pc:spChg chg="add mod">
          <ac:chgData name="Minh Quân" userId="ec2c3186183ca041" providerId="LiveId" clId="{843CB4BC-5AB5-4708-ADC4-DF4AE1E35136}" dt="2025-04-05T16:43:18.078" v="4644" actId="207"/>
          <ac:spMkLst>
            <pc:docMk/>
            <pc:sldMk cId="4239403321" sldId="261"/>
            <ac:spMk id="17" creationId="{67AA5B42-B8DD-95A8-FDA9-7F67C0BAC290}"/>
          </ac:spMkLst>
        </pc:spChg>
        <pc:spChg chg="add mod">
          <ac:chgData name="Minh Quân" userId="ec2c3186183ca041" providerId="LiveId" clId="{843CB4BC-5AB5-4708-ADC4-DF4AE1E35136}" dt="2025-04-05T16:43:58.455" v="4757" actId="1076"/>
          <ac:spMkLst>
            <pc:docMk/>
            <pc:sldMk cId="4239403321" sldId="261"/>
            <ac:spMk id="28" creationId="{CCC6A1D9-4D41-D128-D13F-B89209F3A9BE}"/>
          </ac:spMkLst>
        </pc:spChg>
        <pc:spChg chg="add mod">
          <ac:chgData name="Minh Quân" userId="ec2c3186183ca041" providerId="LiveId" clId="{843CB4BC-5AB5-4708-ADC4-DF4AE1E35136}" dt="2025-04-05T16:45:32.617" v="4758" actId="1076"/>
          <ac:spMkLst>
            <pc:docMk/>
            <pc:sldMk cId="4239403321" sldId="261"/>
            <ac:spMk id="29" creationId="{E514A98D-CC64-FB7B-7440-037D8DBF052E}"/>
          </ac:spMkLst>
        </pc:spChg>
        <pc:cxnChg chg="add mod">
          <ac:chgData name="Minh Quân" userId="ec2c3186183ca041" providerId="LiveId" clId="{843CB4BC-5AB5-4708-ADC4-DF4AE1E35136}" dt="2025-04-05T16:41:50.808" v="4560" actId="208"/>
          <ac:cxnSpMkLst>
            <pc:docMk/>
            <pc:sldMk cId="4239403321" sldId="261"/>
            <ac:cxnSpMk id="19" creationId="{872C0724-3EE1-077C-BAE8-1DA4D298B32C}"/>
          </ac:cxnSpMkLst>
        </pc:cxnChg>
        <pc:cxnChg chg="add mod">
          <ac:chgData name="Minh Quân" userId="ec2c3186183ca041" providerId="LiveId" clId="{843CB4BC-5AB5-4708-ADC4-DF4AE1E35136}" dt="2025-04-05T16:41:57.921" v="4563" actId="14100"/>
          <ac:cxnSpMkLst>
            <pc:docMk/>
            <pc:sldMk cId="4239403321" sldId="261"/>
            <ac:cxnSpMk id="20" creationId="{256DF951-BBCC-745B-506E-D08833FF3329}"/>
          </ac:cxnSpMkLst>
        </pc:cxnChg>
        <pc:cxnChg chg="add mod">
          <ac:chgData name="Minh Quân" userId="ec2c3186183ca041" providerId="LiveId" clId="{843CB4BC-5AB5-4708-ADC4-DF4AE1E35136}" dt="2025-04-05T16:42:04.903" v="4566" actId="14100"/>
          <ac:cxnSpMkLst>
            <pc:docMk/>
            <pc:sldMk cId="4239403321" sldId="261"/>
            <ac:cxnSpMk id="23" creationId="{155AF51D-73E3-0B83-5110-3BBD0C046BAB}"/>
          </ac:cxnSpMkLst>
        </pc:cxnChg>
        <pc:cxnChg chg="add mod">
          <ac:chgData name="Minh Quân" userId="ec2c3186183ca041" providerId="LiveId" clId="{843CB4BC-5AB5-4708-ADC4-DF4AE1E35136}" dt="2025-04-05T16:42:42.567" v="4573" actId="208"/>
          <ac:cxnSpMkLst>
            <pc:docMk/>
            <pc:sldMk cId="4239403321" sldId="261"/>
            <ac:cxnSpMk id="27" creationId="{B3EAF291-2AB4-946B-6D7A-358FB722F768}"/>
          </ac:cxnSpMkLst>
        </pc:cxnChg>
      </pc:sldChg>
      <pc:sldChg chg="addSp modSp add mod ord">
        <pc:chgData name="Minh Quân" userId="ec2c3186183ca041" providerId="LiveId" clId="{843CB4BC-5AB5-4708-ADC4-DF4AE1E35136}" dt="2025-04-05T16:32:37.321" v="4320" actId="1076"/>
        <pc:sldMkLst>
          <pc:docMk/>
          <pc:sldMk cId="1859659415" sldId="262"/>
        </pc:sldMkLst>
        <pc:spChg chg="mod">
          <ac:chgData name="Minh Quân" userId="ec2c3186183ca041" providerId="LiveId" clId="{843CB4BC-5AB5-4708-ADC4-DF4AE1E35136}" dt="2025-04-05T16:31:44.943" v="4087" actId="1076"/>
          <ac:spMkLst>
            <pc:docMk/>
            <pc:sldMk cId="1859659415" sldId="262"/>
            <ac:spMk id="5" creationId="{4CFB27FE-3AFA-313D-8399-EAFA4018CC90}"/>
          </ac:spMkLst>
        </pc:spChg>
        <pc:spChg chg="add mod">
          <ac:chgData name="Minh Quân" userId="ec2c3186183ca041" providerId="LiveId" clId="{843CB4BC-5AB5-4708-ADC4-DF4AE1E35136}" dt="2025-04-05T16:29:55.824" v="3672" actId="113"/>
          <ac:spMkLst>
            <pc:docMk/>
            <pc:sldMk cId="1859659415" sldId="262"/>
            <ac:spMk id="14" creationId="{1F248DC7-DFA0-9627-EF01-B15C1DA2D3FD}"/>
          </ac:spMkLst>
        </pc:spChg>
        <pc:spChg chg="add mod">
          <ac:chgData name="Minh Quân" userId="ec2c3186183ca041" providerId="LiveId" clId="{843CB4BC-5AB5-4708-ADC4-DF4AE1E35136}" dt="2025-04-05T16:31:35.822" v="4084" actId="1076"/>
          <ac:spMkLst>
            <pc:docMk/>
            <pc:sldMk cId="1859659415" sldId="262"/>
            <ac:spMk id="18" creationId="{E5E976C3-5A97-A766-1127-F46E0883768C}"/>
          </ac:spMkLst>
        </pc:spChg>
        <pc:spChg chg="add mod">
          <ac:chgData name="Minh Quân" userId="ec2c3186183ca041" providerId="LiveId" clId="{843CB4BC-5AB5-4708-ADC4-DF4AE1E35136}" dt="2025-04-05T16:32:37.321" v="4320" actId="1076"/>
          <ac:spMkLst>
            <pc:docMk/>
            <pc:sldMk cId="1859659415" sldId="262"/>
            <ac:spMk id="19" creationId="{2636E8B5-8089-E1D4-7369-17C9D45F2F2B}"/>
          </ac:spMkLst>
        </pc:spChg>
        <pc:cxnChg chg="add mod">
          <ac:chgData name="Minh Quân" userId="ec2c3186183ca041" providerId="LiveId" clId="{843CB4BC-5AB5-4708-ADC4-DF4AE1E35136}" dt="2025-04-05T16:24:41.071" v="3301" actId="208"/>
          <ac:cxnSpMkLst>
            <pc:docMk/>
            <pc:sldMk cId="1859659415" sldId="262"/>
            <ac:cxnSpMk id="13" creationId="{4F0F5A98-BEBF-791F-D93F-99BEB68137C8}"/>
          </ac:cxnSpMkLst>
        </pc:cxnChg>
        <pc:cxnChg chg="add mod">
          <ac:chgData name="Minh Quân" userId="ec2c3186183ca041" providerId="LiveId" clId="{843CB4BC-5AB5-4708-ADC4-DF4AE1E35136}" dt="2025-04-05T16:25:40.275" v="3364" actId="208"/>
          <ac:cxnSpMkLst>
            <pc:docMk/>
            <pc:sldMk cId="1859659415" sldId="262"/>
            <ac:cxnSpMk id="17" creationId="{19C2F80F-E06C-4B9B-1247-AB5B14FCD1BE}"/>
          </ac:cxnSpMkLst>
        </pc:cxnChg>
      </pc:sldChg>
      <pc:sldChg chg="addSp delSp modSp add mod">
        <pc:chgData name="Minh Quân" userId="ec2c3186183ca041" providerId="LiveId" clId="{843CB4BC-5AB5-4708-ADC4-DF4AE1E35136}" dt="2025-04-05T17:41:07.599" v="5643" actId="20577"/>
        <pc:sldMkLst>
          <pc:docMk/>
          <pc:sldMk cId="3459553241" sldId="263"/>
        </pc:sldMkLst>
        <pc:spChg chg="del">
          <ac:chgData name="Minh Quân" userId="ec2c3186183ca041" providerId="LiveId" clId="{843CB4BC-5AB5-4708-ADC4-DF4AE1E35136}" dt="2025-04-05T16:45:54.127" v="4762" actId="478"/>
          <ac:spMkLst>
            <pc:docMk/>
            <pc:sldMk cId="3459553241" sldId="263"/>
            <ac:spMk id="2" creationId="{0AF88F25-9AD2-30BF-D836-31847EE721F5}"/>
          </ac:spMkLst>
        </pc:spChg>
        <pc:spChg chg="del">
          <ac:chgData name="Minh Quân" userId="ec2c3186183ca041" providerId="LiveId" clId="{843CB4BC-5AB5-4708-ADC4-DF4AE1E35136}" dt="2025-04-05T16:45:54.127" v="4762" actId="478"/>
          <ac:spMkLst>
            <pc:docMk/>
            <pc:sldMk cId="3459553241" sldId="263"/>
            <ac:spMk id="3" creationId="{01D5699E-9F4F-4A47-15EE-A010DB08F044}"/>
          </ac:spMkLst>
        </pc:spChg>
        <pc:spChg chg="del">
          <ac:chgData name="Minh Quân" userId="ec2c3186183ca041" providerId="LiveId" clId="{843CB4BC-5AB5-4708-ADC4-DF4AE1E35136}" dt="2025-04-05T16:45:48.468" v="4760" actId="478"/>
          <ac:spMkLst>
            <pc:docMk/>
            <pc:sldMk cId="3459553241" sldId="263"/>
            <ac:spMk id="4" creationId="{31DB6069-BFAF-91B2-6D20-9DE9E111EA95}"/>
          </ac:spMkLst>
        </pc:spChg>
        <pc:spChg chg="mod">
          <ac:chgData name="Minh Quân" userId="ec2c3186183ca041" providerId="LiveId" clId="{843CB4BC-5AB5-4708-ADC4-DF4AE1E35136}" dt="2025-04-05T17:28:41.566" v="5261" actId="1076"/>
          <ac:spMkLst>
            <pc:docMk/>
            <pc:sldMk cId="3459553241" sldId="263"/>
            <ac:spMk id="5" creationId="{68E8BBEB-0B0A-7355-410A-A76A9534B67E}"/>
          </ac:spMkLst>
        </pc:spChg>
        <pc:spChg chg="del">
          <ac:chgData name="Minh Quân" userId="ec2c3186183ca041" providerId="LiveId" clId="{843CB4BC-5AB5-4708-ADC4-DF4AE1E35136}" dt="2025-04-05T16:45:54.127" v="4762" actId="478"/>
          <ac:spMkLst>
            <pc:docMk/>
            <pc:sldMk cId="3459553241" sldId="263"/>
            <ac:spMk id="6" creationId="{0E3D2DA0-ACCC-5937-F47C-82FC968EFBF0}"/>
          </ac:spMkLst>
        </pc:spChg>
        <pc:spChg chg="del">
          <ac:chgData name="Minh Quân" userId="ec2c3186183ca041" providerId="LiveId" clId="{843CB4BC-5AB5-4708-ADC4-DF4AE1E35136}" dt="2025-04-05T16:45:54.127" v="4762" actId="478"/>
          <ac:spMkLst>
            <pc:docMk/>
            <pc:sldMk cId="3459553241" sldId="263"/>
            <ac:spMk id="7" creationId="{1301DBB2-C53A-2EA9-AE6F-E8C20278E14C}"/>
          </ac:spMkLst>
        </pc:spChg>
        <pc:spChg chg="del">
          <ac:chgData name="Minh Quân" userId="ec2c3186183ca041" providerId="LiveId" clId="{843CB4BC-5AB5-4708-ADC4-DF4AE1E35136}" dt="2025-04-05T16:45:54.127" v="4762" actId="478"/>
          <ac:spMkLst>
            <pc:docMk/>
            <pc:sldMk cId="3459553241" sldId="263"/>
            <ac:spMk id="8" creationId="{B1E782EA-6B63-27B2-795F-07A5E32F2900}"/>
          </ac:spMkLst>
        </pc:spChg>
        <pc:spChg chg="del">
          <ac:chgData name="Minh Quân" userId="ec2c3186183ca041" providerId="LiveId" clId="{843CB4BC-5AB5-4708-ADC4-DF4AE1E35136}" dt="2025-04-05T16:45:54.127" v="4762" actId="478"/>
          <ac:spMkLst>
            <pc:docMk/>
            <pc:sldMk cId="3459553241" sldId="263"/>
            <ac:spMk id="9" creationId="{EE7B2605-6110-98BF-B0C9-8184F8A2B84E}"/>
          </ac:spMkLst>
        </pc:spChg>
        <pc:spChg chg="add mod">
          <ac:chgData name="Minh Quân" userId="ec2c3186183ca041" providerId="LiveId" clId="{843CB4BC-5AB5-4708-ADC4-DF4AE1E35136}" dt="2025-04-05T17:40:38.817" v="5557" actId="1076"/>
          <ac:spMkLst>
            <pc:docMk/>
            <pc:sldMk cId="3459553241" sldId="263"/>
            <ac:spMk id="10" creationId="{F5ABBB37-A697-D139-FDFF-858E2E00D1FF}"/>
          </ac:spMkLst>
        </pc:spChg>
        <pc:spChg chg="del">
          <ac:chgData name="Minh Quân" userId="ec2c3186183ca041" providerId="LiveId" clId="{843CB4BC-5AB5-4708-ADC4-DF4AE1E35136}" dt="2025-04-05T16:45:54.127" v="4762" actId="478"/>
          <ac:spMkLst>
            <pc:docMk/>
            <pc:sldMk cId="3459553241" sldId="263"/>
            <ac:spMk id="11" creationId="{815BA536-5763-CF35-5FA8-70F8A2A8F8D8}"/>
          </ac:spMkLst>
        </pc:spChg>
        <pc:spChg chg="del">
          <ac:chgData name="Minh Quân" userId="ec2c3186183ca041" providerId="LiveId" clId="{843CB4BC-5AB5-4708-ADC4-DF4AE1E35136}" dt="2025-04-05T16:45:54.127" v="4762" actId="478"/>
          <ac:spMkLst>
            <pc:docMk/>
            <pc:sldMk cId="3459553241" sldId="263"/>
            <ac:spMk id="12" creationId="{285A8DB4-53ED-0165-274B-382A29F59E9C}"/>
          </ac:spMkLst>
        </pc:spChg>
        <pc:spChg chg="add del mod">
          <ac:chgData name="Minh Quân" userId="ec2c3186183ca041" providerId="LiveId" clId="{843CB4BC-5AB5-4708-ADC4-DF4AE1E35136}" dt="2025-04-05T16:57:05.710" v="4906" actId="478"/>
          <ac:spMkLst>
            <pc:docMk/>
            <pc:sldMk cId="3459553241" sldId="263"/>
            <ac:spMk id="15" creationId="{72C67CCE-0FA1-6075-DD13-53461E277A3F}"/>
          </ac:spMkLst>
        </pc:spChg>
        <pc:spChg chg="mod">
          <ac:chgData name="Minh Quân" userId="ec2c3186183ca041" providerId="LiveId" clId="{843CB4BC-5AB5-4708-ADC4-DF4AE1E35136}" dt="2025-04-05T17:39:16.428" v="5414" actId="1076"/>
          <ac:spMkLst>
            <pc:docMk/>
            <pc:sldMk cId="3459553241" sldId="263"/>
            <ac:spMk id="16" creationId="{AE881B89-B6E8-2484-911E-FD9AD4C43F24}"/>
          </ac:spMkLst>
        </pc:spChg>
        <pc:spChg chg="del">
          <ac:chgData name="Minh Quân" userId="ec2c3186183ca041" providerId="LiveId" clId="{843CB4BC-5AB5-4708-ADC4-DF4AE1E35136}" dt="2025-04-05T16:45:50.833" v="4761" actId="478"/>
          <ac:spMkLst>
            <pc:docMk/>
            <pc:sldMk cId="3459553241" sldId="263"/>
            <ac:spMk id="17" creationId="{4C466DBA-E100-B54F-B167-65D3E95F52FF}"/>
          </ac:spMkLst>
        </pc:spChg>
        <pc:spChg chg="add mod">
          <ac:chgData name="Minh Quân" userId="ec2c3186183ca041" providerId="LiveId" clId="{843CB4BC-5AB5-4708-ADC4-DF4AE1E35136}" dt="2025-04-05T17:01:18.916" v="4962" actId="1076"/>
          <ac:spMkLst>
            <pc:docMk/>
            <pc:sldMk cId="3459553241" sldId="263"/>
            <ac:spMk id="18" creationId="{F8D8FF71-11A4-B954-6B8C-B40FB7C602B5}"/>
          </ac:spMkLst>
        </pc:spChg>
        <pc:spChg chg="add mod">
          <ac:chgData name="Minh Quân" userId="ec2c3186183ca041" providerId="LiveId" clId="{843CB4BC-5AB5-4708-ADC4-DF4AE1E35136}" dt="2025-04-05T17:23:33.969" v="5197" actId="20577"/>
          <ac:spMkLst>
            <pc:docMk/>
            <pc:sldMk cId="3459553241" sldId="263"/>
            <ac:spMk id="21" creationId="{D6797130-4D29-FE77-24B6-E6689103115C}"/>
          </ac:spMkLst>
        </pc:spChg>
        <pc:spChg chg="add mod ord">
          <ac:chgData name="Minh Quân" userId="ec2c3186183ca041" providerId="LiveId" clId="{843CB4BC-5AB5-4708-ADC4-DF4AE1E35136}" dt="2025-04-05T17:01:18.916" v="4962" actId="1076"/>
          <ac:spMkLst>
            <pc:docMk/>
            <pc:sldMk cId="3459553241" sldId="263"/>
            <ac:spMk id="22" creationId="{2A7FA50D-B303-C4CF-166C-1DC92B25A86A}"/>
          </ac:spMkLst>
        </pc:spChg>
        <pc:spChg chg="add mod">
          <ac:chgData name="Minh Quân" userId="ec2c3186183ca041" providerId="LiveId" clId="{843CB4BC-5AB5-4708-ADC4-DF4AE1E35136}" dt="2025-04-05T17:01:37.572" v="4963" actId="1076"/>
          <ac:spMkLst>
            <pc:docMk/>
            <pc:sldMk cId="3459553241" sldId="263"/>
            <ac:spMk id="24" creationId="{D2E5B869-9963-09D8-EA6E-C6AB7CE3701D}"/>
          </ac:spMkLst>
        </pc:spChg>
        <pc:spChg chg="add mod">
          <ac:chgData name="Minh Quân" userId="ec2c3186183ca041" providerId="LiveId" clId="{843CB4BC-5AB5-4708-ADC4-DF4AE1E35136}" dt="2025-04-05T17:12:59.633" v="5098" actId="1076"/>
          <ac:spMkLst>
            <pc:docMk/>
            <pc:sldMk cId="3459553241" sldId="263"/>
            <ac:spMk id="25" creationId="{6512A195-F92A-63BA-18C9-6E2144A2D212}"/>
          </ac:spMkLst>
        </pc:spChg>
        <pc:spChg chg="add mod">
          <ac:chgData name="Minh Quân" userId="ec2c3186183ca041" providerId="LiveId" clId="{843CB4BC-5AB5-4708-ADC4-DF4AE1E35136}" dt="2025-04-05T17:12:44.009" v="5096" actId="1076"/>
          <ac:spMkLst>
            <pc:docMk/>
            <pc:sldMk cId="3459553241" sldId="263"/>
            <ac:spMk id="26" creationId="{0171DEEB-38B8-046C-731F-E954DFB5DA3C}"/>
          </ac:spMkLst>
        </pc:spChg>
        <pc:spChg chg="del">
          <ac:chgData name="Minh Quân" userId="ec2c3186183ca041" providerId="LiveId" clId="{843CB4BC-5AB5-4708-ADC4-DF4AE1E35136}" dt="2025-04-05T16:45:57.716" v="4763" actId="478"/>
          <ac:spMkLst>
            <pc:docMk/>
            <pc:sldMk cId="3459553241" sldId="263"/>
            <ac:spMk id="28" creationId="{B86225D2-260D-CEF4-3AD3-6A44CD1589DF}"/>
          </ac:spMkLst>
        </pc:spChg>
        <pc:spChg chg="del">
          <ac:chgData name="Minh Quân" userId="ec2c3186183ca041" providerId="LiveId" clId="{843CB4BC-5AB5-4708-ADC4-DF4AE1E35136}" dt="2025-04-05T16:45:57.716" v="4763" actId="478"/>
          <ac:spMkLst>
            <pc:docMk/>
            <pc:sldMk cId="3459553241" sldId="263"/>
            <ac:spMk id="29" creationId="{01904182-1CBC-8A76-BCC1-BA2B2B8216BE}"/>
          </ac:spMkLst>
        </pc:spChg>
        <pc:spChg chg="add mod">
          <ac:chgData name="Minh Quân" userId="ec2c3186183ca041" providerId="LiveId" clId="{843CB4BC-5AB5-4708-ADC4-DF4AE1E35136}" dt="2025-04-05T16:59:36.312" v="4946" actId="1076"/>
          <ac:spMkLst>
            <pc:docMk/>
            <pc:sldMk cId="3459553241" sldId="263"/>
            <ac:spMk id="30" creationId="{9A90CDB3-E102-BB05-8450-9248A3A66BDC}"/>
          </ac:spMkLst>
        </pc:spChg>
        <pc:spChg chg="add mod">
          <ac:chgData name="Minh Quân" userId="ec2c3186183ca041" providerId="LiveId" clId="{843CB4BC-5AB5-4708-ADC4-DF4AE1E35136}" dt="2025-04-05T17:01:51.941" v="4964" actId="1076"/>
          <ac:spMkLst>
            <pc:docMk/>
            <pc:sldMk cId="3459553241" sldId="263"/>
            <ac:spMk id="31" creationId="{F68CA35B-ADC8-7B44-ABE6-8939A50140D9}"/>
          </ac:spMkLst>
        </pc:spChg>
        <pc:spChg chg="add mod">
          <ac:chgData name="Minh Quân" userId="ec2c3186183ca041" providerId="LiveId" clId="{843CB4BC-5AB5-4708-ADC4-DF4AE1E35136}" dt="2025-04-05T17:13:15.343" v="5100" actId="1076"/>
          <ac:spMkLst>
            <pc:docMk/>
            <pc:sldMk cId="3459553241" sldId="263"/>
            <ac:spMk id="32" creationId="{6AB30E2F-D7C8-F9D6-3D1A-92E9B062D55C}"/>
          </ac:spMkLst>
        </pc:spChg>
        <pc:spChg chg="add mod">
          <ac:chgData name="Minh Quân" userId="ec2c3186183ca041" providerId="LiveId" clId="{843CB4BC-5AB5-4708-ADC4-DF4AE1E35136}" dt="2025-04-05T17:13:23.953" v="5102" actId="1076"/>
          <ac:spMkLst>
            <pc:docMk/>
            <pc:sldMk cId="3459553241" sldId="263"/>
            <ac:spMk id="33" creationId="{6208F245-B13B-3CF9-EBD2-DD70388413CA}"/>
          </ac:spMkLst>
        </pc:spChg>
        <pc:spChg chg="add mod">
          <ac:chgData name="Minh Quân" userId="ec2c3186183ca041" providerId="LiveId" clId="{843CB4BC-5AB5-4708-ADC4-DF4AE1E35136}" dt="2025-04-05T17:09:00.298" v="5047" actId="1076"/>
          <ac:spMkLst>
            <pc:docMk/>
            <pc:sldMk cId="3459553241" sldId="263"/>
            <ac:spMk id="34" creationId="{FE5CFCF2-1E3A-F627-928F-474B2536445E}"/>
          </ac:spMkLst>
        </pc:spChg>
        <pc:spChg chg="add mod">
          <ac:chgData name="Minh Quân" userId="ec2c3186183ca041" providerId="LiveId" clId="{843CB4BC-5AB5-4708-ADC4-DF4AE1E35136}" dt="2025-04-05T17:13:33.975" v="5104" actId="1076"/>
          <ac:spMkLst>
            <pc:docMk/>
            <pc:sldMk cId="3459553241" sldId="263"/>
            <ac:spMk id="35" creationId="{D6E14FCE-35B6-51F1-A10E-3FC7BE6CAD27}"/>
          </ac:spMkLst>
        </pc:spChg>
        <pc:spChg chg="add mod">
          <ac:chgData name="Minh Quân" userId="ec2c3186183ca041" providerId="LiveId" clId="{843CB4BC-5AB5-4708-ADC4-DF4AE1E35136}" dt="2025-04-05T17:13:50.243" v="5106" actId="1076"/>
          <ac:spMkLst>
            <pc:docMk/>
            <pc:sldMk cId="3459553241" sldId="263"/>
            <ac:spMk id="36" creationId="{676E733C-F2D9-F65C-0BAC-7B6BC32D8107}"/>
          </ac:spMkLst>
        </pc:spChg>
        <pc:spChg chg="add mod">
          <ac:chgData name="Minh Quân" userId="ec2c3186183ca041" providerId="LiveId" clId="{843CB4BC-5AB5-4708-ADC4-DF4AE1E35136}" dt="2025-04-05T17:21:37.272" v="5178" actId="1076"/>
          <ac:spMkLst>
            <pc:docMk/>
            <pc:sldMk cId="3459553241" sldId="263"/>
            <ac:spMk id="37" creationId="{BAFFB200-69A5-D359-A3F0-E8543501A094}"/>
          </ac:spMkLst>
        </pc:spChg>
        <pc:spChg chg="add mod">
          <ac:chgData name="Minh Quân" userId="ec2c3186183ca041" providerId="LiveId" clId="{843CB4BC-5AB5-4708-ADC4-DF4AE1E35136}" dt="2025-04-05T17:21:16.146" v="5177" actId="1076"/>
          <ac:spMkLst>
            <pc:docMk/>
            <pc:sldMk cId="3459553241" sldId="263"/>
            <ac:spMk id="38" creationId="{35214B82-1E2D-D6E8-FBC9-D23B36D48FF1}"/>
          </ac:spMkLst>
        </pc:spChg>
        <pc:spChg chg="add mod">
          <ac:chgData name="Minh Quân" userId="ec2c3186183ca041" providerId="LiveId" clId="{843CB4BC-5AB5-4708-ADC4-DF4AE1E35136}" dt="2025-04-05T17:26:56.941" v="5255" actId="1076"/>
          <ac:spMkLst>
            <pc:docMk/>
            <pc:sldMk cId="3459553241" sldId="263"/>
            <ac:spMk id="41" creationId="{B0A59825-3AC9-0D1A-BE93-E8F8DE76317F}"/>
          </ac:spMkLst>
        </pc:spChg>
        <pc:spChg chg="add mod">
          <ac:chgData name="Minh Quân" userId="ec2c3186183ca041" providerId="LiveId" clId="{843CB4BC-5AB5-4708-ADC4-DF4AE1E35136}" dt="2025-04-05T17:36:23.960" v="5357" actId="1035"/>
          <ac:spMkLst>
            <pc:docMk/>
            <pc:sldMk cId="3459553241" sldId="263"/>
            <ac:spMk id="42" creationId="{0C6AB8F1-78E1-C269-09D8-AAEA037C6291}"/>
          </ac:spMkLst>
        </pc:spChg>
        <pc:spChg chg="add mod ord">
          <ac:chgData name="Minh Quân" userId="ec2c3186183ca041" providerId="LiveId" clId="{843CB4BC-5AB5-4708-ADC4-DF4AE1E35136}" dt="2025-04-05T17:32:36.028" v="5308" actId="1035"/>
          <ac:spMkLst>
            <pc:docMk/>
            <pc:sldMk cId="3459553241" sldId="263"/>
            <ac:spMk id="43" creationId="{25978CFF-F127-75EB-145E-C9292A606CE1}"/>
          </ac:spMkLst>
        </pc:spChg>
        <pc:spChg chg="add mod ord">
          <ac:chgData name="Minh Quân" userId="ec2c3186183ca041" providerId="LiveId" clId="{843CB4BC-5AB5-4708-ADC4-DF4AE1E35136}" dt="2025-04-05T17:35:04.489" v="5342" actId="1036"/>
          <ac:spMkLst>
            <pc:docMk/>
            <pc:sldMk cId="3459553241" sldId="263"/>
            <ac:spMk id="44" creationId="{E5EE8AB1-27E2-6FC7-6762-3AEB9A6DB081}"/>
          </ac:spMkLst>
        </pc:spChg>
        <pc:spChg chg="add del mod">
          <ac:chgData name="Minh Quân" userId="ec2c3186183ca041" providerId="LiveId" clId="{843CB4BC-5AB5-4708-ADC4-DF4AE1E35136}" dt="2025-04-05T17:35:06.171" v="5344"/>
          <ac:spMkLst>
            <pc:docMk/>
            <pc:sldMk cId="3459553241" sldId="263"/>
            <ac:spMk id="45" creationId="{73041DB3-6585-140B-0D78-104C26467296}"/>
          </ac:spMkLst>
        </pc:spChg>
        <pc:spChg chg="add mod">
          <ac:chgData name="Minh Quân" userId="ec2c3186183ca041" providerId="LiveId" clId="{843CB4BC-5AB5-4708-ADC4-DF4AE1E35136}" dt="2025-04-05T17:34:56.095" v="5326" actId="1076"/>
          <ac:spMkLst>
            <pc:docMk/>
            <pc:sldMk cId="3459553241" sldId="263"/>
            <ac:spMk id="46" creationId="{4AA9DBA9-CCCD-38C0-7C43-317A72481338}"/>
          </ac:spMkLst>
        </pc:spChg>
        <pc:spChg chg="add mod">
          <ac:chgData name="Minh Quân" userId="ec2c3186183ca041" providerId="LiveId" clId="{843CB4BC-5AB5-4708-ADC4-DF4AE1E35136}" dt="2025-04-05T17:36:54.608" v="5413" actId="1076"/>
          <ac:spMkLst>
            <pc:docMk/>
            <pc:sldMk cId="3459553241" sldId="263"/>
            <ac:spMk id="47" creationId="{888F4BBC-46F5-034E-ADA2-4609B3C8B793}"/>
          </ac:spMkLst>
        </pc:spChg>
        <pc:spChg chg="add mod">
          <ac:chgData name="Minh Quân" userId="ec2c3186183ca041" providerId="LiveId" clId="{843CB4BC-5AB5-4708-ADC4-DF4AE1E35136}" dt="2025-04-05T17:40:32.597" v="5554" actId="1076"/>
          <ac:spMkLst>
            <pc:docMk/>
            <pc:sldMk cId="3459553241" sldId="263"/>
            <ac:spMk id="48" creationId="{E63D0945-01EB-FCF3-A119-269F6C7EEEE3}"/>
          </ac:spMkLst>
        </pc:spChg>
        <pc:spChg chg="add mod">
          <ac:chgData name="Minh Quân" userId="ec2c3186183ca041" providerId="LiveId" clId="{843CB4BC-5AB5-4708-ADC4-DF4AE1E35136}" dt="2025-04-05T17:41:07.599" v="5643" actId="20577"/>
          <ac:spMkLst>
            <pc:docMk/>
            <pc:sldMk cId="3459553241" sldId="263"/>
            <ac:spMk id="49" creationId="{106CE7E8-06BB-19C3-EACD-83701602307F}"/>
          </ac:spMkLst>
        </pc:spChg>
        <pc:picChg chg="add mod">
          <ac:chgData name="Minh Quân" userId="ec2c3186183ca041" providerId="LiveId" clId="{843CB4BC-5AB5-4708-ADC4-DF4AE1E35136}" dt="2025-04-05T17:12:40.387" v="5095" actId="1076"/>
          <ac:picMkLst>
            <pc:docMk/>
            <pc:sldMk cId="3459553241" sldId="263"/>
            <ac:picMk id="1026" creationId="{539358F0-8210-B9BF-5049-27B517CA24AC}"/>
          </ac:picMkLst>
        </pc:picChg>
        <pc:picChg chg="add mod">
          <ac:chgData name="Minh Quân" userId="ec2c3186183ca041" providerId="LiveId" clId="{843CB4BC-5AB5-4708-ADC4-DF4AE1E35136}" dt="2025-04-05T17:13:20.075" v="5101" actId="1076"/>
          <ac:picMkLst>
            <pc:docMk/>
            <pc:sldMk cId="3459553241" sldId="263"/>
            <ac:picMk id="1028" creationId="{03BB5EC3-1734-BD1F-1650-3AE8DDBC1A4A}"/>
          </ac:picMkLst>
        </pc:picChg>
        <pc:picChg chg="add mod">
          <ac:chgData name="Minh Quân" userId="ec2c3186183ca041" providerId="LiveId" clId="{843CB4BC-5AB5-4708-ADC4-DF4AE1E35136}" dt="2025-04-05T17:13:55.878" v="5113" actId="1035"/>
          <ac:picMkLst>
            <pc:docMk/>
            <pc:sldMk cId="3459553241" sldId="263"/>
            <ac:picMk id="1030" creationId="{3A90BADB-8F22-8080-4E0B-28FFD86707BA}"/>
          </ac:picMkLst>
        </pc:picChg>
        <pc:picChg chg="add mod">
          <ac:chgData name="Minh Quân" userId="ec2c3186183ca041" providerId="LiveId" clId="{843CB4BC-5AB5-4708-ADC4-DF4AE1E35136}" dt="2025-04-05T17:21:07.557" v="5175" actId="14100"/>
          <ac:picMkLst>
            <pc:docMk/>
            <pc:sldMk cId="3459553241" sldId="263"/>
            <ac:picMk id="1032" creationId="{914B4E78-A847-45F4-6527-7776324D711A}"/>
          </ac:picMkLst>
        </pc:picChg>
        <pc:picChg chg="add mod">
          <ac:chgData name="Minh Quân" userId="ec2c3186183ca041" providerId="LiveId" clId="{843CB4BC-5AB5-4708-ADC4-DF4AE1E35136}" dt="2025-04-05T17:32:29.339" v="5306" actId="732"/>
          <ac:picMkLst>
            <pc:docMk/>
            <pc:sldMk cId="3459553241" sldId="263"/>
            <ac:picMk id="1034" creationId="{ED03DBFB-D520-539F-299C-2BE463A54096}"/>
          </ac:picMkLst>
        </pc:picChg>
        <pc:picChg chg="add">
          <ac:chgData name="Minh Quân" userId="ec2c3186183ca041" providerId="LiveId" clId="{843CB4BC-5AB5-4708-ADC4-DF4AE1E35136}" dt="2025-04-05T17:29:53.356" v="5267"/>
          <ac:picMkLst>
            <pc:docMk/>
            <pc:sldMk cId="3459553241" sldId="263"/>
            <ac:picMk id="1036" creationId="{A95E2DAB-BC28-DBB0-0EEC-85F2DD008DF7}"/>
          </ac:picMkLst>
        </pc:picChg>
        <pc:picChg chg="add mod">
          <ac:chgData name="Minh Quân" userId="ec2c3186183ca041" providerId="LiveId" clId="{843CB4BC-5AB5-4708-ADC4-DF4AE1E35136}" dt="2025-04-05T17:35:04.489" v="5342" actId="1036"/>
          <ac:picMkLst>
            <pc:docMk/>
            <pc:sldMk cId="3459553241" sldId="263"/>
            <ac:picMk id="1038" creationId="{5512029C-CC0C-50DD-1B26-E044D6D6A261}"/>
          </ac:picMkLst>
        </pc:picChg>
        <pc:picChg chg="add mod">
          <ac:chgData name="Minh Quân" userId="ec2c3186183ca041" providerId="LiveId" clId="{843CB4BC-5AB5-4708-ADC4-DF4AE1E35136}" dt="2025-04-05T17:36:11.384" v="5352" actId="1076"/>
          <ac:picMkLst>
            <pc:docMk/>
            <pc:sldMk cId="3459553241" sldId="263"/>
            <ac:picMk id="1040" creationId="{3EDD70C6-8BE9-31A3-99DD-E9EE7482F244}"/>
          </ac:picMkLst>
        </pc:picChg>
        <pc:cxnChg chg="add mod">
          <ac:chgData name="Minh Quân" userId="ec2c3186183ca041" providerId="LiveId" clId="{843CB4BC-5AB5-4708-ADC4-DF4AE1E35136}" dt="2025-04-05T16:47:45.584" v="4834" actId="1037"/>
          <ac:cxnSpMkLst>
            <pc:docMk/>
            <pc:sldMk cId="3459553241" sldId="263"/>
            <ac:cxnSpMk id="14" creationId="{1B8FD019-D1B8-C836-7DEA-9591224C3A31}"/>
          </ac:cxnSpMkLst>
        </pc:cxnChg>
        <pc:cxnChg chg="del">
          <ac:chgData name="Minh Quân" userId="ec2c3186183ca041" providerId="LiveId" clId="{843CB4BC-5AB5-4708-ADC4-DF4AE1E35136}" dt="2025-04-05T16:45:54.127" v="4762" actId="478"/>
          <ac:cxnSpMkLst>
            <pc:docMk/>
            <pc:sldMk cId="3459553241" sldId="263"/>
            <ac:cxnSpMk id="23" creationId="{66B1FC20-8829-FD53-399E-3C091235AAE5}"/>
          </ac:cxnSpMkLst>
        </pc:cxnChg>
        <pc:cxnChg chg="del">
          <ac:chgData name="Minh Quân" userId="ec2c3186183ca041" providerId="LiveId" clId="{843CB4BC-5AB5-4708-ADC4-DF4AE1E35136}" dt="2025-04-05T16:45:54.127" v="4762" actId="478"/>
          <ac:cxnSpMkLst>
            <pc:docMk/>
            <pc:sldMk cId="3459553241" sldId="263"/>
            <ac:cxnSpMk id="27" creationId="{78617F74-CC85-87F8-A5BD-BA844830ABE6}"/>
          </ac:cxnSpMkLst>
        </pc:cxnChg>
        <pc:cxnChg chg="add mod">
          <ac:chgData name="Minh Quân" userId="ec2c3186183ca041" providerId="LiveId" clId="{843CB4BC-5AB5-4708-ADC4-DF4AE1E35136}" dt="2025-04-05T17:21:52.126" v="5182" actId="1037"/>
          <ac:cxnSpMkLst>
            <pc:docMk/>
            <pc:sldMk cId="3459553241" sldId="263"/>
            <ac:cxnSpMk id="40" creationId="{DF26BB82-A84C-B266-FF58-756241E5CF1C}"/>
          </ac:cxnSpMkLst>
        </pc:cxnChg>
      </pc:sldChg>
      <pc:sldChg chg="addSp delSp modSp add mod">
        <pc:chgData name="Minh Quân" userId="ec2c3186183ca041" providerId="LiveId" clId="{843CB4BC-5AB5-4708-ADC4-DF4AE1E35136}" dt="2025-04-05T17:48:40.709" v="5823" actId="14100"/>
        <pc:sldMkLst>
          <pc:docMk/>
          <pc:sldMk cId="1629794804" sldId="264"/>
        </pc:sldMkLst>
        <pc:spChg chg="add mod">
          <ac:chgData name="Minh Quân" userId="ec2c3186183ca041" providerId="LiveId" clId="{843CB4BC-5AB5-4708-ADC4-DF4AE1E35136}" dt="2025-04-05T17:42:39.121" v="5645" actId="767"/>
          <ac:spMkLst>
            <pc:docMk/>
            <pc:sldMk cId="1629794804" sldId="264"/>
            <ac:spMk id="2" creationId="{DB1586ED-DA70-8D6D-7AEC-CF4B3A72F278}"/>
          </ac:spMkLst>
        </pc:spChg>
        <pc:spChg chg="mod">
          <ac:chgData name="Minh Quân" userId="ec2c3186183ca041" providerId="LiveId" clId="{843CB4BC-5AB5-4708-ADC4-DF4AE1E35136}" dt="2025-04-05T17:42:50.478" v="5648" actId="1076"/>
          <ac:spMkLst>
            <pc:docMk/>
            <pc:sldMk cId="1629794804" sldId="264"/>
            <ac:spMk id="5" creationId="{71BEEBB8-2E84-DA68-A27E-503275272C35}"/>
          </ac:spMkLst>
        </pc:spChg>
        <pc:spChg chg="add mod">
          <ac:chgData name="Minh Quân" userId="ec2c3186183ca041" providerId="LiveId" clId="{843CB4BC-5AB5-4708-ADC4-DF4AE1E35136}" dt="2025-04-05T17:44:53.550" v="5695" actId="1076"/>
          <ac:spMkLst>
            <pc:docMk/>
            <pc:sldMk cId="1629794804" sldId="264"/>
            <ac:spMk id="12" creationId="{F112FCC1-8D32-98D1-275F-1922E74D64BA}"/>
          </ac:spMkLst>
        </pc:spChg>
        <pc:spChg chg="add del mod">
          <ac:chgData name="Minh Quân" userId="ec2c3186183ca041" providerId="LiveId" clId="{843CB4BC-5AB5-4708-ADC4-DF4AE1E35136}" dt="2025-04-05T17:43:51.963" v="5683" actId="11529"/>
          <ac:spMkLst>
            <pc:docMk/>
            <pc:sldMk cId="1629794804" sldId="264"/>
            <ac:spMk id="13" creationId="{5F16C934-136A-08B5-0893-359D12163574}"/>
          </ac:spMkLst>
        </pc:spChg>
        <pc:spChg chg="add del mod">
          <ac:chgData name="Minh Quân" userId="ec2c3186183ca041" providerId="LiveId" clId="{843CB4BC-5AB5-4708-ADC4-DF4AE1E35136}" dt="2025-04-05T17:44:36.731" v="5691" actId="11529"/>
          <ac:spMkLst>
            <pc:docMk/>
            <pc:sldMk cId="1629794804" sldId="264"/>
            <ac:spMk id="15" creationId="{EC9B747D-2760-2726-F72F-FAF32AA7A6AB}"/>
          </ac:spMkLst>
        </pc:spChg>
        <pc:spChg chg="add mod">
          <ac:chgData name="Minh Quân" userId="ec2c3186183ca041" providerId="LiveId" clId="{843CB4BC-5AB5-4708-ADC4-DF4AE1E35136}" dt="2025-04-05T17:46:26.775" v="5769" actId="1076"/>
          <ac:spMkLst>
            <pc:docMk/>
            <pc:sldMk cId="1629794804" sldId="264"/>
            <ac:spMk id="19" creationId="{E9FC1A81-F11E-A63E-0D1A-FADCDC0F418C}"/>
          </ac:spMkLst>
        </pc:spChg>
        <pc:spChg chg="add mod">
          <ac:chgData name="Minh Quân" userId="ec2c3186183ca041" providerId="LiveId" clId="{843CB4BC-5AB5-4708-ADC4-DF4AE1E35136}" dt="2025-04-05T17:46:31.039" v="5775" actId="1036"/>
          <ac:spMkLst>
            <pc:docMk/>
            <pc:sldMk cId="1629794804" sldId="264"/>
            <ac:spMk id="23" creationId="{D3332501-D5D4-4D16-280D-8C4EA6BBD8C0}"/>
          </ac:spMkLst>
        </pc:spChg>
        <pc:spChg chg="add mod">
          <ac:chgData name="Minh Quân" userId="ec2c3186183ca041" providerId="LiveId" clId="{843CB4BC-5AB5-4708-ADC4-DF4AE1E35136}" dt="2025-04-05T17:46:04.941" v="5764" actId="20577"/>
          <ac:spMkLst>
            <pc:docMk/>
            <pc:sldMk cId="1629794804" sldId="264"/>
            <ac:spMk id="27" creationId="{49DF14A1-683E-C4CC-1367-AA1A44A68F12}"/>
          </ac:spMkLst>
        </pc:spChg>
        <pc:spChg chg="add mod">
          <ac:chgData name="Minh Quân" userId="ec2c3186183ca041" providerId="LiveId" clId="{843CB4BC-5AB5-4708-ADC4-DF4AE1E35136}" dt="2025-04-05T17:47:12.322" v="5797" actId="207"/>
          <ac:spMkLst>
            <pc:docMk/>
            <pc:sldMk cId="1629794804" sldId="264"/>
            <ac:spMk id="28" creationId="{293C43B4-C8F2-D9A0-05E0-F1BCDAAC07C1}"/>
          </ac:spMkLst>
        </pc:spChg>
        <pc:spChg chg="add mod">
          <ac:chgData name="Minh Quân" userId="ec2c3186183ca041" providerId="LiveId" clId="{843CB4BC-5AB5-4708-ADC4-DF4AE1E35136}" dt="2025-04-05T17:47:33.582" v="5798" actId="767"/>
          <ac:spMkLst>
            <pc:docMk/>
            <pc:sldMk cId="1629794804" sldId="264"/>
            <ac:spMk id="29" creationId="{D629EF06-33D9-9F33-416C-2BA38F1FCE33}"/>
          </ac:spMkLst>
        </pc:spChg>
        <pc:spChg chg="add mod">
          <ac:chgData name="Minh Quân" userId="ec2c3186183ca041" providerId="LiveId" clId="{843CB4BC-5AB5-4708-ADC4-DF4AE1E35136}" dt="2025-04-05T17:48:40.709" v="5823" actId="14100"/>
          <ac:spMkLst>
            <pc:docMk/>
            <pc:sldMk cId="1629794804" sldId="264"/>
            <ac:spMk id="30" creationId="{739D089F-AFD8-772D-29D8-F801B26D260A}"/>
          </ac:spMkLst>
        </pc:spChg>
        <pc:spChg chg="add mod">
          <ac:chgData name="Minh Quân" userId="ec2c3186183ca041" providerId="LiveId" clId="{843CB4BC-5AB5-4708-ADC4-DF4AE1E35136}" dt="2025-04-05T17:48:14.292" v="5813"/>
          <ac:spMkLst>
            <pc:docMk/>
            <pc:sldMk cId="1629794804" sldId="264"/>
            <ac:spMk id="39" creationId="{C6EB34D0-D3B3-F4DE-CF39-37A6EADAEC28}"/>
          </ac:spMkLst>
        </pc:spChg>
        <pc:spChg chg="add mod">
          <ac:chgData name="Minh Quân" userId="ec2c3186183ca041" providerId="LiveId" clId="{843CB4BC-5AB5-4708-ADC4-DF4AE1E35136}" dt="2025-04-05T17:48:35.650" v="5822" actId="14100"/>
          <ac:spMkLst>
            <pc:docMk/>
            <pc:sldMk cId="1629794804" sldId="264"/>
            <ac:spMk id="45" creationId="{F0AFFCAA-05BA-D1AC-8E47-22A54E6D1393}"/>
          </ac:spMkLst>
        </pc:spChg>
        <pc:cxnChg chg="add mod">
          <ac:chgData name="Minh Quân" userId="ec2c3186183ca041" providerId="LiveId" clId="{843CB4BC-5AB5-4708-ADC4-DF4AE1E35136}" dt="2025-04-05T17:44:49.701" v="5694" actId="14100"/>
          <ac:cxnSpMkLst>
            <pc:docMk/>
            <pc:sldMk cId="1629794804" sldId="264"/>
            <ac:cxnSpMk id="4" creationId="{3246A137-CC86-8ED5-83C8-5B8624629F76}"/>
          </ac:cxnSpMkLst>
        </pc:cxnChg>
      </pc:sldChg>
      <pc:sldChg chg="addSp delSp modSp add mod">
        <pc:chgData name="Minh Quân" userId="ec2c3186183ca041" providerId="LiveId" clId="{843CB4BC-5AB5-4708-ADC4-DF4AE1E35136}" dt="2025-04-05T17:54:06.126" v="6013" actId="478"/>
        <pc:sldMkLst>
          <pc:docMk/>
          <pc:sldMk cId="857611185" sldId="265"/>
        </pc:sldMkLst>
        <pc:spChg chg="add mod">
          <ac:chgData name="Minh Quân" userId="ec2c3186183ca041" providerId="LiveId" clId="{843CB4BC-5AB5-4708-ADC4-DF4AE1E35136}" dt="2025-04-05T17:53:44.469" v="6012" actId="1036"/>
          <ac:spMkLst>
            <pc:docMk/>
            <pc:sldMk cId="857611185" sldId="265"/>
            <ac:spMk id="3" creationId="{9DACA66C-3284-5D8C-9B2F-415A2F40BF1F}"/>
          </ac:spMkLst>
        </pc:spChg>
        <pc:spChg chg="add mod">
          <ac:chgData name="Minh Quân" userId="ec2c3186183ca041" providerId="LiveId" clId="{843CB4BC-5AB5-4708-ADC4-DF4AE1E35136}" dt="2025-04-05T17:50:41.239" v="5919" actId="1076"/>
          <ac:spMkLst>
            <pc:docMk/>
            <pc:sldMk cId="857611185" sldId="265"/>
            <ac:spMk id="6" creationId="{C22A99CF-0B53-3571-2DC8-980DA23FA51E}"/>
          </ac:spMkLst>
        </pc:spChg>
        <pc:spChg chg="add del mod">
          <ac:chgData name="Minh Quân" userId="ec2c3186183ca041" providerId="LiveId" clId="{843CB4BC-5AB5-4708-ADC4-DF4AE1E35136}" dt="2025-04-05T17:51:04.458" v="5959" actId="478"/>
          <ac:spMkLst>
            <pc:docMk/>
            <pc:sldMk cId="857611185" sldId="265"/>
            <ac:spMk id="7" creationId="{CE8EEE1F-AC4B-E75B-FF1D-CF6F4E874D72}"/>
          </ac:spMkLst>
        </pc:spChg>
        <pc:spChg chg="add mod">
          <ac:chgData name="Minh Quân" userId="ec2c3186183ca041" providerId="LiveId" clId="{843CB4BC-5AB5-4708-ADC4-DF4AE1E35136}" dt="2025-04-05T17:51:50.076" v="5967" actId="1038"/>
          <ac:spMkLst>
            <pc:docMk/>
            <pc:sldMk cId="857611185" sldId="265"/>
            <ac:spMk id="8" creationId="{4E139247-4385-6A32-336F-658E524BA143}"/>
          </ac:spMkLst>
        </pc:spChg>
        <pc:spChg chg="add mod">
          <ac:chgData name="Minh Quân" userId="ec2c3186183ca041" providerId="LiveId" clId="{843CB4BC-5AB5-4708-ADC4-DF4AE1E35136}" dt="2025-04-05T17:52:19.491" v="5971" actId="13822"/>
          <ac:spMkLst>
            <pc:docMk/>
            <pc:sldMk cId="857611185" sldId="265"/>
            <ac:spMk id="9" creationId="{E195CD78-10CE-07E3-D337-3704285052AB}"/>
          </ac:spMkLst>
        </pc:spChg>
        <pc:spChg chg="add mod">
          <ac:chgData name="Minh Quân" userId="ec2c3186183ca041" providerId="LiveId" clId="{843CB4BC-5AB5-4708-ADC4-DF4AE1E35136}" dt="2025-04-05T17:52:34.450" v="5983" actId="20577"/>
          <ac:spMkLst>
            <pc:docMk/>
            <pc:sldMk cId="857611185" sldId="265"/>
            <ac:spMk id="11" creationId="{8556234B-D0D4-707C-018B-941E7E7E2A2E}"/>
          </ac:spMkLst>
        </pc:spChg>
        <pc:spChg chg="mod">
          <ac:chgData name="Minh Quân" userId="ec2c3186183ca041" providerId="LiveId" clId="{843CB4BC-5AB5-4708-ADC4-DF4AE1E35136}" dt="2025-04-05T17:49:00.004" v="5826" actId="1076"/>
          <ac:spMkLst>
            <pc:docMk/>
            <pc:sldMk cId="857611185" sldId="265"/>
            <ac:spMk id="12" creationId="{98316721-D72F-5ADB-2F59-4AA3F4FD2877}"/>
          </ac:spMkLst>
        </pc:spChg>
        <pc:spChg chg="del">
          <ac:chgData name="Minh Quân" userId="ec2c3186183ca041" providerId="LiveId" clId="{843CB4BC-5AB5-4708-ADC4-DF4AE1E35136}" dt="2025-04-05T17:49:11.553" v="5827" actId="478"/>
          <ac:spMkLst>
            <pc:docMk/>
            <pc:sldMk cId="857611185" sldId="265"/>
            <ac:spMk id="19" creationId="{810BAA2E-28E0-4312-3635-33B7B9A1795D}"/>
          </ac:spMkLst>
        </pc:spChg>
        <pc:spChg chg="del">
          <ac:chgData name="Minh Quân" userId="ec2c3186183ca041" providerId="LiveId" clId="{843CB4BC-5AB5-4708-ADC4-DF4AE1E35136}" dt="2025-04-05T17:49:15.652" v="5828" actId="478"/>
          <ac:spMkLst>
            <pc:docMk/>
            <pc:sldMk cId="857611185" sldId="265"/>
            <ac:spMk id="23" creationId="{B64F49EF-E2C8-BE5F-AD45-FF4A867D3960}"/>
          </ac:spMkLst>
        </pc:spChg>
        <pc:spChg chg="del">
          <ac:chgData name="Minh Quân" userId="ec2c3186183ca041" providerId="LiveId" clId="{843CB4BC-5AB5-4708-ADC4-DF4AE1E35136}" dt="2025-04-05T17:49:17.108" v="5829" actId="478"/>
          <ac:spMkLst>
            <pc:docMk/>
            <pc:sldMk cId="857611185" sldId="265"/>
            <ac:spMk id="28" creationId="{B9D986A1-BAAD-0ACF-D003-39907D0E2A8F}"/>
          </ac:spMkLst>
        </pc:spChg>
        <pc:spChg chg="del">
          <ac:chgData name="Minh Quân" userId="ec2c3186183ca041" providerId="LiveId" clId="{843CB4BC-5AB5-4708-ADC4-DF4AE1E35136}" dt="2025-04-05T17:49:19.127" v="5830" actId="478"/>
          <ac:spMkLst>
            <pc:docMk/>
            <pc:sldMk cId="857611185" sldId="265"/>
            <ac:spMk id="30" creationId="{F0A1FA6D-0D13-D612-11DD-66B3B8214D8F}"/>
          </ac:spMkLst>
        </pc:spChg>
        <pc:spChg chg="del mod">
          <ac:chgData name="Minh Quân" userId="ec2c3186183ca041" providerId="LiveId" clId="{843CB4BC-5AB5-4708-ADC4-DF4AE1E35136}" dt="2025-04-05T17:49:22.898" v="5832" actId="478"/>
          <ac:spMkLst>
            <pc:docMk/>
            <pc:sldMk cId="857611185" sldId="265"/>
            <ac:spMk id="45" creationId="{E7C99E46-3D6C-F63C-AAEA-8A2D611C50EC}"/>
          </ac:spMkLst>
        </pc:spChg>
        <pc:picChg chg="add del mod">
          <ac:chgData name="Minh Quân" userId="ec2c3186183ca041" providerId="LiveId" clId="{843CB4BC-5AB5-4708-ADC4-DF4AE1E35136}" dt="2025-04-05T17:54:06.126" v="6013" actId="478"/>
          <ac:picMkLst>
            <pc:docMk/>
            <pc:sldMk cId="857611185" sldId="265"/>
            <ac:picMk id="2050" creationId="{93F192E1-A011-6950-ED1A-AA72A6665870}"/>
          </ac:picMkLst>
        </pc:picChg>
        <pc:cxnChg chg="mod">
          <ac:chgData name="Minh Quân" userId="ec2c3186183ca041" providerId="LiveId" clId="{843CB4BC-5AB5-4708-ADC4-DF4AE1E35136}" dt="2025-04-05T17:48:55.500" v="5825" actId="14100"/>
          <ac:cxnSpMkLst>
            <pc:docMk/>
            <pc:sldMk cId="857611185" sldId="265"/>
            <ac:cxnSpMk id="4" creationId="{8B2F8669-6E78-3BD3-21A5-865F43D7FBE9}"/>
          </ac:cxnSpMkLst>
        </pc:cxnChg>
      </pc:sldChg>
      <pc:sldChg chg="addSp delSp modSp add mod">
        <pc:chgData name="Minh Quân" userId="ec2c3186183ca041" providerId="LiveId" clId="{843CB4BC-5AB5-4708-ADC4-DF4AE1E35136}" dt="2025-04-05T18:40:40.809" v="7010" actId="1076"/>
        <pc:sldMkLst>
          <pc:docMk/>
          <pc:sldMk cId="2274106935" sldId="266"/>
        </pc:sldMkLst>
        <pc:spChg chg="del">
          <ac:chgData name="Minh Quân" userId="ec2c3186183ca041" providerId="LiveId" clId="{843CB4BC-5AB5-4708-ADC4-DF4AE1E35136}" dt="2025-04-05T17:56:37.185" v="6025" actId="478"/>
          <ac:spMkLst>
            <pc:docMk/>
            <pc:sldMk cId="2274106935" sldId="266"/>
            <ac:spMk id="3" creationId="{15A6343F-A052-E0B5-662E-FF3A7E292CE3}"/>
          </ac:spMkLst>
        </pc:spChg>
        <pc:spChg chg="mod">
          <ac:chgData name="Minh Quân" userId="ec2c3186183ca041" providerId="LiveId" clId="{843CB4BC-5AB5-4708-ADC4-DF4AE1E35136}" dt="2025-04-05T18:15:14.378" v="6438" actId="1076"/>
          <ac:spMkLst>
            <pc:docMk/>
            <pc:sldMk cId="2274106935" sldId="266"/>
            <ac:spMk id="5" creationId="{9C7BAC92-6772-1591-C35D-36BE01B3DCCB}"/>
          </ac:spMkLst>
        </pc:spChg>
        <pc:spChg chg="del">
          <ac:chgData name="Minh Quân" userId="ec2c3186183ca041" providerId="LiveId" clId="{843CB4BC-5AB5-4708-ADC4-DF4AE1E35136}" dt="2025-04-05T17:56:44.206" v="6027" actId="478"/>
          <ac:spMkLst>
            <pc:docMk/>
            <pc:sldMk cId="2274106935" sldId="266"/>
            <ac:spMk id="6" creationId="{D94A13A1-97A8-CCC0-856A-2E11A69B316D}"/>
          </ac:spMkLst>
        </pc:spChg>
        <pc:spChg chg="del">
          <ac:chgData name="Minh Quân" userId="ec2c3186183ca041" providerId="LiveId" clId="{843CB4BC-5AB5-4708-ADC4-DF4AE1E35136}" dt="2025-04-05T17:56:40.987" v="6026" actId="478"/>
          <ac:spMkLst>
            <pc:docMk/>
            <pc:sldMk cId="2274106935" sldId="266"/>
            <ac:spMk id="8" creationId="{77A59942-FB18-0C5B-00C9-EB55CEC39911}"/>
          </ac:spMkLst>
        </pc:spChg>
        <pc:spChg chg="del">
          <ac:chgData name="Minh Quân" userId="ec2c3186183ca041" providerId="LiveId" clId="{843CB4BC-5AB5-4708-ADC4-DF4AE1E35136}" dt="2025-04-05T17:56:46.367" v="6028" actId="478"/>
          <ac:spMkLst>
            <pc:docMk/>
            <pc:sldMk cId="2274106935" sldId="266"/>
            <ac:spMk id="9" creationId="{B73C259D-923A-508D-4D4D-D3CB7F519512}"/>
          </ac:spMkLst>
        </pc:spChg>
        <pc:spChg chg="del">
          <ac:chgData name="Minh Quân" userId="ec2c3186183ca041" providerId="LiveId" clId="{843CB4BC-5AB5-4708-ADC4-DF4AE1E35136}" dt="2025-04-05T17:56:50.748" v="6029" actId="478"/>
          <ac:spMkLst>
            <pc:docMk/>
            <pc:sldMk cId="2274106935" sldId="266"/>
            <ac:spMk id="11" creationId="{C6479C0C-BDC0-33C2-7C3B-5691D8DD1705}"/>
          </ac:spMkLst>
        </pc:spChg>
        <pc:spChg chg="mod">
          <ac:chgData name="Minh Quân" userId="ec2c3186183ca041" providerId="LiveId" clId="{843CB4BC-5AB5-4708-ADC4-DF4AE1E35136}" dt="2025-04-05T17:56:26.677" v="6022" actId="1076"/>
          <ac:spMkLst>
            <pc:docMk/>
            <pc:sldMk cId="2274106935" sldId="266"/>
            <ac:spMk id="12" creationId="{60BA3067-D574-3E86-4BE4-F01D50FCFC0A}"/>
          </ac:spMkLst>
        </pc:spChg>
        <pc:spChg chg="add mod">
          <ac:chgData name="Minh Quân" userId="ec2c3186183ca041" providerId="LiveId" clId="{843CB4BC-5AB5-4708-ADC4-DF4AE1E35136}" dt="2025-04-05T18:02:32.250" v="6110" actId="1076"/>
          <ac:spMkLst>
            <pc:docMk/>
            <pc:sldMk cId="2274106935" sldId="266"/>
            <ac:spMk id="17" creationId="{D37CA863-C084-3AE6-FC9A-C8C892E21B9B}"/>
          </ac:spMkLst>
        </pc:spChg>
        <pc:spChg chg="add mod">
          <ac:chgData name="Minh Quân" userId="ec2c3186183ca041" providerId="LiveId" clId="{843CB4BC-5AB5-4708-ADC4-DF4AE1E35136}" dt="2025-04-05T17:58:31.916" v="6084" actId="255"/>
          <ac:spMkLst>
            <pc:docMk/>
            <pc:sldMk cId="2274106935" sldId="266"/>
            <ac:spMk id="20" creationId="{E3F9AFD0-15BE-2DDD-4F8E-11DA5E39FCD4}"/>
          </ac:spMkLst>
        </pc:spChg>
        <pc:spChg chg="mod">
          <ac:chgData name="Minh Quân" userId="ec2c3186183ca041" providerId="LiveId" clId="{843CB4BC-5AB5-4708-ADC4-DF4AE1E35136}" dt="2025-04-05T18:02:07.090" v="6107" actId="1076"/>
          <ac:spMkLst>
            <pc:docMk/>
            <pc:sldMk cId="2274106935" sldId="266"/>
            <ac:spMk id="21" creationId="{FB1FD690-6FAD-DC02-81F2-94C9F5B6F4E2}"/>
          </ac:spMkLst>
        </pc:spChg>
        <pc:spChg chg="add mod">
          <ac:chgData name="Minh Quân" userId="ec2c3186183ca041" providerId="LiveId" clId="{843CB4BC-5AB5-4708-ADC4-DF4AE1E35136}" dt="2025-04-05T18:02:07.090" v="6107" actId="1076"/>
          <ac:spMkLst>
            <pc:docMk/>
            <pc:sldMk cId="2274106935" sldId="266"/>
            <ac:spMk id="23" creationId="{F392026D-AF0B-2CAC-10E5-0F953F30BE00}"/>
          </ac:spMkLst>
        </pc:spChg>
        <pc:spChg chg="add mod">
          <ac:chgData name="Minh Quân" userId="ec2c3186183ca041" providerId="LiveId" clId="{843CB4BC-5AB5-4708-ADC4-DF4AE1E35136}" dt="2025-04-05T18:01:43.054" v="6105" actId="1076"/>
          <ac:spMkLst>
            <pc:docMk/>
            <pc:sldMk cId="2274106935" sldId="266"/>
            <ac:spMk id="27" creationId="{5DCD63F9-BB3E-61A2-4F34-0C7B48D3B8DA}"/>
          </ac:spMkLst>
        </pc:spChg>
        <pc:spChg chg="add mod">
          <ac:chgData name="Minh Quân" userId="ec2c3186183ca041" providerId="LiveId" clId="{843CB4BC-5AB5-4708-ADC4-DF4AE1E35136}" dt="2025-04-05T18:08:56.927" v="6170" actId="1076"/>
          <ac:spMkLst>
            <pc:docMk/>
            <pc:sldMk cId="2274106935" sldId="266"/>
            <ac:spMk id="30" creationId="{3987E803-23FE-0E46-35D3-EB812EEDB981}"/>
          </ac:spMkLst>
        </pc:spChg>
        <pc:spChg chg="add mod">
          <ac:chgData name="Minh Quân" userId="ec2c3186183ca041" providerId="LiveId" clId="{843CB4BC-5AB5-4708-ADC4-DF4AE1E35136}" dt="2025-04-05T18:05:03.718" v="6134" actId="1076"/>
          <ac:spMkLst>
            <pc:docMk/>
            <pc:sldMk cId="2274106935" sldId="266"/>
            <ac:spMk id="39" creationId="{9CE9DF00-3EB8-07D5-2711-BD1DCCF8E35A}"/>
          </ac:spMkLst>
        </pc:spChg>
        <pc:spChg chg="add del mod">
          <ac:chgData name="Minh Quân" userId="ec2c3186183ca041" providerId="LiveId" clId="{843CB4BC-5AB5-4708-ADC4-DF4AE1E35136}" dt="2025-04-05T18:09:31.455" v="6186" actId="478"/>
          <ac:spMkLst>
            <pc:docMk/>
            <pc:sldMk cId="2274106935" sldId="266"/>
            <ac:spMk id="45" creationId="{CD7DFF85-A98B-FFB6-D834-3C4FCD0AB3AF}"/>
          </ac:spMkLst>
        </pc:spChg>
        <pc:spChg chg="del">
          <ac:chgData name="Minh Quân" userId="ec2c3186183ca041" providerId="LiveId" clId="{843CB4BC-5AB5-4708-ADC4-DF4AE1E35136}" dt="2025-04-05T18:11:44.519" v="6212" actId="478"/>
          <ac:spMkLst>
            <pc:docMk/>
            <pc:sldMk cId="2274106935" sldId="266"/>
            <ac:spMk id="48" creationId="{627F6E42-09E0-077E-8FB7-1CF30DF10DB1}"/>
          </ac:spMkLst>
        </pc:spChg>
        <pc:spChg chg="del">
          <ac:chgData name="Minh Quân" userId="ec2c3186183ca041" providerId="LiveId" clId="{843CB4BC-5AB5-4708-ADC4-DF4AE1E35136}" dt="2025-04-05T18:11:47.472" v="6213" actId="478"/>
          <ac:spMkLst>
            <pc:docMk/>
            <pc:sldMk cId="2274106935" sldId="266"/>
            <ac:spMk id="49" creationId="{D5B2F43C-8089-96C9-1E3F-D6A1CF8E86B4}"/>
          </ac:spMkLst>
        </pc:spChg>
        <pc:spChg chg="add mod">
          <ac:chgData name="Minh Quân" userId="ec2c3186183ca041" providerId="LiveId" clId="{843CB4BC-5AB5-4708-ADC4-DF4AE1E35136}" dt="2025-04-05T18:10:29.181" v="6203" actId="207"/>
          <ac:spMkLst>
            <pc:docMk/>
            <pc:sldMk cId="2274106935" sldId="266"/>
            <ac:spMk id="50" creationId="{DDC8BD16-8D25-BDDB-2161-620987E80A89}"/>
          </ac:spMkLst>
        </pc:spChg>
        <pc:spChg chg="add mod">
          <ac:chgData name="Minh Quân" userId="ec2c3186183ca041" providerId="LiveId" clId="{843CB4BC-5AB5-4708-ADC4-DF4AE1E35136}" dt="2025-04-05T18:13:18.933" v="6381" actId="1076"/>
          <ac:spMkLst>
            <pc:docMk/>
            <pc:sldMk cId="2274106935" sldId="266"/>
            <ac:spMk id="55" creationId="{4DC9AB95-6316-49D9-2136-727BBAC07A1E}"/>
          </ac:spMkLst>
        </pc:spChg>
        <pc:spChg chg="add mod">
          <ac:chgData name="Minh Quân" userId="ec2c3186183ca041" providerId="LiveId" clId="{843CB4BC-5AB5-4708-ADC4-DF4AE1E35136}" dt="2025-04-05T18:13:40.763" v="6430" actId="1076"/>
          <ac:spMkLst>
            <pc:docMk/>
            <pc:sldMk cId="2274106935" sldId="266"/>
            <ac:spMk id="59" creationId="{0F23F0D3-536C-5577-D384-4D46C1A8379C}"/>
          </ac:spMkLst>
        </pc:spChg>
        <pc:spChg chg="add mod">
          <ac:chgData name="Minh Quân" userId="ec2c3186183ca041" providerId="LiveId" clId="{843CB4BC-5AB5-4708-ADC4-DF4AE1E35136}" dt="2025-04-05T18:21:24.603" v="6600" actId="1076"/>
          <ac:spMkLst>
            <pc:docMk/>
            <pc:sldMk cId="2274106935" sldId="266"/>
            <ac:spMk id="4096" creationId="{0F2A1507-A8ED-E0B9-9155-7791EB2F5E48}"/>
          </ac:spMkLst>
        </pc:spChg>
        <pc:spChg chg="add mod">
          <ac:chgData name="Minh Quân" userId="ec2c3186183ca041" providerId="LiveId" clId="{843CB4BC-5AB5-4708-ADC4-DF4AE1E35136}" dt="2025-04-05T18:19:01.461" v="6503" actId="164"/>
          <ac:spMkLst>
            <pc:docMk/>
            <pc:sldMk cId="2274106935" sldId="266"/>
            <ac:spMk id="4097" creationId="{B9CA9BFB-011E-6CF3-B197-5E2CA6F788F7}"/>
          </ac:spMkLst>
        </pc:spChg>
        <pc:spChg chg="add mod">
          <ac:chgData name="Minh Quân" userId="ec2c3186183ca041" providerId="LiveId" clId="{843CB4BC-5AB5-4708-ADC4-DF4AE1E35136}" dt="2025-04-05T18:18:05.923" v="6490" actId="164"/>
          <ac:spMkLst>
            <pc:docMk/>
            <pc:sldMk cId="2274106935" sldId="266"/>
            <ac:spMk id="4099" creationId="{619089A6-9CAE-861C-0A42-935BEC0AB8AB}"/>
          </ac:spMkLst>
        </pc:spChg>
        <pc:spChg chg="add mod">
          <ac:chgData name="Minh Quân" userId="ec2c3186183ca041" providerId="LiveId" clId="{843CB4BC-5AB5-4708-ADC4-DF4AE1E35136}" dt="2025-04-05T18:18:05.923" v="6490" actId="164"/>
          <ac:spMkLst>
            <pc:docMk/>
            <pc:sldMk cId="2274106935" sldId="266"/>
            <ac:spMk id="4101" creationId="{6BB56C05-08D6-3A2E-EACE-C0BCFFE297D3}"/>
          </ac:spMkLst>
        </pc:spChg>
        <pc:spChg chg="add mod">
          <ac:chgData name="Minh Quân" userId="ec2c3186183ca041" providerId="LiveId" clId="{843CB4BC-5AB5-4708-ADC4-DF4AE1E35136}" dt="2025-04-05T18:20:48.110" v="6594" actId="20577"/>
          <ac:spMkLst>
            <pc:docMk/>
            <pc:sldMk cId="2274106935" sldId="266"/>
            <ac:spMk id="4107" creationId="{886A4F1D-4D7E-98D3-AAEE-11CF68A40057}"/>
          </ac:spMkLst>
        </pc:spChg>
        <pc:spChg chg="add mod">
          <ac:chgData name="Minh Quân" userId="ec2c3186183ca041" providerId="LiveId" clId="{843CB4BC-5AB5-4708-ADC4-DF4AE1E35136}" dt="2025-04-05T18:40:24.913" v="6976"/>
          <ac:spMkLst>
            <pc:docMk/>
            <pc:sldMk cId="2274106935" sldId="266"/>
            <ac:spMk id="4112" creationId="{F2055FF3-F0B5-8A97-6E11-81FB9ED5517A}"/>
          </ac:spMkLst>
        </pc:spChg>
        <pc:spChg chg="add mod">
          <ac:chgData name="Minh Quân" userId="ec2c3186183ca041" providerId="LiveId" clId="{843CB4BC-5AB5-4708-ADC4-DF4AE1E35136}" dt="2025-04-05T18:40:40.809" v="7010" actId="1076"/>
          <ac:spMkLst>
            <pc:docMk/>
            <pc:sldMk cId="2274106935" sldId="266"/>
            <ac:spMk id="4113" creationId="{D718CDD2-7302-7AA9-F781-1F9D3607B285}"/>
          </ac:spMkLst>
        </pc:spChg>
        <pc:grpChg chg="add mod">
          <ac:chgData name="Minh Quân" userId="ec2c3186183ca041" providerId="LiveId" clId="{843CB4BC-5AB5-4708-ADC4-DF4AE1E35136}" dt="2025-04-05T18:17:49.073" v="6482" actId="164"/>
          <ac:grpSpMkLst>
            <pc:docMk/>
            <pc:sldMk cId="2274106935" sldId="266"/>
            <ac:grpSpMk id="4103" creationId="{EEA42E2A-3E43-9043-8BFD-B9482C20B88D}"/>
          </ac:grpSpMkLst>
        </pc:grpChg>
        <pc:grpChg chg="add mod">
          <ac:chgData name="Minh Quân" userId="ec2c3186183ca041" providerId="LiveId" clId="{843CB4BC-5AB5-4708-ADC4-DF4AE1E35136}" dt="2025-04-05T18:19:01.461" v="6503" actId="164"/>
          <ac:grpSpMkLst>
            <pc:docMk/>
            <pc:sldMk cId="2274106935" sldId="266"/>
            <ac:grpSpMk id="4104" creationId="{09BD0DD4-4085-6599-D420-99417AE6464F}"/>
          </ac:grpSpMkLst>
        </pc:grpChg>
        <pc:grpChg chg="add mod">
          <ac:chgData name="Minh Quân" userId="ec2c3186183ca041" providerId="LiveId" clId="{843CB4BC-5AB5-4708-ADC4-DF4AE1E35136}" dt="2025-04-05T18:21:16.325" v="6597" actId="1076"/>
          <ac:grpSpMkLst>
            <pc:docMk/>
            <pc:sldMk cId="2274106935" sldId="266"/>
            <ac:grpSpMk id="4105" creationId="{0BC2351B-4019-6B9E-194D-450A0E07EFE0}"/>
          </ac:grpSpMkLst>
        </pc:grpChg>
        <pc:picChg chg="add mod">
          <ac:chgData name="Minh Quân" userId="ec2c3186183ca041" providerId="LiveId" clId="{843CB4BC-5AB5-4708-ADC4-DF4AE1E35136}" dt="2025-04-05T18:02:45.951" v="6112" actId="1076"/>
          <ac:picMkLst>
            <pc:docMk/>
            <pc:sldMk cId="2274106935" sldId="266"/>
            <ac:picMk id="29" creationId="{2CAD2282-608E-31AB-A870-A93306AF557B}"/>
          </ac:picMkLst>
        </pc:picChg>
        <pc:picChg chg="add mod">
          <ac:chgData name="Minh Quân" userId="ec2c3186183ca041" providerId="LiveId" clId="{843CB4BC-5AB5-4708-ADC4-DF4AE1E35136}" dt="2025-04-05T18:14:53.749" v="6433" actId="1076"/>
          <ac:picMkLst>
            <pc:docMk/>
            <pc:sldMk cId="2274106935" sldId="266"/>
            <ac:picMk id="61" creationId="{B516B32D-F6C7-A55A-6F91-199F49218C6E}"/>
          </ac:picMkLst>
        </pc:picChg>
        <pc:picChg chg="mod">
          <ac:chgData name="Minh Quân" userId="ec2c3186183ca041" providerId="LiveId" clId="{843CB4BC-5AB5-4708-ADC4-DF4AE1E35136}" dt="2025-04-05T18:02:07.090" v="6107" actId="1076"/>
          <ac:picMkLst>
            <pc:docMk/>
            <pc:sldMk cId="2274106935" sldId="266"/>
            <ac:picMk id="1030" creationId="{F0B4941E-FDDF-AA3D-BF98-E7E199F20005}"/>
          </ac:picMkLst>
        </pc:picChg>
        <pc:picChg chg="add">
          <ac:chgData name="Minh Quân" userId="ec2c3186183ca041" providerId="LiveId" clId="{843CB4BC-5AB5-4708-ADC4-DF4AE1E35136}" dt="2025-04-05T18:01:05.593" v="6101"/>
          <ac:picMkLst>
            <pc:docMk/>
            <pc:sldMk cId="2274106935" sldId="266"/>
            <ac:picMk id="4098" creationId="{7AE41175-D49D-B634-6B9C-12F6328C5901}"/>
          </ac:picMkLst>
        </pc:picChg>
        <pc:picChg chg="add">
          <ac:chgData name="Minh Quân" userId="ec2c3186183ca041" providerId="LiveId" clId="{843CB4BC-5AB5-4708-ADC4-DF4AE1E35136}" dt="2025-04-05T18:01:18.903" v="6102"/>
          <ac:picMkLst>
            <pc:docMk/>
            <pc:sldMk cId="2274106935" sldId="266"/>
            <ac:picMk id="4100" creationId="{CEB2DBC7-2A38-9616-7E09-C090379107D8}"/>
          </ac:picMkLst>
        </pc:picChg>
        <pc:picChg chg="add mod">
          <ac:chgData name="Minh Quân" userId="ec2c3186183ca041" providerId="LiveId" clId="{843CB4BC-5AB5-4708-ADC4-DF4AE1E35136}" dt="2025-04-05T18:11:40.761" v="6211" actId="1076"/>
          <ac:picMkLst>
            <pc:docMk/>
            <pc:sldMk cId="2274106935" sldId="266"/>
            <ac:picMk id="4102" creationId="{D069B23E-4125-B08A-974C-DF8605A2C31E}"/>
          </ac:picMkLst>
        </pc:picChg>
        <pc:cxnChg chg="add del mod">
          <ac:chgData name="Minh Quân" userId="ec2c3186183ca041" providerId="LiveId" clId="{843CB4BC-5AB5-4708-ADC4-DF4AE1E35136}" dt="2025-04-05T17:57:12.077" v="6031" actId="14100"/>
          <ac:cxnSpMkLst>
            <pc:docMk/>
            <pc:sldMk cId="2274106935" sldId="266"/>
            <ac:cxnSpMk id="4" creationId="{595C2817-63B6-5729-6CE8-8C2223BAD426}"/>
          </ac:cxnSpMkLst>
        </pc:cxnChg>
        <pc:cxnChg chg="add del">
          <ac:chgData name="Minh Quân" userId="ec2c3186183ca041" providerId="LiveId" clId="{843CB4BC-5AB5-4708-ADC4-DF4AE1E35136}" dt="2025-04-05T17:56:18.129" v="6020" actId="478"/>
          <ac:cxnSpMkLst>
            <pc:docMk/>
            <pc:sldMk cId="2274106935" sldId="266"/>
            <ac:cxnSpMk id="7" creationId="{FC559010-B128-6BAE-D44A-53BDEEB87773}"/>
          </ac:cxnSpMkLst>
        </pc:cxnChg>
        <pc:cxnChg chg="add mod">
          <ac:chgData name="Minh Quân" userId="ec2c3186183ca041" providerId="LiveId" clId="{843CB4BC-5AB5-4708-ADC4-DF4AE1E35136}" dt="2025-04-05T18:13:09.161" v="6378" actId="208"/>
          <ac:cxnSpMkLst>
            <pc:docMk/>
            <pc:sldMk cId="2274106935" sldId="266"/>
            <ac:cxnSpMk id="52" creationId="{A1253340-3C7E-A65F-EDA9-AE4BB5127ABC}"/>
          </ac:cxnSpMkLst>
        </pc:cxnChg>
        <pc:cxnChg chg="add mod">
          <ac:chgData name="Minh Quân" userId="ec2c3186183ca041" providerId="LiveId" clId="{843CB4BC-5AB5-4708-ADC4-DF4AE1E35136}" dt="2025-04-05T18:13:23.254" v="6382" actId="14100"/>
          <ac:cxnSpMkLst>
            <pc:docMk/>
            <pc:sldMk cId="2274106935" sldId="266"/>
            <ac:cxnSpMk id="57" creationId="{F1FDD9DB-2EB6-D77F-C39F-2591F1C17C1D}"/>
          </ac:cxnSpMkLst>
        </pc:cxnChg>
        <pc:cxnChg chg="add mod">
          <ac:chgData name="Minh Quân" userId="ec2c3186183ca041" providerId="LiveId" clId="{843CB4BC-5AB5-4708-ADC4-DF4AE1E35136}" dt="2025-04-05T18:15:10.426" v="6436" actId="14100"/>
          <ac:cxnSpMkLst>
            <pc:docMk/>
            <pc:sldMk cId="2274106935" sldId="266"/>
            <ac:cxnSpMk id="62" creationId="{B145E3C7-1C72-CDA3-1B6D-8A1BD92FD9FE}"/>
          </ac:cxnSpMkLst>
        </pc:cxnChg>
        <pc:cxnChg chg="add mod">
          <ac:chgData name="Minh Quân" userId="ec2c3186183ca041" providerId="LiveId" clId="{843CB4BC-5AB5-4708-ADC4-DF4AE1E35136}" dt="2025-04-05T18:21:21.908" v="6599" actId="14100"/>
          <ac:cxnSpMkLst>
            <pc:docMk/>
            <pc:sldMk cId="2274106935" sldId="266"/>
            <ac:cxnSpMk id="4106" creationId="{3E7E8329-54FD-0767-9001-F2778EDF581F}"/>
          </ac:cxnSpMkLst>
        </pc:cxnChg>
        <pc:cxnChg chg="add mod">
          <ac:chgData name="Minh Quân" userId="ec2c3186183ca041" providerId="LiveId" clId="{843CB4BC-5AB5-4708-ADC4-DF4AE1E35136}" dt="2025-04-05T18:40:21.118" v="6975" actId="208"/>
          <ac:cxnSpMkLst>
            <pc:docMk/>
            <pc:sldMk cId="2274106935" sldId="266"/>
            <ac:cxnSpMk id="4110" creationId="{0F67AC97-9748-48B6-6732-1A95D95AE075}"/>
          </ac:cxnSpMkLst>
        </pc:cxnChg>
      </pc:sldChg>
      <pc:sldChg chg="addSp delSp modSp add mod">
        <pc:chgData name="Minh Quân" userId="ec2c3186183ca041" providerId="LiveId" clId="{843CB4BC-5AB5-4708-ADC4-DF4AE1E35136}" dt="2025-04-05T18:32:50.191" v="6804" actId="208"/>
        <pc:sldMkLst>
          <pc:docMk/>
          <pc:sldMk cId="3249307705" sldId="267"/>
        </pc:sldMkLst>
        <pc:spChg chg="add mod">
          <ac:chgData name="Minh Quân" userId="ec2c3186183ca041" providerId="LiveId" clId="{843CB4BC-5AB5-4708-ADC4-DF4AE1E35136}" dt="2025-04-05T18:20:36.412" v="6586" actId="1076"/>
          <ac:spMkLst>
            <pc:docMk/>
            <pc:sldMk cId="3249307705" sldId="267"/>
            <ac:spMk id="2" creationId="{477734A2-6A3C-6AED-3670-1570111B1762}"/>
          </ac:spMkLst>
        </pc:spChg>
        <pc:spChg chg="add mod">
          <ac:chgData name="Minh Quân" userId="ec2c3186183ca041" providerId="LiveId" clId="{843CB4BC-5AB5-4708-ADC4-DF4AE1E35136}" dt="2025-04-05T18:23:26.220" v="6641" actId="767"/>
          <ac:spMkLst>
            <pc:docMk/>
            <pc:sldMk cId="3249307705" sldId="267"/>
            <ac:spMk id="3" creationId="{82C0EF03-398E-3258-7908-19DDC50CFF65}"/>
          </ac:spMkLst>
        </pc:spChg>
        <pc:spChg chg="add mod">
          <ac:chgData name="Minh Quân" userId="ec2c3186183ca041" providerId="LiveId" clId="{843CB4BC-5AB5-4708-ADC4-DF4AE1E35136}" dt="2025-04-05T18:25:37.516" v="6694" actId="207"/>
          <ac:spMkLst>
            <pc:docMk/>
            <pc:sldMk cId="3249307705" sldId="267"/>
            <ac:spMk id="6" creationId="{32C73CDC-EAB6-1CA0-97F9-94DBA190A09F}"/>
          </ac:spMkLst>
        </pc:spChg>
        <pc:spChg chg="add mod">
          <ac:chgData name="Minh Quân" userId="ec2c3186183ca041" providerId="LiveId" clId="{843CB4BC-5AB5-4708-ADC4-DF4AE1E35136}" dt="2025-04-05T18:25:56.715" v="6701" actId="208"/>
          <ac:spMkLst>
            <pc:docMk/>
            <pc:sldMk cId="3249307705" sldId="267"/>
            <ac:spMk id="7" creationId="{81CF87CA-3C63-97E7-AFF1-F53649835FF1}"/>
          </ac:spMkLst>
        </pc:spChg>
        <pc:spChg chg="add mod">
          <ac:chgData name="Minh Quân" userId="ec2c3186183ca041" providerId="LiveId" clId="{843CB4BC-5AB5-4708-ADC4-DF4AE1E35136}" dt="2025-04-05T18:25:52.431" v="6700" actId="208"/>
          <ac:spMkLst>
            <pc:docMk/>
            <pc:sldMk cId="3249307705" sldId="267"/>
            <ac:spMk id="8" creationId="{0368CED3-FBBD-D5EF-772E-C253E373B469}"/>
          </ac:spMkLst>
        </pc:spChg>
        <pc:spChg chg="mod">
          <ac:chgData name="Minh Quân" userId="ec2c3186183ca041" providerId="LiveId" clId="{843CB4BC-5AB5-4708-ADC4-DF4AE1E35136}" dt="2025-04-05T18:21:37.947" v="6628" actId="20577"/>
          <ac:spMkLst>
            <pc:docMk/>
            <pc:sldMk cId="3249307705" sldId="267"/>
            <ac:spMk id="16" creationId="{85101D31-9180-1457-A569-1C481289D4DD}"/>
          </ac:spMkLst>
        </pc:spChg>
        <pc:spChg chg="mod">
          <ac:chgData name="Minh Quân" userId="ec2c3186183ca041" providerId="LiveId" clId="{843CB4BC-5AB5-4708-ADC4-DF4AE1E35136}" dt="2025-04-05T18:31:43.167" v="6798" actId="1076"/>
          <ac:spMkLst>
            <pc:docMk/>
            <pc:sldMk cId="3249307705" sldId="267"/>
            <ac:spMk id="17" creationId="{8D324DFA-19DF-FCF4-3592-CAA5BE39F748}"/>
          </ac:spMkLst>
        </pc:spChg>
        <pc:spChg chg="add mod">
          <ac:chgData name="Minh Quân" userId="ec2c3186183ca041" providerId="LiveId" clId="{843CB4BC-5AB5-4708-ADC4-DF4AE1E35136}" dt="2025-04-05T18:27:48.060" v="6751" actId="113"/>
          <ac:spMkLst>
            <pc:docMk/>
            <pc:sldMk cId="3249307705" sldId="267"/>
            <ac:spMk id="19" creationId="{0770FD9B-2DA9-DEAF-C5AF-6A16B5384D73}"/>
          </ac:spMkLst>
        </pc:spChg>
        <pc:spChg chg="del">
          <ac:chgData name="Minh Quân" userId="ec2c3186183ca041" providerId="LiveId" clId="{843CB4BC-5AB5-4708-ADC4-DF4AE1E35136}" dt="2025-04-05T18:21:44.075" v="6629" actId="478"/>
          <ac:spMkLst>
            <pc:docMk/>
            <pc:sldMk cId="3249307705" sldId="267"/>
            <ac:spMk id="20" creationId="{29398BE9-5EDF-B669-4696-090157C8A2FD}"/>
          </ac:spMkLst>
        </pc:spChg>
        <pc:spChg chg="del">
          <ac:chgData name="Minh Quân" userId="ec2c3186183ca041" providerId="LiveId" clId="{843CB4BC-5AB5-4708-ADC4-DF4AE1E35136}" dt="2025-04-05T18:21:47.972" v="6630" actId="478"/>
          <ac:spMkLst>
            <pc:docMk/>
            <pc:sldMk cId="3249307705" sldId="267"/>
            <ac:spMk id="23" creationId="{D7FFF163-70FF-508A-E0BB-55AB36D9AC53}"/>
          </ac:spMkLst>
        </pc:spChg>
        <pc:spChg chg="del">
          <ac:chgData name="Minh Quân" userId="ec2c3186183ca041" providerId="LiveId" clId="{843CB4BC-5AB5-4708-ADC4-DF4AE1E35136}" dt="2025-04-05T18:21:57.315" v="6633" actId="478"/>
          <ac:spMkLst>
            <pc:docMk/>
            <pc:sldMk cId="3249307705" sldId="267"/>
            <ac:spMk id="27" creationId="{EAA67D86-A6BA-7B37-44CE-585481AC6013}"/>
          </ac:spMkLst>
        </pc:spChg>
        <pc:spChg chg="del">
          <ac:chgData name="Minh Quân" userId="ec2c3186183ca041" providerId="LiveId" clId="{843CB4BC-5AB5-4708-ADC4-DF4AE1E35136}" dt="2025-04-05T18:22:04.298" v="6637" actId="478"/>
          <ac:spMkLst>
            <pc:docMk/>
            <pc:sldMk cId="3249307705" sldId="267"/>
            <ac:spMk id="30" creationId="{B65F5C4D-2B80-7C61-E0F9-5A5EBD10D100}"/>
          </ac:spMkLst>
        </pc:spChg>
        <pc:spChg chg="del">
          <ac:chgData name="Minh Quân" userId="ec2c3186183ca041" providerId="LiveId" clId="{843CB4BC-5AB5-4708-ADC4-DF4AE1E35136}" dt="2025-04-05T18:21:54.207" v="6631" actId="478"/>
          <ac:spMkLst>
            <pc:docMk/>
            <pc:sldMk cId="3249307705" sldId="267"/>
            <ac:spMk id="39" creationId="{4B7D7E71-388F-7793-DFDE-B7450A8EE1AD}"/>
          </ac:spMkLst>
        </pc:spChg>
        <pc:spChg chg="del mod">
          <ac:chgData name="Minh Quân" userId="ec2c3186183ca041" providerId="LiveId" clId="{843CB4BC-5AB5-4708-ADC4-DF4AE1E35136}" dt="2025-04-05T18:22:01.861" v="6636" actId="478"/>
          <ac:spMkLst>
            <pc:docMk/>
            <pc:sldMk cId="3249307705" sldId="267"/>
            <ac:spMk id="50" creationId="{622D7400-355D-53D2-5030-2B7219C8943A}"/>
          </ac:spMkLst>
        </pc:spChg>
        <pc:spChg chg="add del mod">
          <ac:chgData name="Minh Quân" userId="ec2c3186183ca041" providerId="LiveId" clId="{843CB4BC-5AB5-4708-ADC4-DF4AE1E35136}" dt="2025-04-05T18:32:50.191" v="6804" actId="208"/>
          <ac:spMkLst>
            <pc:docMk/>
            <pc:sldMk cId="3249307705" sldId="267"/>
            <ac:spMk id="51" creationId="{E735DC63-D9BF-D44E-8D2F-7962568D3331}"/>
          </ac:spMkLst>
        </pc:spChg>
        <pc:spChg chg="add del mod">
          <ac:chgData name="Minh Quân" userId="ec2c3186183ca041" providerId="LiveId" clId="{843CB4BC-5AB5-4708-ADC4-DF4AE1E35136}" dt="2025-04-05T18:32:32.532" v="6802" actId="478"/>
          <ac:spMkLst>
            <pc:docMk/>
            <pc:sldMk cId="3249307705" sldId="267"/>
            <ac:spMk id="53" creationId="{72835CFF-7F72-F4AD-436A-56D2BA311DE5}"/>
          </ac:spMkLst>
        </pc:spChg>
        <pc:spChg chg="del">
          <ac:chgData name="Minh Quân" userId="ec2c3186183ca041" providerId="LiveId" clId="{843CB4BC-5AB5-4708-ADC4-DF4AE1E35136}" dt="2025-04-05T18:20:13.199" v="6578" actId="478"/>
          <ac:spMkLst>
            <pc:docMk/>
            <pc:sldMk cId="3249307705" sldId="267"/>
            <ac:spMk id="55" creationId="{EDC3CB19-152E-7BFA-7575-40326D78218A}"/>
          </ac:spMkLst>
        </pc:spChg>
        <pc:spChg chg="del">
          <ac:chgData name="Minh Quân" userId="ec2c3186183ca041" providerId="LiveId" clId="{843CB4BC-5AB5-4708-ADC4-DF4AE1E35136}" dt="2025-04-05T18:20:16.245" v="6579" actId="478"/>
          <ac:spMkLst>
            <pc:docMk/>
            <pc:sldMk cId="3249307705" sldId="267"/>
            <ac:spMk id="59" creationId="{5AA4571E-F8F9-54CE-C670-D1A885676A29}"/>
          </ac:spMkLst>
        </pc:spChg>
        <pc:spChg chg="del">
          <ac:chgData name="Minh Quân" userId="ec2c3186183ca041" providerId="LiveId" clId="{843CB4BC-5AB5-4708-ADC4-DF4AE1E35136}" dt="2025-04-05T18:20:57.461" v="6596" actId="478"/>
          <ac:spMkLst>
            <pc:docMk/>
            <pc:sldMk cId="3249307705" sldId="267"/>
            <ac:spMk id="4096" creationId="{F7B78387-AA63-13D9-EB95-EA9C662E442E}"/>
          </ac:spMkLst>
        </pc:spChg>
        <pc:grpChg chg="del">
          <ac:chgData name="Minh Quân" userId="ec2c3186183ca041" providerId="LiveId" clId="{843CB4BC-5AB5-4708-ADC4-DF4AE1E35136}" dt="2025-04-05T18:22:07.373" v="6639" actId="478"/>
          <ac:grpSpMkLst>
            <pc:docMk/>
            <pc:sldMk cId="3249307705" sldId="267"/>
            <ac:grpSpMk id="4105" creationId="{11736D1F-117C-23FA-CAA5-28E030951F50}"/>
          </ac:grpSpMkLst>
        </pc:grpChg>
        <pc:picChg chg="del">
          <ac:chgData name="Minh Quân" userId="ec2c3186183ca041" providerId="LiveId" clId="{843CB4BC-5AB5-4708-ADC4-DF4AE1E35136}" dt="2025-04-05T18:22:05.851" v="6638" actId="478"/>
          <ac:picMkLst>
            <pc:docMk/>
            <pc:sldMk cId="3249307705" sldId="267"/>
            <ac:picMk id="29" creationId="{2BF9AA58-A847-237E-9845-81A7EE7D3DF6}"/>
          </ac:picMkLst>
        </pc:picChg>
        <pc:picChg chg="add mod">
          <ac:chgData name="Minh Quân" userId="ec2c3186183ca041" providerId="LiveId" clId="{843CB4BC-5AB5-4708-ADC4-DF4AE1E35136}" dt="2025-04-05T18:28:19.247" v="6757" actId="1076"/>
          <ac:picMkLst>
            <pc:docMk/>
            <pc:sldMk cId="3249307705" sldId="267"/>
            <ac:picMk id="45" creationId="{7C91873D-C581-2FCD-0F6A-8E4BEAD682C9}"/>
          </ac:picMkLst>
        </pc:picChg>
        <pc:picChg chg="add mod">
          <ac:chgData name="Minh Quân" userId="ec2c3186183ca041" providerId="LiveId" clId="{843CB4BC-5AB5-4708-ADC4-DF4AE1E35136}" dt="2025-04-05T18:28:58.004" v="6765" actId="1076"/>
          <ac:picMkLst>
            <pc:docMk/>
            <pc:sldMk cId="3249307705" sldId="267"/>
            <ac:picMk id="49" creationId="{E662E292-9564-7973-20B7-349F2DF896B6}"/>
          </ac:picMkLst>
        </pc:picChg>
        <pc:picChg chg="del">
          <ac:chgData name="Minh Quân" userId="ec2c3186183ca041" providerId="LiveId" clId="{843CB4BC-5AB5-4708-ADC4-DF4AE1E35136}" dt="2025-04-05T18:21:55.739" v="6632" actId="478"/>
          <ac:picMkLst>
            <pc:docMk/>
            <pc:sldMk cId="3249307705" sldId="267"/>
            <ac:picMk id="61" creationId="{EB5775D6-B0A7-F147-8B2E-D17B43F7A1A8}"/>
          </ac:picMkLst>
        </pc:picChg>
        <pc:picChg chg="del">
          <ac:chgData name="Minh Quân" userId="ec2c3186183ca041" providerId="LiveId" clId="{843CB4BC-5AB5-4708-ADC4-DF4AE1E35136}" dt="2025-04-05T18:21:58.574" v="6634" actId="478"/>
          <ac:picMkLst>
            <pc:docMk/>
            <pc:sldMk cId="3249307705" sldId="267"/>
            <ac:picMk id="4102" creationId="{4E79D691-8A13-4C3C-21B4-C57335A095E3}"/>
          </ac:picMkLst>
        </pc:picChg>
        <pc:cxnChg chg="add del mod">
          <ac:chgData name="Minh Quân" userId="ec2c3186183ca041" providerId="LiveId" clId="{843CB4BC-5AB5-4708-ADC4-DF4AE1E35136}" dt="2025-04-05T18:31:04.635" v="6792" actId="478"/>
          <ac:cxnSpMkLst>
            <pc:docMk/>
            <pc:sldMk cId="3249307705" sldId="267"/>
            <ac:cxnSpMk id="11" creationId="{C640650E-AC70-A7C4-BCB7-54BF03CCB428}"/>
          </ac:cxnSpMkLst>
        </pc:cxnChg>
        <pc:cxnChg chg="del">
          <ac:chgData name="Minh Quân" userId="ec2c3186183ca041" providerId="LiveId" clId="{843CB4BC-5AB5-4708-ADC4-DF4AE1E35136}" dt="2025-04-05T18:20:09.786" v="6577" actId="478"/>
          <ac:cxnSpMkLst>
            <pc:docMk/>
            <pc:sldMk cId="3249307705" sldId="267"/>
            <ac:cxnSpMk id="52" creationId="{4C152D8F-E507-958D-24C9-DCF10DF57B76}"/>
          </ac:cxnSpMkLst>
        </pc:cxnChg>
        <pc:cxnChg chg="del">
          <ac:chgData name="Minh Quân" userId="ec2c3186183ca041" providerId="LiveId" clId="{843CB4BC-5AB5-4708-ADC4-DF4AE1E35136}" dt="2025-04-05T18:20:19.319" v="6580" actId="478"/>
          <ac:cxnSpMkLst>
            <pc:docMk/>
            <pc:sldMk cId="3249307705" sldId="267"/>
            <ac:cxnSpMk id="57" creationId="{31C804FD-1FCB-1225-CEFF-361AFDAD66B6}"/>
          </ac:cxnSpMkLst>
        </pc:cxnChg>
        <pc:cxnChg chg="del">
          <ac:chgData name="Minh Quân" userId="ec2c3186183ca041" providerId="LiveId" clId="{843CB4BC-5AB5-4708-ADC4-DF4AE1E35136}" dt="2025-04-05T18:20:21.738" v="6581" actId="478"/>
          <ac:cxnSpMkLst>
            <pc:docMk/>
            <pc:sldMk cId="3249307705" sldId="267"/>
            <ac:cxnSpMk id="62" creationId="{49C7DDD1-C1F8-3B1B-38D3-86F7FE779E3E}"/>
          </ac:cxnSpMkLst>
        </pc:cxnChg>
        <pc:cxnChg chg="del">
          <ac:chgData name="Minh Quân" userId="ec2c3186183ca041" providerId="LiveId" clId="{843CB4BC-5AB5-4708-ADC4-DF4AE1E35136}" dt="2025-04-05T18:20:53.488" v="6595" actId="478"/>
          <ac:cxnSpMkLst>
            <pc:docMk/>
            <pc:sldMk cId="3249307705" sldId="267"/>
            <ac:cxnSpMk id="4106" creationId="{459D1A01-9D59-6709-0421-6BE8B2017505}"/>
          </ac:cxnSpMkLst>
        </pc:cxnChg>
      </pc:sldChg>
      <pc:sldChg chg="addSp delSp modSp add mod">
        <pc:chgData name="Minh Quân" userId="ec2c3186183ca041" providerId="LiveId" clId="{843CB4BC-5AB5-4708-ADC4-DF4AE1E35136}" dt="2025-04-05T18:39:41.333" v="6972" actId="208"/>
        <pc:sldMkLst>
          <pc:docMk/>
          <pc:sldMk cId="267349589" sldId="268"/>
        </pc:sldMkLst>
        <pc:spChg chg="add mod">
          <ac:chgData name="Minh Quân" userId="ec2c3186183ca041" providerId="LiveId" clId="{843CB4BC-5AB5-4708-ADC4-DF4AE1E35136}" dt="2025-04-05T18:36:30.969" v="6900" actId="1076"/>
          <ac:spMkLst>
            <pc:docMk/>
            <pc:sldMk cId="267349589" sldId="268"/>
            <ac:spMk id="2" creationId="{4FE34B1F-66B7-1C71-41D2-78B768DEEA3B}"/>
          </ac:spMkLst>
        </pc:spChg>
        <pc:spChg chg="add mod">
          <ac:chgData name="Minh Quân" userId="ec2c3186183ca041" providerId="LiveId" clId="{843CB4BC-5AB5-4708-ADC4-DF4AE1E35136}" dt="2025-04-05T18:34:25.381" v="6868" actId="1076"/>
          <ac:spMkLst>
            <pc:docMk/>
            <pc:sldMk cId="267349589" sldId="268"/>
            <ac:spMk id="3" creationId="{EDF86AD8-F4B5-E05C-C6F7-049767965694}"/>
          </ac:spMkLst>
        </pc:spChg>
        <pc:spChg chg="add mod">
          <ac:chgData name="Minh Quân" userId="ec2c3186183ca041" providerId="LiveId" clId="{843CB4BC-5AB5-4708-ADC4-DF4AE1E35136}" dt="2025-04-05T18:37:41.327" v="6937" actId="115"/>
          <ac:spMkLst>
            <pc:docMk/>
            <pc:sldMk cId="267349589" sldId="268"/>
            <ac:spMk id="9" creationId="{96EAEF0F-1A77-2370-E4A6-9F123E7921C9}"/>
          </ac:spMkLst>
        </pc:spChg>
        <pc:spChg chg="add mod">
          <ac:chgData name="Minh Quân" userId="ec2c3186183ca041" providerId="LiveId" clId="{843CB4BC-5AB5-4708-ADC4-DF4AE1E35136}" dt="2025-04-05T18:34:36.875" v="6874"/>
          <ac:spMkLst>
            <pc:docMk/>
            <pc:sldMk cId="267349589" sldId="268"/>
            <ac:spMk id="13" creationId="{61AA59CF-8ECD-DD4F-B9A6-EEAFD4551ED7}"/>
          </ac:spMkLst>
        </pc:spChg>
        <pc:spChg chg="add del">
          <ac:chgData name="Minh Quân" userId="ec2c3186183ca041" providerId="LiveId" clId="{843CB4BC-5AB5-4708-ADC4-DF4AE1E35136}" dt="2025-04-05T18:34:50.871" v="6876" actId="11529"/>
          <ac:spMkLst>
            <pc:docMk/>
            <pc:sldMk cId="267349589" sldId="268"/>
            <ac:spMk id="15" creationId="{F33559FC-E055-1901-0CFB-92C8783C8785}"/>
          </ac:spMkLst>
        </pc:spChg>
        <pc:spChg chg="mod">
          <ac:chgData name="Minh Quân" userId="ec2c3186183ca041" providerId="LiveId" clId="{843CB4BC-5AB5-4708-ADC4-DF4AE1E35136}" dt="2025-04-05T18:33:26.634" v="6838" actId="14100"/>
          <ac:spMkLst>
            <pc:docMk/>
            <pc:sldMk cId="267349589" sldId="268"/>
            <ac:spMk id="16" creationId="{98466EC8-26C7-3756-9968-6173F1C4CCF8}"/>
          </ac:spMkLst>
        </pc:spChg>
        <pc:spChg chg="add mod">
          <ac:chgData name="Minh Quân" userId="ec2c3186183ca041" providerId="LiveId" clId="{843CB4BC-5AB5-4708-ADC4-DF4AE1E35136}" dt="2025-04-05T18:37:29.706" v="6914" actId="164"/>
          <ac:spMkLst>
            <pc:docMk/>
            <pc:sldMk cId="267349589" sldId="268"/>
            <ac:spMk id="20" creationId="{15EE3641-7EAB-EC70-8847-8FD34564881D}"/>
          </ac:spMkLst>
        </pc:spChg>
        <pc:spChg chg="add mod">
          <ac:chgData name="Minh Quân" userId="ec2c3186183ca041" providerId="LiveId" clId="{843CB4BC-5AB5-4708-ADC4-DF4AE1E35136}" dt="2025-04-05T18:37:41.327" v="6937" actId="115"/>
          <ac:spMkLst>
            <pc:docMk/>
            <pc:sldMk cId="267349589" sldId="268"/>
            <ac:spMk id="23" creationId="{107F4BCB-139B-FE33-DDF9-55FA1A62277B}"/>
          </ac:spMkLst>
        </pc:spChg>
        <pc:spChg chg="add mod">
          <ac:chgData name="Minh Quân" userId="ec2c3186183ca041" providerId="LiveId" clId="{843CB4BC-5AB5-4708-ADC4-DF4AE1E35136}" dt="2025-04-05T18:37:41.327" v="6937" actId="115"/>
          <ac:spMkLst>
            <pc:docMk/>
            <pc:sldMk cId="267349589" sldId="268"/>
            <ac:spMk id="27" creationId="{4028B260-EB9B-4883-B31F-7E6CB46B12F3}"/>
          </ac:spMkLst>
        </pc:spChg>
        <pc:spChg chg="add mod">
          <ac:chgData name="Minh Quân" userId="ec2c3186183ca041" providerId="LiveId" clId="{843CB4BC-5AB5-4708-ADC4-DF4AE1E35136}" dt="2025-04-05T18:37:41.327" v="6937" actId="115"/>
          <ac:spMkLst>
            <pc:docMk/>
            <pc:sldMk cId="267349589" sldId="268"/>
            <ac:spMk id="28" creationId="{D4D24BCB-3CE3-6496-38F6-579C62C48F06}"/>
          </ac:spMkLst>
        </pc:spChg>
        <pc:spChg chg="add mod">
          <ac:chgData name="Minh Quân" userId="ec2c3186183ca041" providerId="LiveId" clId="{843CB4BC-5AB5-4708-ADC4-DF4AE1E35136}" dt="2025-04-05T18:37:41.327" v="6937" actId="115"/>
          <ac:spMkLst>
            <pc:docMk/>
            <pc:sldMk cId="267349589" sldId="268"/>
            <ac:spMk id="29" creationId="{4AE290AF-2E2B-9CDF-C265-EB437BB7CA0E}"/>
          </ac:spMkLst>
        </pc:spChg>
        <pc:spChg chg="add mod">
          <ac:chgData name="Minh Quân" userId="ec2c3186183ca041" providerId="LiveId" clId="{843CB4BC-5AB5-4708-ADC4-DF4AE1E35136}" dt="2025-04-05T18:37:41.327" v="6937" actId="115"/>
          <ac:spMkLst>
            <pc:docMk/>
            <pc:sldMk cId="267349589" sldId="268"/>
            <ac:spMk id="30" creationId="{626A60DA-2DED-8064-C954-345BBEB1BFB5}"/>
          </ac:spMkLst>
        </pc:spChg>
        <pc:spChg chg="add mod">
          <ac:chgData name="Minh Quân" userId="ec2c3186183ca041" providerId="LiveId" clId="{843CB4BC-5AB5-4708-ADC4-DF4AE1E35136}" dt="2025-04-05T18:37:41.327" v="6937" actId="115"/>
          <ac:spMkLst>
            <pc:docMk/>
            <pc:sldMk cId="267349589" sldId="268"/>
            <ac:spMk id="39" creationId="{912CDFB1-E734-D3F2-4F1F-4B91D3361A7C}"/>
          </ac:spMkLst>
        </pc:spChg>
        <pc:spChg chg="add mod">
          <ac:chgData name="Minh Quân" userId="ec2c3186183ca041" providerId="LiveId" clId="{843CB4BC-5AB5-4708-ADC4-DF4AE1E35136}" dt="2025-04-05T18:37:41.327" v="6937" actId="115"/>
          <ac:spMkLst>
            <pc:docMk/>
            <pc:sldMk cId="267349589" sldId="268"/>
            <ac:spMk id="48" creationId="{F36FF02C-38E7-5DD2-E47E-FCDC2F7F73FB}"/>
          </ac:spMkLst>
        </pc:spChg>
        <pc:spChg chg="add mod">
          <ac:chgData name="Minh Quân" userId="ec2c3186183ca041" providerId="LiveId" clId="{843CB4BC-5AB5-4708-ADC4-DF4AE1E35136}" dt="2025-04-05T18:37:41.327" v="6937" actId="115"/>
          <ac:spMkLst>
            <pc:docMk/>
            <pc:sldMk cId="267349589" sldId="268"/>
            <ac:spMk id="50" creationId="{E696FFD4-9D1F-34C8-25D7-0679C688D837}"/>
          </ac:spMkLst>
        </pc:spChg>
        <pc:spChg chg="add mod">
          <ac:chgData name="Minh Quân" userId="ec2c3186183ca041" providerId="LiveId" clId="{843CB4BC-5AB5-4708-ADC4-DF4AE1E35136}" dt="2025-04-05T18:37:29.706" v="6914" actId="164"/>
          <ac:spMkLst>
            <pc:docMk/>
            <pc:sldMk cId="267349589" sldId="268"/>
            <ac:spMk id="53" creationId="{EECA10E1-4B22-2E64-CA04-8DB4EC33EC08}"/>
          </ac:spMkLst>
        </pc:spChg>
        <pc:spChg chg="add mod">
          <ac:chgData name="Minh Quân" userId="ec2c3186183ca041" providerId="LiveId" clId="{843CB4BC-5AB5-4708-ADC4-DF4AE1E35136}" dt="2025-04-05T18:37:41.327" v="6937" actId="115"/>
          <ac:spMkLst>
            <pc:docMk/>
            <pc:sldMk cId="267349589" sldId="268"/>
            <ac:spMk id="54" creationId="{2D2AF63F-E0A5-AF30-DE41-6C865D17BB21}"/>
          </ac:spMkLst>
        </pc:spChg>
        <pc:spChg chg="add mod">
          <ac:chgData name="Minh Quân" userId="ec2c3186183ca041" providerId="LiveId" clId="{843CB4BC-5AB5-4708-ADC4-DF4AE1E35136}" dt="2025-04-05T18:37:54.057" v="6944" actId="20577"/>
          <ac:spMkLst>
            <pc:docMk/>
            <pc:sldMk cId="267349589" sldId="268"/>
            <ac:spMk id="56" creationId="{82040E09-687A-596E-E778-58DE2D934B4D}"/>
          </ac:spMkLst>
        </pc:spChg>
        <pc:spChg chg="add mod">
          <ac:chgData name="Minh Quân" userId="ec2c3186183ca041" providerId="LiveId" clId="{843CB4BC-5AB5-4708-ADC4-DF4AE1E35136}" dt="2025-04-05T18:37:50.782" v="6939" actId="1076"/>
          <ac:spMkLst>
            <pc:docMk/>
            <pc:sldMk cId="267349589" sldId="268"/>
            <ac:spMk id="57" creationId="{ABFDC90A-7487-FA8A-8C3C-15220DB39FC1}"/>
          </ac:spMkLst>
        </pc:spChg>
        <pc:spChg chg="add mod">
          <ac:chgData name="Minh Quân" userId="ec2c3186183ca041" providerId="LiveId" clId="{843CB4BC-5AB5-4708-ADC4-DF4AE1E35136}" dt="2025-04-05T18:39:37.149" v="6971" actId="208"/>
          <ac:spMkLst>
            <pc:docMk/>
            <pc:sldMk cId="267349589" sldId="268"/>
            <ac:spMk id="59" creationId="{B23152E1-7D9C-2754-9B30-731563D594B6}"/>
          </ac:spMkLst>
        </pc:spChg>
        <pc:spChg chg="add mod">
          <ac:chgData name="Minh Quân" userId="ec2c3186183ca041" providerId="LiveId" clId="{843CB4BC-5AB5-4708-ADC4-DF4AE1E35136}" dt="2025-04-05T18:39:41.333" v="6972" actId="208"/>
          <ac:spMkLst>
            <pc:docMk/>
            <pc:sldMk cId="267349589" sldId="268"/>
            <ac:spMk id="60" creationId="{5670E412-730D-7910-D5C5-0C1AEB6AA314}"/>
          </ac:spMkLst>
        </pc:spChg>
        <pc:grpChg chg="add mod">
          <ac:chgData name="Minh Quân" userId="ec2c3186183ca041" providerId="LiveId" clId="{843CB4BC-5AB5-4708-ADC4-DF4AE1E35136}" dt="2025-04-05T18:36:36.928" v="6901" actId="1076"/>
          <ac:grpSpMkLst>
            <pc:docMk/>
            <pc:sldMk cId="267349589" sldId="268"/>
            <ac:grpSpMk id="52" creationId="{C89172AC-5013-33CA-5C05-ED7C790E469E}"/>
          </ac:grpSpMkLst>
        </pc:grpChg>
        <pc:grpChg chg="mod">
          <ac:chgData name="Minh Quân" userId="ec2c3186183ca041" providerId="LiveId" clId="{843CB4BC-5AB5-4708-ADC4-DF4AE1E35136}" dt="2025-04-05T18:37:35.592" v="6935" actId="1035"/>
          <ac:grpSpMkLst>
            <pc:docMk/>
            <pc:sldMk cId="267349589" sldId="268"/>
            <ac:grpSpMk id="55" creationId="{31D81648-BDD6-5866-A07A-D0794F1D2355}"/>
          </ac:grpSpMkLst>
        </pc:grpChg>
        <pc:picChg chg="add mod">
          <ac:chgData name="Minh Quân" userId="ec2c3186183ca041" providerId="LiveId" clId="{843CB4BC-5AB5-4708-ADC4-DF4AE1E35136}" dt="2025-04-05T18:37:58.347" v="6945"/>
          <ac:picMkLst>
            <pc:docMk/>
            <pc:sldMk cId="267349589" sldId="268"/>
            <ac:picMk id="58" creationId="{B29D3812-D298-1604-8794-3D2E9D77F442}"/>
          </ac:picMkLst>
        </pc:picChg>
      </pc:sldChg>
      <pc:sldChg chg="add del">
        <pc:chgData name="Minh Quân" userId="ec2c3186183ca041" providerId="LiveId" clId="{843CB4BC-5AB5-4708-ADC4-DF4AE1E35136}" dt="2025-04-05T18:20:30.216" v="6583"/>
        <pc:sldMkLst>
          <pc:docMk/>
          <pc:sldMk cId="3214305806" sldId="26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5T15:30:21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3745 331 24575,'-345'0'-61,"-600"4"-466,5 45 159,827-38 728,-167 40 1,237-41-229,-98 29-18,120-32-116,-1 2 0,1 1 0,1 0-1,-27 19 1,-21 24 2,2 3 0,-107 120 0,84-82 0,10-2 0,43-47 0,22-26 0,0 1 0,-20 41 0,12-19 0,-14 32 0,3 1 0,-31 109 0,51-145 0,-5 26 0,2 0 0,4 1 0,2 0 0,4 1 0,3 121 0,2-47 0,4 102 0,2-196 0,2 0 0,1-1 0,25 76 0,63 130 0,-71-190 0,5 10 0,3-3 0,3 0 0,76 107 0,-110-173 0,219 315 0,-206-298 0,0-2 0,1 0 0,0 0 0,37 28 0,-5-4 0,27 31 0,-24-22 0,3-2 0,1-2 0,81 53 0,-67-59 0,169 98 0,-182-110 0,1-3 0,83 27 0,170 56 0,1 0 0,-109-39 0,-107-34 0,125 28 0,135 41 0,-121-30 0,-41-7 0,-49-15 0,-93-39 0,-36-10 0,1 0 0,-1 1 0,1 1 0,-2 1 0,24 13 0,-9-4 0,0-1 0,45 17 0,-45-20 0,8 2 0,68 14 0,-20-6 0,596 134-455,13-41-1,118-21 439,-267-35 7,-326-42 454,259-13 0,-242-6-394,2303 2-50,-2405 6 0,212 37 0,-181-18 0,562 39 0,212-67 0,-282-35 0,0-32 0,-563 60 0,521-99 0,-346 55 0,612-114 0,-204 29 0,-548 110 0,193-52 0,-147 26 0,-2-8 0,201-102 0,-243 94 0,229-162 0,-295 183 0,119-94 0,-143 108 0,-1-2 0,43-53 0,-30 25 0,-5 10 0,67-106 0,-89 115 0,-3 0 0,31-90 0,15-106 0,-20 65 0,-47 173 0,81-286 0,-63 205 0,14-124 0,-25 146 0,25-89 0,-4 28 0,21-70 0,4-15 0,-48 175 0,15-78 0,-5 0 0,5-163 0,-22 175 0,1 5 0,-22-190 0,15 257 0,-1 1 0,-1 0 0,-2 1 0,-1 0 0,-19-35 0,1 11 0,-59-77 0,72 109 0,-1 1 0,0 1 0,-1 1 0,-1 0 0,0 1 0,-2 1 0,1 1 0,-35-16 0,-21-5 0,-91-27 0,154 57 0,-529-150 0,394 124 0,-268-19 0,-669 37-1492,775 14 1686,-2555 1-921,1882-32 727,398 7 0,-111-20-88,-79-2 1424,592 42-1299,-616-28 668,269 4-667,-1 27-43,196 2 7,-576 13-2,128-5 0,621-11 0,111 3 0,0 2 0,-80 19 0,23-4 0,-319 33 0,77-13 0,5 27 0,41 4 0,262-62 0,-53 4 0,6 0 0,55-9 0,-63 1 0,66-5 0,-1 2 0,-46 7 0,-54 10 0,18-4 0,42-6-1365,61-8-5461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5T15:30:30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5550 466 24575,'-1589'0'0,"1082"24"0,410-18 0,-20 8 0,-161 39 0,74-12 0,103-22 0,-147 45 0,77-9 0,-148 53 0,125-43 0,134-48 0,1 3 0,0 2 0,-90 48 0,113-48 0,-155 102 0,115-68 0,-109 91 0,-129 168 0,150-145 0,99-98 0,3 3 0,-99 154 0,132-177 0,2 1 0,-39 109 0,61-145 0,0 1 0,1 0 0,1-1 0,-1 31 0,4 75 0,2-61 0,9 216 0,-6-227 0,3 0 0,2-1 0,23 72 0,1-29 0,53 103 0,-54-136 0,3-1 0,53 67 0,-67-98 0,1-2 0,0 0 0,2-1 0,1-1 0,55 38 0,-17-18 0,3 3 0,3-2 0,104 49 0,-67-48 0,1-5 0,3-5 0,172 34 0,301 33 0,-502-87 0,22 5 0,0-4 0,114 3 0,-9-7 0,-10 0 0,34 1 0,25 1 0,509-14 0,-352-3 0,-235 16 0,-3 1 0,-157-14 0,1 2 0,0 1 0,-1 0 0,1 2 0,-1 0 0,-1 1 0,1 1 0,18 11 0,25 9 0,-27-16 0,0-2 0,0-1 0,56 6 0,-6-1 0,461 70 0,2-25 0,-237-28 0,353 12 0,-179-17 0,23 11 0,-46 19 0,357 19 0,-719-69 0,67 3 0,271 24 0,476 76 0,-343-89 0,-280-18 0,-32 13 0,-81-4 0,985 110 0,-1148-119 0,140 19 0,190 1 0,1703-24 0,-1334 2 0,-594-3 0,1-6 0,194-38 0,-209 29 0,-70 14 0,-1-2 0,-1-2 0,1-1 0,39-15 0,-47 13 0,33-8 0,-42 15 0,0-2 0,-1 0 0,0-1 0,0-1 0,19-11 0,-18 8 0,1 1 0,1 1 0,35-11 0,1-1 0,181-86 0,-200 88 0,-28 13 0,1 1 0,-1 0 0,1 1 0,0 0 0,13-3 0,67-14 0,-47 10 0,0 2 0,67-6 0,-72 11 0,-1-2 0,44-11 0,-47 8 0,1 2 0,67-5 0,-86 12 0,0-2 0,0 0 0,0-1 0,-1 0 0,1-1 0,0-1 0,-1-1 0,21-10 0,-27 11 0,0-1 0,0 0 0,-1-1 0,0 0 0,0 0 0,0-1 0,-1 0 0,0-1 0,-1 0 0,0 0 0,0 0 0,-1-1 0,6-12 0,44-91 0,37-81 0,-37 61 0,58-154 0,8-192 0,-111 395 0,-7 47 0,9-38 0,0 24 0,6-31 0,42-111 0,-55 177 0,-1 1 0,-1-1 0,-1-1 0,0 1 0,1-23 0,-5-85 0,-1 59 0,0-13 0,-14-96 0,5 101 0,-14-105 0,25 163 0,1-1 0,0 0 0,1 1 0,7-30 0,-5 33 0,-1-1 0,-1 1 0,0 0 0,-1-1 0,0 1 0,-1-1 0,0 0 0,-4-22 0,-19-80 0,21 109 0,1 0 0,-1 1 0,0-1 0,-1 0 0,1 1 0,-1-1 0,0 1 0,-1 0 0,1 0 0,-6-6 0,-47-43 0,16 17 0,23 20 0,10 10 0,-1 0 0,1-1 0,1 1 0,-1-1 0,1-1 0,0 1 0,1-1 0,0 0 0,-7-19 0,4 5 0,0 1 0,-2 0 0,-14-23 0,-17-39 0,31 59 0,-2 1 0,0 0 0,-28-38 0,-57-58 0,-2-5 0,90 111 0,1 0 0,1 0 0,0-1 0,-7-22 0,0-2 0,7 27 0,0 0 0,0 0 0,-2 0 0,1 1 0,-1 0 0,-1 1 0,0 0 0,0 0 0,-1 1 0,-20-13 0,-16-16 0,35 30 0,1 1 0,-1 0 0,0 1 0,0 0 0,-1 0 0,0 2 0,0-1 0,0 2 0,-16-3 0,6 1 0,-40-16 0,-30-20 0,41 16 0,0 2 0,-2 3 0,-99-24 0,-47-3 0,-60-10 0,206 50 0,-429-71 0,388 53 0,64 16 0,0 1 0,0 1 0,0 2 0,-57-3 0,71 9 0,0-1 0,-1-1 0,1 0 0,0-2 0,0 0 0,-30-9 0,25 4 0,-41-15 0,-1 3 0,-91-17 0,95 25 0,1-4 0,-109-43 0,92 30 0,-31-14 0,-59-20 0,76 34 0,48 14 0,-1 3 0,-54-10 0,-24-2 0,81 14 0,-1 2 0,-61-5 0,-409 12 0,247 3 0,-495-2 0,671 4 0,-113 20 0,42-4 0,-178 15 0,-601 46 0,-546 62 0,1041-49 0,31-4 0,395-87 0,-104 18 0,-1-5 0,-136 1 0,0-2 0,160-7 0,-280 30 0,-297 10 0,-272-49 0,925-1 0,1 0 0,-1-1 0,1-1 0,0-1 0,-29-12 0,12 5 0,-16-1 0,36 10 0,0-2 0,-23-8 0,-21-10 0,-68-14 0,-46-17 0,155 47 0,-2 1 0,1 1 0,0 1 0,-25-1 0,21 2 0,1 0 0,-47-14 0,39 8 0,1 1 0,-1 1 0,0 2 0,-40-1 0,-138 7 0,81 2 0,-542-3-1365,682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5T15:30:36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2046 1 24575,'-943'41'0,"113"-27"-127,581-15-1111,226 1-5588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5T15:30:38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1 24575,'-12'13'0,"7"-8"0,0 1 0,-1-1 0,0 0 0,0 0 0,-11 6 0,-40 15 0,39-18 0,-34 19 0,50-26 0,-1 0 0,1 1 0,0 0 0,0 0 0,0-1 0,0 1 0,0 0 0,0 1 0,0-1 0,1 0 0,-1 0 0,1 1 0,-1-1 0,1 1 0,0-1 0,0 1 0,0 0 0,1-1 0,-1 1 0,0 0 0,1 0 0,0 0 0,0-1 0,0 5 0,0-5 0,1 1 0,0-1 0,0 0 0,0 1 0,0-1 0,0 0 0,0 0 0,0 0 0,1 0 0,-1 0 0,1 0 0,-1 0 0,1 0 0,0-1 0,0 1 0,0 0 0,0-1 0,0 0 0,0 1 0,0-1 0,0 0 0,1 0 0,-1 0 0,0-1 0,1 1 0,-1 0 0,3-1 0,4 2 0,6 1 0,0 0 0,24 10 0,-34-11 0,0 0 0,-1 0 0,1 1 0,-1 0 0,0 0 0,0 0 0,0 1 0,0-1 0,0 1 0,-1 0 0,6 8 0,4 5 0,0 0 0,1-1 0,16 14 0,-11-11 0,38 46 0,14 13 0,-67-74-227,0 0-1,0 1 1,-1-1-1,0 1 1,5 6-1,0 6-6598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5T15:30:42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1747 0 24165,'-1746'110'0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5T15:30:46.0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 24575,'-24'24'0,"12"-14"0,1 1 0,0 0 0,1 1 0,0 0 0,1 1 0,-15 26 0,24-38 0,-1 0 0,1 1 0,-1-1 0,1 1 0,0-1 0,0 1 0,0-1 0,-1 1 0,1-1 0,1 1 0,-1-1 0,0 1 0,0-1 0,1 1 0,-1-1 0,0 1 0,1-1 0,0 1 0,-1-1 0,1 0 0,0 1 0,0-1 0,0 0 0,-1 0 0,1 1 0,1-1 0,1 2 0,5 4 0,0 0 0,1-1 0,12 7 0,17 15 0,89 147 0,-116-162 0,0 0 0,1-1 0,0 0 0,1 0 0,17 11 0,24 23 0,-44-38-1365,-3-4-5461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5T15:30:58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1161 39 24575,'-324'-15'0,"-2"1"0,-119 15 0,437 0-273,0-2 0,0 1 0,0-1 0,-8-2 0,-2-3-6553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5T15:31:00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269 1 24575,'-1'4'0,"1"1"0,-1-1 0,0 1 0,0-1 0,0 1 0,0-1 0,-1 0 0,0 0 0,0 0 0,0 0 0,0 0 0,-4 5 0,-39 41 0,15-18 0,14-13 0,-7 10 0,-34 32 0,29-44 0,23-14 0,-1 0 0,1 0 0,0 0 0,0 1 0,0-1 0,-4 6 0,8-8 0,0 0 0,1 0 0,-1 1 0,0-1 0,0 0 0,1 0 0,-1 1 0,1-1 0,0 0 0,-1 0 0,1 1 0,0-1 0,0 1 0,-1-1 0,1 0 0,0 1 0,0-1 0,1 0 0,-1 1 0,0-1 0,0 1 0,1-1 0,-1 0 0,1 0 0,-1 1 0,1-1 0,-1 0 0,1 0 0,0 1 0,0-1 0,1 1 0,15 19 0,1-1 0,1-1 0,1 0 0,1-2 0,24 17 0,-2-1 0,-18-13-273,1-1 0,0 0 0,2-3 0,56 27 0,-62-36-6553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5T15:31:29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2297 1 24575,'-334'6'0,"0"14"0,-418 81 0,698-88 0,1 3 0,1 2 0,-67 34 0,109-47 0,-124 69 0,45-22 0,53-32 0,-57 41 0,76-48 0,2 0 0,0 1 0,0 1 0,1 0 0,-16 23 0,-13 19 0,29-40 0,1 0 0,1 1 0,0 0 0,-11 24 0,21-35 0,-1-1 0,1 1 0,1-1 0,-1 1 0,1 0 0,0 0 0,0 0 0,1-1 0,0 1 0,0 0 0,1 0 0,0 0 0,0 0 0,0-1 0,1 1 0,0 0 0,5 9 0,23 51 0,4-2 0,2-2 0,2-1 0,62 73 0,37 13 0,-117-127 0,151 143 0,148 70 0,-38-55 0,-192-127 0,116 49 0,-116-63 0,136 53 0,-179-75 0,0-3 0,1-2 0,51 6 0,27-2 0,460 40 0,683-42 0,-784-15 0,1321 2 0,-1060 42-14,-386-14-698,1100 15-3486,-258-15 3592,-226 29-568,163 6 1387,292-50 6700,-878-15-7335,-197 3 422,405-3 0,-466-11 0,18 0 0,35-1 0,97 0 0,-280 16 0,32 1 0,255-29 0,51-29 0,-117 15 0,-217 22 0,132-18 0,-192 14 0,148-50 0,-79 18 0,-140 42 0,43-20 0,-45 17 0,51-15 0,216-54 0,-206 59 0,33-12 0,-37 6 0,-41 14 0,92-42 0,-126 52 0,0 0 0,0 1 0,0 1 0,34-4 0,5-3 0,87-16 0,12-3 0,-138 27 0,0-2 0,0 0 0,21-11 0,-31 14 0,-1-1 0,1 0 0,-1 0 0,0 0 0,-1-1 0,1 0 0,-1 0 0,0 0 0,0-1 0,7-10 0,2-8 0,80-129 0,-84 137 0,-1-1 0,0 1 0,11-34 0,3-7 0,113-255 0,-104 228 0,37-161 0,-62 214 0,0 1 0,3-42 0,-9 62 0,-1 0 0,0-1 0,-1 1 0,0 0 0,0-1 0,-1 1 0,-6-18 0,3 15 0,0 0 0,0 1 0,-1 0 0,-1 0 0,0 0 0,0 1 0,-1 0 0,-1 0 0,0 1 0,0 1 0,-1-1 0,0 1 0,0 1 0,-1 0 0,-22-12 0,-9-1 0,0 1 0,-1 3 0,-46-13 0,-140-26 0,205 50 0,-263-51 0,227 46 0,-244-29 0,142 22 0,-32-6 0,-205 3 0,204 23 0,-314-4 0,265-10 0,-83-2 0,-1023 51 0,1058-12 0,-561 61 0,-60-18 0,0-67 0,411-28 0,-75-1 0,-438-20 0,774 22 0,-161-9 0,-526 34 0,437 3 0,-699-2 0,604 46 0,289-14 0,15-23 0,167-9 0,-121 17 0,-187 14 0,-1-30 0,-31 0 0,205 12 0,-94 2 0,-2095-16 0,2253-13 0,41 1 0,135 13 0,1 0 0,-1-1 0,1 0 0,0 0 0,-1-1 0,1-1 0,0 0 0,0 0 0,0 0 0,1-1 0,-1-1 0,1 1 0,0-1 0,-10-8 0,18 13-35,1 0 0,-1 0 0,0 0 0,0 0 0,0 0 0,0 0 0,0 0 0,0 0 0,0 0 0,0 0 0,1 0 0,-1 0 0,0 0 0,0 0 0,0 0 0,0 0 0,0 0 0,0 0 0,0 0 0,0 0 0,0-1 0,0 1 0,1 0 0,-1 0 0,0 0 0,0 0 0,0 0 0,0 0 0,0 0 0,0 0 0,0 0 0,0 0 0,0 0 0,0-1 0,0 1 0,0 0 0,0 0 0,0 0 0,6 4-6791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B4C3-000D-63A9-3004-CEB2C539D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E6A7A-1A6A-B5C4-BBB9-0B134CAF7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350CD-16A9-24FB-02E5-B8A510B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E9C-50C7-477C-B996-8F4BF3BD7A03}" type="datetimeFigureOut">
              <a:rPr lang="vi-VN" smtClean="0"/>
              <a:t>05/04/2025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40EF-D3F6-9109-004D-C03AFF04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0455-03CC-B733-A669-D0C2BB06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969-3E2F-49D6-A958-AC8885AB14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82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05F0-2ED8-FF73-EDDF-0059F0A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50FB6-A01C-97FE-222E-E0F9BA340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963E0-7D7B-5573-AC35-E0B8E6E4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E9C-50C7-477C-B996-8F4BF3BD7A03}" type="datetimeFigureOut">
              <a:rPr lang="vi-VN" smtClean="0"/>
              <a:t>05/04/2025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B643-F4B3-BEFD-C26E-C3BA8042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6E883-FA28-74CC-CB50-4DB37537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969-3E2F-49D6-A958-AC8885AB14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86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2266D-B3B8-7482-C882-80A3F4501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6C0C6-48AB-3F21-33A1-5D544526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3FA57-220E-33BB-911E-C82A1938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E9C-50C7-477C-B996-8F4BF3BD7A03}" type="datetimeFigureOut">
              <a:rPr lang="vi-VN" smtClean="0"/>
              <a:t>05/04/2025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4FD13-75E4-CDB6-F4A6-5660932B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291A-2C4D-149C-20FC-745A7B91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969-3E2F-49D6-A958-AC8885AB14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172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3161-FA48-7B72-1F6F-E651F727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DBB2-5834-BDC9-39F5-209E8D252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87DA3-3223-8EF7-8642-D1AFB9C7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E9C-50C7-477C-B996-8F4BF3BD7A03}" type="datetimeFigureOut">
              <a:rPr lang="vi-VN" smtClean="0"/>
              <a:t>05/04/2025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8F2B-EB72-7FCB-A229-3DB30442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887B-D19C-9780-27BE-8803BD3A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969-3E2F-49D6-A958-AC8885AB14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489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03F2-3DE6-8FD1-9A99-B2F92F80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48364-49A6-F4C0-2C52-E9D4D570E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868F-7F5E-3646-2F82-22CCA47E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E9C-50C7-477C-B996-8F4BF3BD7A03}" type="datetimeFigureOut">
              <a:rPr lang="vi-VN" smtClean="0"/>
              <a:t>05/04/2025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9156-67C7-CC16-91A0-9EE3500B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C317-C239-3FB4-F05E-B9F9E5F2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969-3E2F-49D6-A958-AC8885AB14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14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C45A-8814-0303-0B11-7CADB433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1282-618A-07DA-1269-2C4D77ED5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CBF5B-1A63-1CA8-3426-7B72E0B33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50DE4-380D-9488-6677-51372C5A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E9C-50C7-477C-B996-8F4BF3BD7A03}" type="datetimeFigureOut">
              <a:rPr lang="vi-VN" smtClean="0"/>
              <a:t>05/04/2025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D30C4-2590-7C66-9868-01FBEE92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BAC0-9943-1968-BF1A-B9C708CF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969-3E2F-49D6-A958-AC8885AB14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22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4E76-88A3-A98A-6370-A8D43036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8B67D-AC0C-551F-4701-844FF849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B899A-03F0-FB49-CB75-E01EF3CC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0B1EF-E0CD-ECD7-D301-4001A3533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7F038-57AD-4100-D89A-01A63172B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D843E-1E17-8829-24DA-794B68E6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E9C-50C7-477C-B996-8F4BF3BD7A03}" type="datetimeFigureOut">
              <a:rPr lang="vi-VN" smtClean="0"/>
              <a:t>05/04/2025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FD8AE-094A-1993-21FA-8433AFBE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6389D-9932-BB31-95E4-92CD5364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969-3E2F-49D6-A958-AC8885AB14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685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4EB9-288E-E366-D40D-3A94B010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4149B-25AD-0132-99FE-D60683F7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E9C-50C7-477C-B996-8F4BF3BD7A03}" type="datetimeFigureOut">
              <a:rPr lang="vi-VN" smtClean="0"/>
              <a:t>05/04/2025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748F2-3257-DC90-A5C8-DB765C97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87134-0557-3247-4758-04ADDD90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969-3E2F-49D6-A958-AC8885AB14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758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B931A-1E85-4822-D179-72515A2D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E9C-50C7-477C-B996-8F4BF3BD7A03}" type="datetimeFigureOut">
              <a:rPr lang="vi-VN" smtClean="0"/>
              <a:t>05/04/2025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7EB3A-DD60-434B-B9C8-0FFD9FCE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3B082-37C1-F98B-7469-4C11B944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969-3E2F-49D6-A958-AC8885AB14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482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6703-9D1D-0B8D-5F46-44774E8B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799E-B1FB-B729-62B9-857390E7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A6A84-D3E4-3D9E-741F-770B942D0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A639-C65E-7964-BB56-46DA5FEB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E9C-50C7-477C-B996-8F4BF3BD7A03}" type="datetimeFigureOut">
              <a:rPr lang="vi-VN" smtClean="0"/>
              <a:t>05/04/2025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0F8D9-1440-77B1-40F4-04E1304D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5020-75BB-2F6A-9858-C35F045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969-3E2F-49D6-A958-AC8885AB14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191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A4A7-A290-B27D-FBE0-44580CA3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37752-7D45-7882-3B9E-B5B063FE8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E87CC-5880-ED23-A518-FDB50B3F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291AD-4AD7-67EB-F3B6-4E299D84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E9C-50C7-477C-B996-8F4BF3BD7A03}" type="datetimeFigureOut">
              <a:rPr lang="vi-VN" smtClean="0"/>
              <a:t>05/04/2025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5A0EC-7584-F173-BD3F-86BB0D34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97978-D614-D413-B22B-40303622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5969-3E2F-49D6-A958-AC8885AB14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8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EE848-502F-8D10-84CC-2BC0D504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AE59-8F62-6F73-5F8D-86302031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ECA5-C7A7-1571-0C5E-9FFC75AD3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5E9C-50C7-477C-B996-8F4BF3BD7A03}" type="datetimeFigureOut">
              <a:rPr lang="vi-VN" smtClean="0"/>
              <a:t>05/04/2025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C81A-C14E-5F6C-D553-A3E1013D9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F082-DE5F-97CF-FB3E-91A1608CF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5969-3E2F-49D6-A958-AC8885AB14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629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3.svg"/><Relationship Id="rId4" Type="http://schemas.openxmlformats.org/officeDocument/2006/relationships/image" Target="../media/image3.jpe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3.svg"/><Relationship Id="rId4" Type="http://schemas.openxmlformats.org/officeDocument/2006/relationships/image" Target="../media/image3.jpe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5.png"/><Relationship Id="rId18" Type="http://schemas.openxmlformats.org/officeDocument/2006/relationships/customXml" Target="../ink/ink9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5.xml"/><Relationship Id="rId19" Type="http://schemas.openxmlformats.org/officeDocument/2006/relationships/image" Target="../media/image18.png"/><Relationship Id="rId4" Type="http://schemas.openxmlformats.org/officeDocument/2006/relationships/customXml" Target="../ink/ink2.xml"/><Relationship Id="rId9" Type="http://schemas.openxmlformats.org/officeDocument/2006/relationships/image" Target="../media/image13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7A558-99FD-88DE-1871-9D8CB3366C15}"/>
              </a:ext>
            </a:extLst>
          </p:cNvPr>
          <p:cNvSpPr/>
          <p:nvPr/>
        </p:nvSpPr>
        <p:spPr>
          <a:xfrm>
            <a:off x="656007" y="1633927"/>
            <a:ext cx="2158583" cy="1124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esp8266: D1,D2</a:t>
            </a:r>
            <a:endParaRPr lang="vi-V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D6AF85-F5C1-1F65-1F51-FB5EA198097B}"/>
              </a:ext>
            </a:extLst>
          </p:cNvPr>
          <p:cNvSpPr/>
          <p:nvPr/>
        </p:nvSpPr>
        <p:spPr>
          <a:xfrm>
            <a:off x="221291" y="4292345"/>
            <a:ext cx="3028013" cy="14090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Arduino: lập trình hoạt động, xử lý thông tin của mạch</a:t>
            </a:r>
            <a:endParaRPr lang="vi-V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E52B1F-24F7-3031-DA4D-E0030F41BD0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735298" y="2758190"/>
            <a:ext cx="1" cy="153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01AF5F5-649E-CA47-E56D-C085F91806EB}"/>
              </a:ext>
            </a:extLst>
          </p:cNvPr>
          <p:cNvSpPr/>
          <p:nvPr/>
        </p:nvSpPr>
        <p:spPr>
          <a:xfrm>
            <a:off x="4387858" y="719527"/>
            <a:ext cx="178383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HiveMQ Broker</a:t>
            </a:r>
            <a:endParaRPr lang="vi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C89194-2990-53DF-00CB-EBB7A81DD91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814590" y="1079291"/>
            <a:ext cx="1633928" cy="111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0F8E79-5E7B-4FB9-F211-F9DCD4495BFA}"/>
              </a:ext>
            </a:extLst>
          </p:cNvPr>
          <p:cNvCxnSpPr>
            <a:cxnSpLocks/>
          </p:cNvCxnSpPr>
          <p:nvPr/>
        </p:nvCxnSpPr>
        <p:spPr>
          <a:xfrm flipH="1">
            <a:off x="2873849" y="1375347"/>
            <a:ext cx="1514009" cy="108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0599C9-6C10-BA34-1D0E-49854D043421}"/>
              </a:ext>
            </a:extLst>
          </p:cNvPr>
          <p:cNvSpPr/>
          <p:nvPr/>
        </p:nvSpPr>
        <p:spPr>
          <a:xfrm>
            <a:off x="8050729" y="752648"/>
            <a:ext cx="203866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Website người dùng</a:t>
            </a:r>
            <a:endParaRPr lang="vi-V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E867F1-59BF-3201-6745-98C9BD4EE416}"/>
              </a:ext>
            </a:extLst>
          </p:cNvPr>
          <p:cNvCxnSpPr>
            <a:cxnSpLocks/>
          </p:cNvCxnSpPr>
          <p:nvPr/>
        </p:nvCxnSpPr>
        <p:spPr>
          <a:xfrm flipH="1" flipV="1">
            <a:off x="6171688" y="1074000"/>
            <a:ext cx="1073909" cy="339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7F614C-8D8F-AE3A-3B2F-51B586894866}"/>
              </a:ext>
            </a:extLst>
          </p:cNvPr>
          <p:cNvCxnSpPr>
            <a:cxnSpLocks/>
          </p:cNvCxnSpPr>
          <p:nvPr/>
        </p:nvCxnSpPr>
        <p:spPr>
          <a:xfrm>
            <a:off x="6169400" y="1361393"/>
            <a:ext cx="1076197" cy="348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895611-9A68-B50E-A551-9BD66F4B04CF}"/>
              </a:ext>
            </a:extLst>
          </p:cNvPr>
          <p:cNvSpPr txBox="1"/>
          <p:nvPr/>
        </p:nvSpPr>
        <p:spPr>
          <a:xfrm rot="19676926">
            <a:off x="2882760" y="1234215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MQTT TCP</a:t>
            </a:r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07A17-2F8C-1285-B00A-A82DA0D1A3EB}"/>
              </a:ext>
            </a:extLst>
          </p:cNvPr>
          <p:cNvSpPr txBox="1"/>
          <p:nvPr/>
        </p:nvSpPr>
        <p:spPr>
          <a:xfrm rot="4471794">
            <a:off x="5802223" y="2051289"/>
            <a:ext cx="189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WebSocket MQTT</a:t>
            </a:r>
            <a:endParaRPr lang="vi-V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160F0C-D681-620B-D4D6-DBD2BA7F4CCF}"/>
              </a:ext>
            </a:extLst>
          </p:cNvPr>
          <p:cNvCxnSpPr>
            <a:cxnSpLocks/>
            <a:stCxn id="28" idx="0"/>
            <a:endCxn id="19" idx="2"/>
          </p:cNvCxnSpPr>
          <p:nvPr/>
        </p:nvCxnSpPr>
        <p:spPr>
          <a:xfrm flipV="1">
            <a:off x="8861952" y="1667048"/>
            <a:ext cx="208109" cy="49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7C6EEE0-C314-E103-CC34-B2F208FD57FB}"/>
              </a:ext>
            </a:extLst>
          </p:cNvPr>
          <p:cNvSpPr/>
          <p:nvPr/>
        </p:nvSpPr>
        <p:spPr>
          <a:xfrm>
            <a:off x="7245597" y="2157369"/>
            <a:ext cx="3232710" cy="1731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HTML+CSS+JavaScript: Viết giao diện web</a:t>
            </a:r>
          </a:p>
          <a:p>
            <a:pPr algn="ctr"/>
            <a:r>
              <a:rPr lang="en-US"/>
              <a:t>+ Các nút bấm</a:t>
            </a:r>
          </a:p>
          <a:p>
            <a:pPr algn="ctr"/>
            <a:r>
              <a:rPr lang="en-US"/>
              <a:t>+ ô hiển thị nhiệt độ độ ẩm</a:t>
            </a:r>
            <a:endParaRPr lang="vi-V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56CE8B-8040-EA85-22F6-01F1F8975F13}"/>
              </a:ext>
            </a:extLst>
          </p:cNvPr>
          <p:cNvSpPr/>
          <p:nvPr/>
        </p:nvSpPr>
        <p:spPr>
          <a:xfrm>
            <a:off x="7245597" y="4252193"/>
            <a:ext cx="2565286" cy="1877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javaScrpit(Node.js), Python,Java: Back end</a:t>
            </a:r>
            <a:endParaRPr lang="vi-V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2C0439-3D40-670E-106D-641D6AC5F531}"/>
              </a:ext>
            </a:extLst>
          </p:cNvPr>
          <p:cNvSpPr/>
          <p:nvPr/>
        </p:nvSpPr>
        <p:spPr>
          <a:xfrm>
            <a:off x="10478307" y="4955660"/>
            <a:ext cx="1801146" cy="14915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MySQL: Lưu trữ cơ sở dữ liệu: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A33B417A-E43A-825B-4A51-11ECEACC5E6C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8516925" y="3924504"/>
            <a:ext cx="11315" cy="32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3A907B16-E603-8A13-6C57-427F141576F5}"/>
              </a:ext>
            </a:extLst>
          </p:cNvPr>
          <p:cNvCxnSpPr>
            <a:cxnSpLocks/>
          </p:cNvCxnSpPr>
          <p:nvPr/>
        </p:nvCxnSpPr>
        <p:spPr>
          <a:xfrm>
            <a:off x="8669325" y="3909921"/>
            <a:ext cx="0" cy="33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6BD0A291-2151-0B9E-02DC-27B9C4885092}"/>
              </a:ext>
            </a:extLst>
          </p:cNvPr>
          <p:cNvCxnSpPr>
            <a:cxnSpLocks/>
          </p:cNvCxnSpPr>
          <p:nvPr/>
        </p:nvCxnSpPr>
        <p:spPr>
          <a:xfrm>
            <a:off x="9870081" y="4955660"/>
            <a:ext cx="709429" cy="30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294F75C3-91C6-4C95-31FE-35901CF86CA3}"/>
              </a:ext>
            </a:extLst>
          </p:cNvPr>
          <p:cNvCxnSpPr>
            <a:cxnSpLocks/>
          </p:cNvCxnSpPr>
          <p:nvPr/>
        </p:nvCxnSpPr>
        <p:spPr>
          <a:xfrm flipH="1" flipV="1">
            <a:off x="9810883" y="5152634"/>
            <a:ext cx="608226" cy="28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FA7769-A690-3941-30C7-146377AB730E}"/>
              </a:ext>
            </a:extLst>
          </p:cNvPr>
          <p:cNvSpPr txBox="1"/>
          <p:nvPr/>
        </p:nvSpPr>
        <p:spPr>
          <a:xfrm>
            <a:off x="3375206" y="2304692"/>
            <a:ext cx="396456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/>
              <a:t>URL: </a:t>
            </a:r>
          </a:p>
          <a:p>
            <a:r>
              <a:rPr lang="vi-VN" sz="1500"/>
              <a:t>Port:8883</a:t>
            </a:r>
          </a:p>
          <a:p>
            <a:r>
              <a:rPr lang="vi-VN" sz="1500"/>
              <a:t>Username: esp8266_tuoicay</a:t>
            </a:r>
          </a:p>
          <a:p>
            <a:r>
              <a:rPr lang="vi-VN" sz="1500"/>
              <a:t>Password: QuanUyenVinh3tuoicay</a:t>
            </a:r>
          </a:p>
          <a:p>
            <a:r>
              <a:rPr lang="vi-VN" sz="1500"/>
              <a:t>Topic1: ON/OFF_Relay ( bật tắt vòi nước)</a:t>
            </a:r>
          </a:p>
          <a:p>
            <a:r>
              <a:rPr lang="vi-VN" sz="1500"/>
              <a:t>Topic2: </a:t>
            </a:r>
            <a:r>
              <a:rPr lang="vi-VN" sz="1600" b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temperature_</a:t>
            </a:r>
            <a:r>
              <a:rPr lang="vi-VN" sz="1600" b="0">
                <a:effectLst/>
              </a:rPr>
              <a:t>humidity</a:t>
            </a:r>
          </a:p>
          <a:p>
            <a:r>
              <a:rPr lang="vi-VN" sz="1600"/>
              <a:t>        (Nhiệt độ độ ẩm)</a:t>
            </a:r>
          </a:p>
          <a:p>
            <a:r>
              <a:rPr lang="vi-VN" sz="1600" b="0">
                <a:effectLst/>
              </a:rPr>
              <a:t>Topic3: set_watering_time ( set up thời gian mỗi lần tưới cây</a:t>
            </a:r>
          </a:p>
          <a:p>
            <a:r>
              <a:rPr lang="vi-VN" sz="1600"/>
              <a:t>Topic4: set_watering_point ( set up điểm giới hạn để tự động tưới cây)</a:t>
            </a:r>
            <a:endParaRPr lang="vi-VN" sz="1600" b="0">
              <a:effectLst/>
            </a:endParaRPr>
          </a:p>
          <a:p>
            <a:endParaRPr lang="vi-VN" sz="1600" b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15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689E83-06A3-71A1-F006-BCAE5A4153F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79329" y="1633927"/>
            <a:ext cx="1300444" cy="680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0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162B-5127-33B0-CAFF-E9602D116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E19577-50F2-6B42-450B-0AD4D7779132}"/>
              </a:ext>
            </a:extLst>
          </p:cNvPr>
          <p:cNvSpPr/>
          <p:nvPr/>
        </p:nvSpPr>
        <p:spPr>
          <a:xfrm>
            <a:off x="773728" y="775029"/>
            <a:ext cx="10888582" cy="5861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01D31-9180-1457-A569-1C481289D4DD}"/>
              </a:ext>
            </a:extLst>
          </p:cNvPr>
          <p:cNvSpPr txBox="1"/>
          <p:nvPr/>
        </p:nvSpPr>
        <p:spPr>
          <a:xfrm>
            <a:off x="236509" y="129214"/>
            <a:ext cx="8981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III. Giao diện chính: sau khi bấm nút thêm lịch</a:t>
            </a:r>
            <a:endParaRPr lang="vi-VN" sz="3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87C45-005C-BB33-0E6C-A2E730DED108}"/>
              </a:ext>
            </a:extLst>
          </p:cNvPr>
          <p:cNvSpPr txBox="1"/>
          <p:nvPr/>
        </p:nvSpPr>
        <p:spPr>
          <a:xfrm>
            <a:off x="5792219" y="875581"/>
            <a:ext cx="47494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Remote Water Control</a:t>
            </a:r>
            <a:endParaRPr lang="vi-VN" sz="3500" b="1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EE1FCF-8AA2-D223-DC0C-56BDCA4DEF3C}"/>
              </a:ext>
            </a:extLst>
          </p:cNvPr>
          <p:cNvSpPr/>
          <p:nvPr/>
        </p:nvSpPr>
        <p:spPr>
          <a:xfrm>
            <a:off x="4997799" y="1708548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ECECA7-8D25-7E44-CC80-C4FF5C3E7B5F}"/>
              </a:ext>
            </a:extLst>
          </p:cNvPr>
          <p:cNvCxnSpPr/>
          <p:nvPr/>
        </p:nvCxnSpPr>
        <p:spPr>
          <a:xfrm>
            <a:off x="4407111" y="692369"/>
            <a:ext cx="0" cy="594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862FD8-ADF5-D1A6-D6D5-DF5B369E3B1C}"/>
              </a:ext>
            </a:extLst>
          </p:cNvPr>
          <p:cNvSpPr txBox="1"/>
          <p:nvPr/>
        </p:nvSpPr>
        <p:spPr>
          <a:xfrm>
            <a:off x="5409945" y="1824522"/>
            <a:ext cx="1996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Water Valve</a:t>
            </a:r>
            <a:endParaRPr lang="vi-VN" sz="2500" b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893C30-22C3-5AF9-800D-514BD3407CB0}"/>
              </a:ext>
            </a:extLst>
          </p:cNvPr>
          <p:cNvSpPr/>
          <p:nvPr/>
        </p:nvSpPr>
        <p:spPr>
          <a:xfrm>
            <a:off x="5388307" y="2584596"/>
            <a:ext cx="1729561" cy="698109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>
                <a:solidFill>
                  <a:schemeClr val="bg1"/>
                </a:solidFill>
              </a:rPr>
              <a:t>OFF</a:t>
            </a:r>
            <a:endParaRPr lang="vi-VN" sz="2500" b="1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2F06CD-E007-D684-3CF9-D7299900B336}"/>
              </a:ext>
            </a:extLst>
          </p:cNvPr>
          <p:cNvSpPr/>
          <p:nvPr/>
        </p:nvSpPr>
        <p:spPr>
          <a:xfrm>
            <a:off x="8577714" y="1708548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C942E-BDFD-AC21-FE02-494590D93A33}"/>
              </a:ext>
            </a:extLst>
          </p:cNvPr>
          <p:cNvSpPr txBox="1"/>
          <p:nvPr/>
        </p:nvSpPr>
        <p:spPr>
          <a:xfrm>
            <a:off x="8919488" y="1831893"/>
            <a:ext cx="2019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Temperature</a:t>
            </a:r>
            <a:endParaRPr lang="vi-VN" sz="25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A8552-6821-778B-76AF-E7C6F8C5C0FF}"/>
              </a:ext>
            </a:extLst>
          </p:cNvPr>
          <p:cNvSpPr txBox="1"/>
          <p:nvPr/>
        </p:nvSpPr>
        <p:spPr>
          <a:xfrm>
            <a:off x="9567782" y="2538485"/>
            <a:ext cx="157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22,5 C</a:t>
            </a:r>
            <a:endParaRPr lang="vi-VN" sz="3500" b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61CFAA-E7B6-ABDA-F31E-832EE9CC0F68}"/>
              </a:ext>
            </a:extLst>
          </p:cNvPr>
          <p:cNvSpPr/>
          <p:nvPr/>
        </p:nvSpPr>
        <p:spPr>
          <a:xfrm>
            <a:off x="8577714" y="4201390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93BA1-CDF7-ABED-2554-10D55FE2F25F}"/>
              </a:ext>
            </a:extLst>
          </p:cNvPr>
          <p:cNvSpPr txBox="1"/>
          <p:nvPr/>
        </p:nvSpPr>
        <p:spPr>
          <a:xfrm>
            <a:off x="9072748" y="4426144"/>
            <a:ext cx="16222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/>
              <a:t>Humidity</a:t>
            </a:r>
            <a:endParaRPr lang="vi-VN" sz="25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293955-DC6A-FDFD-12F2-EA09483A0A1E}"/>
              </a:ext>
            </a:extLst>
          </p:cNvPr>
          <p:cNvSpPr txBox="1"/>
          <p:nvPr/>
        </p:nvSpPr>
        <p:spPr>
          <a:xfrm>
            <a:off x="9217949" y="5043085"/>
            <a:ext cx="157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/>
              <a:t>56%</a:t>
            </a:r>
            <a:endParaRPr lang="vi-VN" sz="3500" b="1"/>
          </a:p>
        </p:txBody>
      </p:sp>
      <p:pic>
        <p:nvPicPr>
          <p:cNvPr id="1026" name="Picture 2" descr="Hình ảnh Biểu Tượng độ ẩm PNG, Vector, PSD, và biểu tượng để tải về miễn  phí | pngtree">
            <a:extLst>
              <a:ext uri="{FF2B5EF4-FFF2-40B4-BE49-F238E27FC236}">
                <a16:creationId xmlns:a16="http://schemas.microsoft.com/office/drawing/2014/main" id="{C1B5E0BC-F1E9-EA25-F9CE-F8298ADE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534" y="2362323"/>
            <a:ext cx="938428" cy="112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Là Nhiệt Kế Màu Đỏ Dấu Hiệu Của Nhiệt Độ Cao Là Ngủ Trưa Nóng Hình  minh họa Sẵn có - Tải xuống Hình ảnh Ngay bây giờ - iStock">
            <a:extLst>
              <a:ext uri="{FF2B5EF4-FFF2-40B4-BE49-F238E27FC236}">
                <a16:creationId xmlns:a16="http://schemas.microsoft.com/office/drawing/2014/main" id="{040C1D3F-D24C-F9BA-5354-4CA88375B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7" r="35201"/>
          <a:stretch/>
        </p:blipFill>
        <p:spPr bwMode="auto">
          <a:xfrm>
            <a:off x="8940073" y="4877391"/>
            <a:ext cx="277876" cy="9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98F359-259A-2412-B183-5B73BA421E8B}"/>
              </a:ext>
            </a:extLst>
          </p:cNvPr>
          <p:cNvSpPr/>
          <p:nvPr/>
        </p:nvSpPr>
        <p:spPr>
          <a:xfrm>
            <a:off x="4997799" y="4218667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1BE297-C6D9-AEF7-02B1-86EC385B7A2D}"/>
              </a:ext>
            </a:extLst>
          </p:cNvPr>
          <p:cNvSpPr txBox="1"/>
          <p:nvPr/>
        </p:nvSpPr>
        <p:spPr>
          <a:xfrm>
            <a:off x="5094405" y="4359661"/>
            <a:ext cx="231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/>
              <a:t>Watering point</a:t>
            </a:r>
            <a:endParaRPr lang="vi-VN" sz="2500" b="1"/>
          </a:p>
        </p:txBody>
      </p:sp>
      <p:pic>
        <p:nvPicPr>
          <p:cNvPr id="1030" name="Picture 6" descr="Hơn 25.900 Bay Hơi ảnh, hình chụp &amp; hình ảnh trả phí bản quyền một lần sẵn  có - iStock">
            <a:extLst>
              <a:ext uri="{FF2B5EF4-FFF2-40B4-BE49-F238E27FC236}">
                <a16:creationId xmlns:a16="http://schemas.microsoft.com/office/drawing/2014/main" id="{FF5EAE0F-5D65-D1E8-2932-63548B941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8" t="11670" r="17289" b="13154"/>
          <a:stretch/>
        </p:blipFill>
        <p:spPr bwMode="auto">
          <a:xfrm>
            <a:off x="5294626" y="4983242"/>
            <a:ext cx="553910" cy="6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BBEE5B-BE9F-1FB1-E44D-17875707BED7}"/>
              </a:ext>
            </a:extLst>
          </p:cNvPr>
          <p:cNvSpPr txBox="1"/>
          <p:nvPr/>
        </p:nvSpPr>
        <p:spPr>
          <a:xfrm>
            <a:off x="6229940" y="5043085"/>
            <a:ext cx="14721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20</a:t>
            </a:r>
            <a:endParaRPr lang="vi-VN" sz="35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F7AA43-C8A9-4024-CF95-692C3B2DE9F6}"/>
              </a:ext>
            </a:extLst>
          </p:cNvPr>
          <p:cNvSpPr txBox="1"/>
          <p:nvPr/>
        </p:nvSpPr>
        <p:spPr>
          <a:xfrm>
            <a:off x="2077561" y="1547523"/>
            <a:ext cx="1356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Home</a:t>
            </a:r>
            <a:endParaRPr lang="vi-VN" sz="3000" b="1"/>
          </a:p>
        </p:txBody>
      </p:sp>
      <p:pic>
        <p:nvPicPr>
          <p:cNvPr id="1032" name="Picture 8" descr="Hệ thống quản lý nhiệt độ/độ ẩm - Temperature/humidity Monitoring System -  Andon System">
            <a:extLst>
              <a:ext uri="{FF2B5EF4-FFF2-40B4-BE49-F238E27FC236}">
                <a16:creationId xmlns:a16="http://schemas.microsoft.com/office/drawing/2014/main" id="{3743D777-4F20-F061-3E0F-3A8085C3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3" y="875581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E9E70A3-4367-0C70-C88C-6DD5D73E26BE}"/>
              </a:ext>
            </a:extLst>
          </p:cNvPr>
          <p:cNvSpPr txBox="1"/>
          <p:nvPr/>
        </p:nvSpPr>
        <p:spPr>
          <a:xfrm>
            <a:off x="1422268" y="902575"/>
            <a:ext cx="23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Quân Uyên Vinh</a:t>
            </a:r>
            <a:endParaRPr lang="vi-VN" b="1">
              <a:solidFill>
                <a:srgbClr val="C0000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C57C477-ABA8-0580-F3C7-BC5E98DFF621}"/>
              </a:ext>
            </a:extLst>
          </p:cNvPr>
          <p:cNvSpPr/>
          <p:nvPr/>
        </p:nvSpPr>
        <p:spPr>
          <a:xfrm>
            <a:off x="905921" y="2422921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FC31E4-8710-770C-554E-49C6F24A1691}"/>
              </a:ext>
            </a:extLst>
          </p:cNvPr>
          <p:cNvCxnSpPr/>
          <p:nvPr/>
        </p:nvCxnSpPr>
        <p:spPr>
          <a:xfrm>
            <a:off x="1078334" y="2301576"/>
            <a:ext cx="301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FA38D3-30EA-0350-8741-D0618D51288C}"/>
              </a:ext>
            </a:extLst>
          </p:cNvPr>
          <p:cNvSpPr txBox="1"/>
          <p:nvPr/>
        </p:nvSpPr>
        <p:spPr>
          <a:xfrm>
            <a:off x="1691029" y="2538485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Tên của cây</a:t>
            </a:r>
            <a:endParaRPr lang="vi-VN" sz="2200" b="1"/>
          </a:p>
        </p:txBody>
      </p:sp>
      <p:pic>
        <p:nvPicPr>
          <p:cNvPr id="1034" name="Picture 10" descr="Hình ảnh Minh Họa Cây Cảnh 3d PNG , Người Trung Quốc, Năm Mới, Tiền Bạc PNG  trong suốt và Vector để tải xuống miễn phí">
            <a:extLst>
              <a:ext uri="{FF2B5EF4-FFF2-40B4-BE49-F238E27FC236}">
                <a16:creationId xmlns:a16="http://schemas.microsoft.com/office/drawing/2014/main" id="{E9BD845E-D633-2BC3-B232-64B11B29A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4"/>
          <a:stretch/>
        </p:blipFill>
        <p:spPr bwMode="auto">
          <a:xfrm>
            <a:off x="941434" y="2501631"/>
            <a:ext cx="626532" cy="5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27B949-3442-7E3C-443F-EB9EFB68577F}"/>
              </a:ext>
            </a:extLst>
          </p:cNvPr>
          <p:cNvSpPr/>
          <p:nvPr/>
        </p:nvSpPr>
        <p:spPr>
          <a:xfrm>
            <a:off x="908528" y="3328804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578E74-9580-B4EE-0CA4-5C9634522E53}"/>
              </a:ext>
            </a:extLst>
          </p:cNvPr>
          <p:cNvSpPr txBox="1"/>
          <p:nvPr/>
        </p:nvSpPr>
        <p:spPr>
          <a:xfrm>
            <a:off x="1691029" y="3433274"/>
            <a:ext cx="2098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 kỳ tưới cây</a:t>
            </a:r>
            <a:endParaRPr lang="vi-VN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8" name="Picture 14" descr="Hình ảnh Tưới Cây Biểu Tượng Dòng Biểu Tượng Minh Họa Phẳng Vectơ PNG , Một Biểu  Tượng Tưới Nước đơn Giản đầy Màu Sắc Trên Nền Trắng, Không Có Bóng, Trung">
            <a:extLst>
              <a:ext uri="{FF2B5EF4-FFF2-40B4-BE49-F238E27FC236}">
                <a16:creationId xmlns:a16="http://schemas.microsoft.com/office/drawing/2014/main" id="{FAE74628-ABC6-14BE-4F0D-D64CBB17C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t="13973" r="12791" b="13179"/>
          <a:stretch/>
        </p:blipFill>
        <p:spPr bwMode="auto">
          <a:xfrm>
            <a:off x="1016528" y="3367586"/>
            <a:ext cx="559877" cy="5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27B3253-8D67-4B46-8EB7-237DE0B95183}"/>
              </a:ext>
            </a:extLst>
          </p:cNvPr>
          <p:cNvSpPr/>
          <p:nvPr/>
        </p:nvSpPr>
        <p:spPr>
          <a:xfrm>
            <a:off x="913847" y="4218667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40" name="Picture 16" descr="Schedule - Free education icons">
            <a:extLst>
              <a:ext uri="{FF2B5EF4-FFF2-40B4-BE49-F238E27FC236}">
                <a16:creationId xmlns:a16="http://schemas.microsoft.com/office/drawing/2014/main" id="{A3EB489B-E4B6-3DF1-76B2-9D4CCA76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51" y="4316839"/>
            <a:ext cx="519876" cy="5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0FE3761-91ED-0803-A2CC-F653CACC1960}"/>
              </a:ext>
            </a:extLst>
          </p:cNvPr>
          <p:cNvSpPr txBox="1"/>
          <p:nvPr/>
        </p:nvSpPr>
        <p:spPr>
          <a:xfrm>
            <a:off x="1576405" y="4314336"/>
            <a:ext cx="3098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Lịch tưới cây tự động</a:t>
            </a:r>
            <a:endParaRPr lang="vi-VN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314DC4-5983-E36D-0EAB-E57D2F86B8E8}"/>
              </a:ext>
            </a:extLst>
          </p:cNvPr>
          <p:cNvCxnSpPr>
            <a:cxnSpLocks/>
          </p:cNvCxnSpPr>
          <p:nvPr/>
        </p:nvCxnSpPr>
        <p:spPr>
          <a:xfrm flipV="1">
            <a:off x="1951879" y="4063656"/>
            <a:ext cx="1579639" cy="10357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FC6E74-0649-3B6C-5A82-6DF7DC57E1EF}"/>
              </a:ext>
            </a:extLst>
          </p:cNvPr>
          <p:cNvSpPr txBox="1"/>
          <p:nvPr/>
        </p:nvSpPr>
        <p:spPr>
          <a:xfrm>
            <a:off x="1256470" y="4925942"/>
            <a:ext cx="83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Bấm vào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24DFA-19DF-FCF4-3592-CAA5BE39F748}"/>
              </a:ext>
            </a:extLst>
          </p:cNvPr>
          <p:cNvSpPr/>
          <p:nvPr/>
        </p:nvSpPr>
        <p:spPr>
          <a:xfrm>
            <a:off x="3524206" y="1260441"/>
            <a:ext cx="6309360" cy="513044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73CDC-EAB6-1CA0-97F9-94DBA190A09F}"/>
              </a:ext>
            </a:extLst>
          </p:cNvPr>
          <p:cNvSpPr/>
          <p:nvPr/>
        </p:nvSpPr>
        <p:spPr>
          <a:xfrm>
            <a:off x="4373615" y="1833754"/>
            <a:ext cx="4628263" cy="860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CF87CA-3C63-97E7-AFF1-F53649835FF1}"/>
              </a:ext>
            </a:extLst>
          </p:cNvPr>
          <p:cNvSpPr/>
          <p:nvPr/>
        </p:nvSpPr>
        <p:spPr>
          <a:xfrm>
            <a:off x="4748886" y="1980846"/>
            <a:ext cx="1384667" cy="5658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/>
                </a:solidFill>
              </a:rPr>
              <a:t>Enter giờ</a:t>
            </a:r>
            <a:endParaRPr lang="vi-VN" i="1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68CED3-FBBD-D5EF-772E-C253E373B469}"/>
              </a:ext>
            </a:extLst>
          </p:cNvPr>
          <p:cNvSpPr/>
          <p:nvPr/>
        </p:nvSpPr>
        <p:spPr>
          <a:xfrm>
            <a:off x="7176186" y="1977379"/>
            <a:ext cx="1384667" cy="5658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/>
                </a:solidFill>
              </a:rPr>
              <a:t>Enter phút</a:t>
            </a:r>
            <a:endParaRPr lang="vi-VN" i="1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40650E-AC70-A7C4-BCB7-54BF03CCB428}"/>
              </a:ext>
            </a:extLst>
          </p:cNvPr>
          <p:cNvCxnSpPr>
            <a:cxnSpLocks/>
          </p:cNvCxnSpPr>
          <p:nvPr/>
        </p:nvCxnSpPr>
        <p:spPr>
          <a:xfrm>
            <a:off x="3524206" y="3210817"/>
            <a:ext cx="6309360" cy="244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70FD9B-2DA9-DEAF-C5AF-6A16B5384D73}"/>
              </a:ext>
            </a:extLst>
          </p:cNvPr>
          <p:cNvSpPr txBox="1"/>
          <p:nvPr/>
        </p:nvSpPr>
        <p:spPr>
          <a:xfrm>
            <a:off x="5094405" y="1382965"/>
            <a:ext cx="2946090" cy="37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Đặt báo thức</a:t>
            </a:r>
            <a:endParaRPr lang="vi-VN" b="1"/>
          </a:p>
        </p:txBody>
      </p:sp>
      <p:pic>
        <p:nvPicPr>
          <p:cNvPr id="45" name="Graphic 44" descr="Back with solid fill">
            <a:extLst>
              <a:ext uri="{FF2B5EF4-FFF2-40B4-BE49-F238E27FC236}">
                <a16:creationId xmlns:a16="http://schemas.microsoft.com/office/drawing/2014/main" id="{7C91873D-C581-2FCD-0F6A-8E4BEAD682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2765" y="1331203"/>
            <a:ext cx="414200" cy="414200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E662E292-9564-7973-20B7-349F2DF896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45592" y="1335000"/>
            <a:ext cx="367230" cy="36723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735DC63-D9BF-D44E-8D2F-7962568D3331}"/>
              </a:ext>
            </a:extLst>
          </p:cNvPr>
          <p:cNvSpPr txBox="1"/>
          <p:nvPr/>
        </p:nvSpPr>
        <p:spPr>
          <a:xfrm>
            <a:off x="3784189" y="3376076"/>
            <a:ext cx="4386417" cy="40011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/>
              <a:t>Lặp lại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324930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978C0-22A9-B821-D46E-FFEC34BC4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EA91A-A907-7AE0-3496-7E928B8232FA}"/>
              </a:ext>
            </a:extLst>
          </p:cNvPr>
          <p:cNvSpPr/>
          <p:nvPr/>
        </p:nvSpPr>
        <p:spPr>
          <a:xfrm>
            <a:off x="773728" y="775029"/>
            <a:ext cx="10888582" cy="5861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66EC8-26C7-3756-9968-6173F1C4CCF8}"/>
              </a:ext>
            </a:extLst>
          </p:cNvPr>
          <p:cNvSpPr txBox="1"/>
          <p:nvPr/>
        </p:nvSpPr>
        <p:spPr>
          <a:xfrm>
            <a:off x="236508" y="129214"/>
            <a:ext cx="10116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III. Giao diện chính: sau khi bấm nút thêm lịch-&gt;add-&gt;lặp lại</a:t>
            </a:r>
            <a:endParaRPr lang="vi-VN" sz="3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A1C6C-2B0F-1C08-DAC0-B63C8D4C4827}"/>
              </a:ext>
            </a:extLst>
          </p:cNvPr>
          <p:cNvSpPr txBox="1"/>
          <p:nvPr/>
        </p:nvSpPr>
        <p:spPr>
          <a:xfrm>
            <a:off x="5792219" y="875581"/>
            <a:ext cx="47494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Remote Water Control</a:t>
            </a:r>
            <a:endParaRPr lang="vi-VN" sz="3500" b="1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5AC7362-D761-662F-5BE6-AA7887C9E32A}"/>
              </a:ext>
            </a:extLst>
          </p:cNvPr>
          <p:cNvSpPr/>
          <p:nvPr/>
        </p:nvSpPr>
        <p:spPr>
          <a:xfrm>
            <a:off x="4997799" y="1708548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705A2B-A82A-9686-0BA7-FAC9A209B812}"/>
              </a:ext>
            </a:extLst>
          </p:cNvPr>
          <p:cNvCxnSpPr/>
          <p:nvPr/>
        </p:nvCxnSpPr>
        <p:spPr>
          <a:xfrm>
            <a:off x="4407111" y="692369"/>
            <a:ext cx="0" cy="594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43DA2A-48B6-2B16-4BFE-97363357D6EE}"/>
              </a:ext>
            </a:extLst>
          </p:cNvPr>
          <p:cNvSpPr txBox="1"/>
          <p:nvPr/>
        </p:nvSpPr>
        <p:spPr>
          <a:xfrm>
            <a:off x="5409945" y="1824522"/>
            <a:ext cx="1996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Water Valve</a:t>
            </a:r>
            <a:endParaRPr lang="vi-VN" sz="2500" b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87B628-8C99-A619-7C7C-2C31704F4FB2}"/>
              </a:ext>
            </a:extLst>
          </p:cNvPr>
          <p:cNvSpPr/>
          <p:nvPr/>
        </p:nvSpPr>
        <p:spPr>
          <a:xfrm>
            <a:off x="5388307" y="2584596"/>
            <a:ext cx="1729561" cy="698109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>
                <a:solidFill>
                  <a:schemeClr val="bg1"/>
                </a:solidFill>
              </a:rPr>
              <a:t>OFF</a:t>
            </a:r>
            <a:endParaRPr lang="vi-VN" sz="2500" b="1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8A2113-388D-33BC-F76B-DE0C28429319}"/>
              </a:ext>
            </a:extLst>
          </p:cNvPr>
          <p:cNvSpPr/>
          <p:nvPr/>
        </p:nvSpPr>
        <p:spPr>
          <a:xfrm>
            <a:off x="8577714" y="1708548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89A226-97A3-EFF2-C954-37AB3519CD54}"/>
              </a:ext>
            </a:extLst>
          </p:cNvPr>
          <p:cNvSpPr txBox="1"/>
          <p:nvPr/>
        </p:nvSpPr>
        <p:spPr>
          <a:xfrm>
            <a:off x="8919488" y="1831893"/>
            <a:ext cx="2019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Temperature</a:t>
            </a:r>
            <a:endParaRPr lang="vi-VN" sz="25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27388E-754C-53E3-68CE-4A5C1CE9BF8A}"/>
              </a:ext>
            </a:extLst>
          </p:cNvPr>
          <p:cNvSpPr txBox="1"/>
          <p:nvPr/>
        </p:nvSpPr>
        <p:spPr>
          <a:xfrm>
            <a:off x="9567782" y="2538485"/>
            <a:ext cx="157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22,5 C</a:t>
            </a:r>
            <a:endParaRPr lang="vi-VN" sz="3500" b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CAD1859-2F1E-D4E9-5D4A-44575FC46CF5}"/>
              </a:ext>
            </a:extLst>
          </p:cNvPr>
          <p:cNvSpPr/>
          <p:nvPr/>
        </p:nvSpPr>
        <p:spPr>
          <a:xfrm>
            <a:off x="8577714" y="4201390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53E82C-25C6-2A9B-2DB5-7F325280BF8B}"/>
              </a:ext>
            </a:extLst>
          </p:cNvPr>
          <p:cNvSpPr txBox="1"/>
          <p:nvPr/>
        </p:nvSpPr>
        <p:spPr>
          <a:xfrm>
            <a:off x="9072748" y="4426144"/>
            <a:ext cx="16222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/>
              <a:t>Humidity</a:t>
            </a:r>
            <a:endParaRPr lang="vi-VN" sz="25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C93F64-C25D-3E0E-C153-7B760A5443AE}"/>
              </a:ext>
            </a:extLst>
          </p:cNvPr>
          <p:cNvSpPr txBox="1"/>
          <p:nvPr/>
        </p:nvSpPr>
        <p:spPr>
          <a:xfrm>
            <a:off x="9217949" y="5043085"/>
            <a:ext cx="157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/>
              <a:t>56%</a:t>
            </a:r>
            <a:endParaRPr lang="vi-VN" sz="3500" b="1"/>
          </a:p>
        </p:txBody>
      </p:sp>
      <p:pic>
        <p:nvPicPr>
          <p:cNvPr id="1026" name="Picture 2" descr="Hình ảnh Biểu Tượng độ ẩm PNG, Vector, PSD, và biểu tượng để tải về miễn  phí | pngtree">
            <a:extLst>
              <a:ext uri="{FF2B5EF4-FFF2-40B4-BE49-F238E27FC236}">
                <a16:creationId xmlns:a16="http://schemas.microsoft.com/office/drawing/2014/main" id="{8E31875E-FCC5-B458-E27C-6C4716642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534" y="2362323"/>
            <a:ext cx="938428" cy="112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Là Nhiệt Kế Màu Đỏ Dấu Hiệu Của Nhiệt Độ Cao Là Ngủ Trưa Nóng Hình  minh họa Sẵn có - Tải xuống Hình ảnh Ngay bây giờ - iStock">
            <a:extLst>
              <a:ext uri="{FF2B5EF4-FFF2-40B4-BE49-F238E27FC236}">
                <a16:creationId xmlns:a16="http://schemas.microsoft.com/office/drawing/2014/main" id="{F3FBBE7A-9C87-52B4-68C0-53F4EAE12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7" r="35201"/>
          <a:stretch/>
        </p:blipFill>
        <p:spPr bwMode="auto">
          <a:xfrm>
            <a:off x="8940073" y="4877391"/>
            <a:ext cx="277876" cy="9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1C0CDEF-4D33-25DF-8546-31844470A532}"/>
              </a:ext>
            </a:extLst>
          </p:cNvPr>
          <p:cNvSpPr/>
          <p:nvPr/>
        </p:nvSpPr>
        <p:spPr>
          <a:xfrm>
            <a:off x="4997799" y="4218667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31AAF3-7458-4CA2-C341-5853ACA18FC7}"/>
              </a:ext>
            </a:extLst>
          </p:cNvPr>
          <p:cNvSpPr txBox="1"/>
          <p:nvPr/>
        </p:nvSpPr>
        <p:spPr>
          <a:xfrm>
            <a:off x="5094405" y="4359661"/>
            <a:ext cx="231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/>
              <a:t>Watering point</a:t>
            </a:r>
            <a:endParaRPr lang="vi-VN" sz="2500" b="1"/>
          </a:p>
        </p:txBody>
      </p:sp>
      <p:pic>
        <p:nvPicPr>
          <p:cNvPr id="1030" name="Picture 6" descr="Hơn 25.900 Bay Hơi ảnh, hình chụp &amp; hình ảnh trả phí bản quyền một lần sẵn  có - iStock">
            <a:extLst>
              <a:ext uri="{FF2B5EF4-FFF2-40B4-BE49-F238E27FC236}">
                <a16:creationId xmlns:a16="http://schemas.microsoft.com/office/drawing/2014/main" id="{18132C0E-EA9A-2EB1-34DB-A91D8225C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8" t="11670" r="17289" b="13154"/>
          <a:stretch/>
        </p:blipFill>
        <p:spPr bwMode="auto">
          <a:xfrm>
            <a:off x="5294626" y="4983242"/>
            <a:ext cx="553910" cy="6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C31DEC-A225-560C-6EC7-DBF2839558D9}"/>
              </a:ext>
            </a:extLst>
          </p:cNvPr>
          <p:cNvSpPr txBox="1"/>
          <p:nvPr/>
        </p:nvSpPr>
        <p:spPr>
          <a:xfrm>
            <a:off x="6229940" y="5043085"/>
            <a:ext cx="14721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20</a:t>
            </a:r>
            <a:endParaRPr lang="vi-VN" sz="35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C8CACB-1C38-8FB6-3A50-5FBAE1C527CC}"/>
              </a:ext>
            </a:extLst>
          </p:cNvPr>
          <p:cNvSpPr txBox="1"/>
          <p:nvPr/>
        </p:nvSpPr>
        <p:spPr>
          <a:xfrm>
            <a:off x="2077561" y="1547523"/>
            <a:ext cx="1356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Home</a:t>
            </a:r>
            <a:endParaRPr lang="vi-VN" sz="3000" b="1"/>
          </a:p>
        </p:txBody>
      </p:sp>
      <p:pic>
        <p:nvPicPr>
          <p:cNvPr id="1032" name="Picture 8" descr="Hệ thống quản lý nhiệt độ/độ ẩm - Temperature/humidity Monitoring System -  Andon System">
            <a:extLst>
              <a:ext uri="{FF2B5EF4-FFF2-40B4-BE49-F238E27FC236}">
                <a16:creationId xmlns:a16="http://schemas.microsoft.com/office/drawing/2014/main" id="{7870089B-53E2-811E-971E-234DB549B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3" y="875581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B22EADC-A967-9264-CA92-44339BEDD915}"/>
              </a:ext>
            </a:extLst>
          </p:cNvPr>
          <p:cNvSpPr txBox="1"/>
          <p:nvPr/>
        </p:nvSpPr>
        <p:spPr>
          <a:xfrm>
            <a:off x="1422268" y="902575"/>
            <a:ext cx="23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Quân Uyên Vinh</a:t>
            </a:r>
            <a:endParaRPr lang="vi-VN" b="1">
              <a:solidFill>
                <a:srgbClr val="C0000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11C2FC3-4236-2E4B-EC35-2B67A984C575}"/>
              </a:ext>
            </a:extLst>
          </p:cNvPr>
          <p:cNvSpPr/>
          <p:nvPr/>
        </p:nvSpPr>
        <p:spPr>
          <a:xfrm>
            <a:off x="905921" y="2422921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0F8F42-3B48-342D-CE81-DF4E3E329ACE}"/>
              </a:ext>
            </a:extLst>
          </p:cNvPr>
          <p:cNvCxnSpPr/>
          <p:nvPr/>
        </p:nvCxnSpPr>
        <p:spPr>
          <a:xfrm>
            <a:off x="1078334" y="2301576"/>
            <a:ext cx="301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EB199CC-EF17-0DB9-B0DB-AACD88C426CA}"/>
              </a:ext>
            </a:extLst>
          </p:cNvPr>
          <p:cNvSpPr txBox="1"/>
          <p:nvPr/>
        </p:nvSpPr>
        <p:spPr>
          <a:xfrm>
            <a:off x="1691029" y="2538485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Tên của cây</a:t>
            </a:r>
            <a:endParaRPr lang="vi-VN" sz="2200" b="1"/>
          </a:p>
        </p:txBody>
      </p:sp>
      <p:pic>
        <p:nvPicPr>
          <p:cNvPr id="1034" name="Picture 10" descr="Hình ảnh Minh Họa Cây Cảnh 3d PNG , Người Trung Quốc, Năm Mới, Tiền Bạc PNG  trong suốt và Vector để tải xuống miễn phí">
            <a:extLst>
              <a:ext uri="{FF2B5EF4-FFF2-40B4-BE49-F238E27FC236}">
                <a16:creationId xmlns:a16="http://schemas.microsoft.com/office/drawing/2014/main" id="{36172C9C-BD1F-1A8F-5DC3-6D1AC0F62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4"/>
          <a:stretch/>
        </p:blipFill>
        <p:spPr bwMode="auto">
          <a:xfrm>
            <a:off x="941434" y="2501631"/>
            <a:ext cx="626532" cy="5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DC9C14F-2892-5F24-712F-BA642208E4CF}"/>
              </a:ext>
            </a:extLst>
          </p:cNvPr>
          <p:cNvSpPr/>
          <p:nvPr/>
        </p:nvSpPr>
        <p:spPr>
          <a:xfrm>
            <a:off x="908528" y="3328804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A67D4A-F56C-6C28-442C-A26733740E7B}"/>
              </a:ext>
            </a:extLst>
          </p:cNvPr>
          <p:cNvSpPr txBox="1"/>
          <p:nvPr/>
        </p:nvSpPr>
        <p:spPr>
          <a:xfrm>
            <a:off x="1691029" y="3433274"/>
            <a:ext cx="2098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 kỳ tưới cây</a:t>
            </a:r>
            <a:endParaRPr lang="vi-VN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8" name="Picture 14" descr="Hình ảnh Tưới Cây Biểu Tượng Dòng Biểu Tượng Minh Họa Phẳng Vectơ PNG , Một Biểu  Tượng Tưới Nước đơn Giản đầy Màu Sắc Trên Nền Trắng, Không Có Bóng, Trung">
            <a:extLst>
              <a:ext uri="{FF2B5EF4-FFF2-40B4-BE49-F238E27FC236}">
                <a16:creationId xmlns:a16="http://schemas.microsoft.com/office/drawing/2014/main" id="{75100A15-35A7-59C6-E636-0FB9AE5AB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t="13973" r="12791" b="13179"/>
          <a:stretch/>
        </p:blipFill>
        <p:spPr bwMode="auto">
          <a:xfrm>
            <a:off x="1016528" y="3367586"/>
            <a:ext cx="559877" cy="5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287BB98-2208-AA76-CEFB-4F4A703D5418}"/>
              </a:ext>
            </a:extLst>
          </p:cNvPr>
          <p:cNvSpPr/>
          <p:nvPr/>
        </p:nvSpPr>
        <p:spPr>
          <a:xfrm>
            <a:off x="913847" y="4218667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40" name="Picture 16" descr="Schedule - Free education icons">
            <a:extLst>
              <a:ext uri="{FF2B5EF4-FFF2-40B4-BE49-F238E27FC236}">
                <a16:creationId xmlns:a16="http://schemas.microsoft.com/office/drawing/2014/main" id="{349450BE-538C-8846-6006-F79391D3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51" y="4316839"/>
            <a:ext cx="519876" cy="5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7F5EA1E-0BBF-9E3D-01C5-3DD03E04F31D}"/>
              </a:ext>
            </a:extLst>
          </p:cNvPr>
          <p:cNvSpPr txBox="1"/>
          <p:nvPr/>
        </p:nvSpPr>
        <p:spPr>
          <a:xfrm>
            <a:off x="1576405" y="4314336"/>
            <a:ext cx="3098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Lịch tưới cây tự động</a:t>
            </a:r>
            <a:endParaRPr lang="vi-VN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CF22EF-51CA-78C1-332D-01D9F043A813}"/>
              </a:ext>
            </a:extLst>
          </p:cNvPr>
          <p:cNvCxnSpPr>
            <a:cxnSpLocks/>
          </p:cNvCxnSpPr>
          <p:nvPr/>
        </p:nvCxnSpPr>
        <p:spPr>
          <a:xfrm flipV="1">
            <a:off x="1951879" y="4063656"/>
            <a:ext cx="1579639" cy="10357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DE959F-5241-5167-54F8-83FBEA5268E3}"/>
              </a:ext>
            </a:extLst>
          </p:cNvPr>
          <p:cNvSpPr txBox="1"/>
          <p:nvPr/>
        </p:nvSpPr>
        <p:spPr>
          <a:xfrm>
            <a:off x="1256470" y="4925942"/>
            <a:ext cx="83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Bấm vào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26BF0F-1A38-5F30-DD37-9B53F4A834DB}"/>
              </a:ext>
            </a:extLst>
          </p:cNvPr>
          <p:cNvSpPr/>
          <p:nvPr/>
        </p:nvSpPr>
        <p:spPr>
          <a:xfrm>
            <a:off x="3524206" y="1260441"/>
            <a:ext cx="6309360" cy="513044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15DD6-B1B7-981C-862C-DA310A345947}"/>
              </a:ext>
            </a:extLst>
          </p:cNvPr>
          <p:cNvSpPr/>
          <p:nvPr/>
        </p:nvSpPr>
        <p:spPr>
          <a:xfrm>
            <a:off x="4373615" y="1833754"/>
            <a:ext cx="4628263" cy="860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3B9900-FD1F-CBF4-623E-8CF50D7884DE}"/>
              </a:ext>
            </a:extLst>
          </p:cNvPr>
          <p:cNvSpPr/>
          <p:nvPr/>
        </p:nvSpPr>
        <p:spPr>
          <a:xfrm>
            <a:off x="4748886" y="1980846"/>
            <a:ext cx="1384667" cy="5658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/>
                </a:solidFill>
              </a:rPr>
              <a:t>Enter giờ</a:t>
            </a:r>
            <a:endParaRPr lang="vi-VN" i="1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7C1D36-ED0C-A151-AB42-96EC31D06725}"/>
              </a:ext>
            </a:extLst>
          </p:cNvPr>
          <p:cNvSpPr/>
          <p:nvPr/>
        </p:nvSpPr>
        <p:spPr>
          <a:xfrm>
            <a:off x="7176186" y="1977379"/>
            <a:ext cx="1384667" cy="5658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/>
                </a:solidFill>
              </a:rPr>
              <a:t>Enter phút</a:t>
            </a:r>
            <a:endParaRPr lang="vi-VN" i="1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2FE376-A75B-A24E-1F78-67AF41D6D0B7}"/>
              </a:ext>
            </a:extLst>
          </p:cNvPr>
          <p:cNvCxnSpPr>
            <a:cxnSpLocks/>
          </p:cNvCxnSpPr>
          <p:nvPr/>
        </p:nvCxnSpPr>
        <p:spPr>
          <a:xfrm>
            <a:off x="3524206" y="3210817"/>
            <a:ext cx="6309360" cy="244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4347BB-F005-A9C8-35EF-B05A6861DC8C}"/>
              </a:ext>
            </a:extLst>
          </p:cNvPr>
          <p:cNvSpPr txBox="1"/>
          <p:nvPr/>
        </p:nvSpPr>
        <p:spPr>
          <a:xfrm>
            <a:off x="5094405" y="1382965"/>
            <a:ext cx="2946090" cy="37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Đặt báo thức</a:t>
            </a:r>
            <a:endParaRPr lang="vi-VN" b="1"/>
          </a:p>
        </p:txBody>
      </p:sp>
      <p:pic>
        <p:nvPicPr>
          <p:cNvPr id="45" name="Graphic 44" descr="Back with solid fill">
            <a:extLst>
              <a:ext uri="{FF2B5EF4-FFF2-40B4-BE49-F238E27FC236}">
                <a16:creationId xmlns:a16="http://schemas.microsoft.com/office/drawing/2014/main" id="{3A1B52EE-FB29-B0A2-12B9-576C0D23B5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2765" y="1331203"/>
            <a:ext cx="414200" cy="414200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673ED205-F00D-8836-6BDD-7C3DDBDC9F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45592" y="1335000"/>
            <a:ext cx="367230" cy="36723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C5BE2F6-A321-393F-FF52-EFC9A2522FAC}"/>
              </a:ext>
            </a:extLst>
          </p:cNvPr>
          <p:cNvSpPr txBox="1"/>
          <p:nvPr/>
        </p:nvSpPr>
        <p:spPr>
          <a:xfrm>
            <a:off x="3784189" y="3376076"/>
            <a:ext cx="4386417" cy="40011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/>
              <a:t>Lặp lại</a:t>
            </a:r>
            <a:endParaRPr lang="vi-VN" sz="20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E34B1F-66B7-1C71-41D2-78B768DEEA3B}"/>
              </a:ext>
            </a:extLst>
          </p:cNvPr>
          <p:cNvSpPr/>
          <p:nvPr/>
        </p:nvSpPr>
        <p:spPr>
          <a:xfrm>
            <a:off x="5093048" y="902575"/>
            <a:ext cx="3138886" cy="5955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86AD8-F4B5-E05C-C6F7-049767965694}"/>
              </a:ext>
            </a:extLst>
          </p:cNvPr>
          <p:cNvSpPr txBox="1"/>
          <p:nvPr/>
        </p:nvSpPr>
        <p:spPr>
          <a:xfrm>
            <a:off x="6114766" y="1071965"/>
            <a:ext cx="14589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Lặp lại</a:t>
            </a:r>
            <a:endParaRPr lang="vi-VN" sz="2500" b="1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1D81648-BDD6-5866-A07A-D0794F1D2355}"/>
              </a:ext>
            </a:extLst>
          </p:cNvPr>
          <p:cNvGrpSpPr/>
          <p:nvPr/>
        </p:nvGrpSpPr>
        <p:grpSpPr>
          <a:xfrm>
            <a:off x="5407650" y="1668398"/>
            <a:ext cx="2601205" cy="4258393"/>
            <a:chOff x="5407650" y="1874870"/>
            <a:chExt cx="2601205" cy="42583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EAEF0F-1A77-2370-E4A6-9F123E7921C9}"/>
                </a:ext>
              </a:extLst>
            </p:cNvPr>
            <p:cNvSpPr txBox="1"/>
            <p:nvPr/>
          </p:nvSpPr>
          <p:spPr>
            <a:xfrm>
              <a:off x="5430066" y="1933130"/>
              <a:ext cx="9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Th2</a:t>
              </a:r>
              <a:endParaRPr lang="vi-VN" sz="20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5EE3641-7EAB-EC70-8847-8FD34564881D}"/>
                </a:ext>
              </a:extLst>
            </p:cNvPr>
            <p:cNvSpPr/>
            <p:nvPr/>
          </p:nvSpPr>
          <p:spPr>
            <a:xfrm>
              <a:off x="7573668" y="1874870"/>
              <a:ext cx="431155" cy="4596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7F4BCB-139B-FE33-DDF9-55FA1A62277B}"/>
                </a:ext>
              </a:extLst>
            </p:cNvPr>
            <p:cNvSpPr txBox="1"/>
            <p:nvPr/>
          </p:nvSpPr>
          <p:spPr>
            <a:xfrm>
              <a:off x="5434098" y="2656571"/>
              <a:ext cx="9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Th3</a:t>
              </a:r>
              <a:endParaRPr lang="vi-VN" sz="20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028B260-EB9B-4883-B31F-7E6CB46B12F3}"/>
                </a:ext>
              </a:extLst>
            </p:cNvPr>
            <p:cNvSpPr/>
            <p:nvPr/>
          </p:nvSpPr>
          <p:spPr>
            <a:xfrm>
              <a:off x="7577700" y="2598311"/>
              <a:ext cx="431155" cy="4596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D24BCB-3CE3-6496-38F6-579C62C48F06}"/>
                </a:ext>
              </a:extLst>
            </p:cNvPr>
            <p:cNvSpPr txBox="1"/>
            <p:nvPr/>
          </p:nvSpPr>
          <p:spPr>
            <a:xfrm>
              <a:off x="5424509" y="3383815"/>
              <a:ext cx="9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Th4</a:t>
              </a:r>
              <a:endParaRPr lang="vi-VN" sz="200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AE290AF-2E2B-9CDF-C265-EB437BB7CA0E}"/>
                </a:ext>
              </a:extLst>
            </p:cNvPr>
            <p:cNvSpPr/>
            <p:nvPr/>
          </p:nvSpPr>
          <p:spPr>
            <a:xfrm>
              <a:off x="7568111" y="3325555"/>
              <a:ext cx="431155" cy="4596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6A60DA-2DED-8064-C954-345BBEB1BFB5}"/>
                </a:ext>
              </a:extLst>
            </p:cNvPr>
            <p:cNvSpPr txBox="1"/>
            <p:nvPr/>
          </p:nvSpPr>
          <p:spPr>
            <a:xfrm>
              <a:off x="5419659" y="4140510"/>
              <a:ext cx="9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Th5</a:t>
              </a:r>
              <a:endParaRPr lang="vi-VN" sz="200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12CDFB1-E734-D3F2-4F1F-4B91D3361A7C}"/>
                </a:ext>
              </a:extLst>
            </p:cNvPr>
            <p:cNvSpPr/>
            <p:nvPr/>
          </p:nvSpPr>
          <p:spPr>
            <a:xfrm>
              <a:off x="7563261" y="4082250"/>
              <a:ext cx="431155" cy="4596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89172AC-5013-33CA-5C05-ED7C790E469E}"/>
                </a:ext>
              </a:extLst>
            </p:cNvPr>
            <p:cNvGrpSpPr/>
            <p:nvPr/>
          </p:nvGrpSpPr>
          <p:grpSpPr>
            <a:xfrm>
              <a:off x="5407650" y="4847929"/>
              <a:ext cx="2574757" cy="459615"/>
              <a:chOff x="5582466" y="2027270"/>
              <a:chExt cx="2574757" cy="45961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6FF02C-38E7-5DD2-E47E-FCDC2F7F73FB}"/>
                  </a:ext>
                </a:extLst>
              </p:cNvPr>
              <p:cNvSpPr txBox="1"/>
              <p:nvPr/>
            </p:nvSpPr>
            <p:spPr>
              <a:xfrm>
                <a:off x="5582466" y="2085530"/>
                <a:ext cx="933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Th6</a:t>
                </a:r>
                <a:endParaRPr lang="vi-VN" sz="200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E696FFD4-9D1F-34C8-25D7-0679C688D837}"/>
                  </a:ext>
                </a:extLst>
              </p:cNvPr>
              <p:cNvSpPr/>
              <p:nvPr/>
            </p:nvSpPr>
            <p:spPr>
              <a:xfrm>
                <a:off x="7726068" y="2027270"/>
                <a:ext cx="431155" cy="45961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CA10E1-4B22-2E64-CA04-8DB4EC33EC08}"/>
                </a:ext>
              </a:extLst>
            </p:cNvPr>
            <p:cNvSpPr txBox="1"/>
            <p:nvPr/>
          </p:nvSpPr>
          <p:spPr>
            <a:xfrm>
              <a:off x="5419659" y="5731908"/>
              <a:ext cx="933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Th7</a:t>
              </a:r>
              <a:endParaRPr lang="vi-VN" sz="200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D2AF63F-E0A5-AF30-DE41-6C865D17BB21}"/>
                </a:ext>
              </a:extLst>
            </p:cNvPr>
            <p:cNvSpPr/>
            <p:nvPr/>
          </p:nvSpPr>
          <p:spPr>
            <a:xfrm>
              <a:off x="7563261" y="5673648"/>
              <a:ext cx="431155" cy="45961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2040E09-687A-596E-E778-58DE2D934B4D}"/>
              </a:ext>
            </a:extLst>
          </p:cNvPr>
          <p:cNvSpPr txBox="1"/>
          <p:nvPr/>
        </p:nvSpPr>
        <p:spPr>
          <a:xfrm>
            <a:off x="5439898" y="6259823"/>
            <a:ext cx="933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CN</a:t>
            </a:r>
            <a:endParaRPr lang="vi-VN" sz="20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BFDC90A-7487-FA8A-8C3C-15220DB39FC1}"/>
              </a:ext>
            </a:extLst>
          </p:cNvPr>
          <p:cNvSpPr/>
          <p:nvPr/>
        </p:nvSpPr>
        <p:spPr>
          <a:xfrm>
            <a:off x="7583500" y="6201563"/>
            <a:ext cx="431155" cy="45961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3152E1-7D9C-2754-9B30-731563D594B6}"/>
              </a:ext>
            </a:extLst>
          </p:cNvPr>
          <p:cNvSpPr txBox="1"/>
          <p:nvPr/>
        </p:nvSpPr>
        <p:spPr>
          <a:xfrm>
            <a:off x="7509504" y="1035496"/>
            <a:ext cx="484912" cy="3231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vi-VN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70E412-730D-7910-D5C5-0C1AEB6AA314}"/>
              </a:ext>
            </a:extLst>
          </p:cNvPr>
          <p:cNvSpPr txBox="1"/>
          <p:nvPr/>
        </p:nvSpPr>
        <p:spPr>
          <a:xfrm>
            <a:off x="5351885" y="1030098"/>
            <a:ext cx="610364" cy="32316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latin typeface="Arial" panose="020B0604020202020204" pitchFamily="34" charset="0"/>
                <a:cs typeface="Arial" panose="020B0604020202020204" pitchFamily="34" charset="0"/>
              </a:rPr>
              <a:t>hủy</a:t>
            </a:r>
            <a:endParaRPr lang="vi-VN" sz="1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DE128-B5CB-EF20-F5B2-CE6809B6E1B0}"/>
              </a:ext>
            </a:extLst>
          </p:cNvPr>
          <p:cNvSpPr txBox="1"/>
          <p:nvPr/>
        </p:nvSpPr>
        <p:spPr>
          <a:xfrm>
            <a:off x="1442720" y="197346"/>
            <a:ext cx="78232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/my-iot-project</a:t>
            </a:r>
          </a:p>
          <a:p>
            <a:r>
              <a:rPr lang="vi-VN">
                <a:latin typeface="+mj-lt"/>
              </a:rPr>
              <a:t>│</a:t>
            </a:r>
          </a:p>
          <a:p>
            <a:r>
              <a:rPr lang="vi-VN">
                <a:latin typeface="+mj-lt"/>
              </a:rPr>
              <a:t>├── /frontend                # Mã nguồn frontend (giao diện người dùng)</a:t>
            </a:r>
          </a:p>
          <a:p>
            <a:r>
              <a:rPr lang="vi-VN">
                <a:latin typeface="+mj-lt"/>
              </a:rPr>
              <a:t>│   ├── /css                 # Các file CSS</a:t>
            </a:r>
          </a:p>
          <a:p>
            <a:r>
              <a:rPr lang="vi-VN">
                <a:latin typeface="+mj-lt"/>
              </a:rPr>
              <a:t>│   ├── /images              # Các hình ảnh</a:t>
            </a:r>
          </a:p>
          <a:p>
            <a:r>
              <a:rPr lang="vi-VN">
                <a:latin typeface="+mj-lt"/>
              </a:rPr>
              <a:t>│   ├── /js                  # Các file JavaScript cho frontend</a:t>
            </a:r>
          </a:p>
          <a:p>
            <a:r>
              <a:rPr lang="vi-VN">
                <a:latin typeface="+mj-lt"/>
              </a:rPr>
              <a:t>│   ├── index.html           # Trang chính (home page)</a:t>
            </a:r>
          </a:p>
          <a:p>
            <a:r>
              <a:rPr lang="vi-VN">
                <a:latin typeface="+mj-lt"/>
              </a:rPr>
              <a:t>│   └── other-pages.html     # Các trang khác</a:t>
            </a:r>
          </a:p>
          <a:p>
            <a:r>
              <a:rPr lang="vi-VN">
                <a:latin typeface="+mj-lt"/>
              </a:rPr>
              <a:t>│</a:t>
            </a:r>
          </a:p>
          <a:p>
            <a:r>
              <a:rPr lang="vi-VN">
                <a:latin typeface="+mj-lt"/>
              </a:rPr>
              <a:t>├── /backend                 # Mã nguồn backend (Node.js)</a:t>
            </a:r>
          </a:p>
          <a:p>
            <a:r>
              <a:rPr lang="vi-VN">
                <a:latin typeface="+mj-lt"/>
              </a:rPr>
              <a:t>│   ├── /controllers         # Logic xử lý các request (routes, API)</a:t>
            </a:r>
          </a:p>
          <a:p>
            <a:r>
              <a:rPr lang="vi-VN">
                <a:latin typeface="+mj-lt"/>
              </a:rPr>
              <a:t>│   ├── /models              # Mô hình dữ liệu (ví dụ: kết nối MySQL)</a:t>
            </a:r>
          </a:p>
          <a:p>
            <a:r>
              <a:rPr lang="vi-VN">
                <a:latin typeface="+mj-lt"/>
              </a:rPr>
              <a:t>│   ├── /services            # Các dịch vụ, ví dụ như kết nối MQTT</a:t>
            </a:r>
          </a:p>
          <a:p>
            <a:r>
              <a:rPr lang="vi-VN">
                <a:latin typeface="+mj-lt"/>
              </a:rPr>
              <a:t>│   ├── server.js            # File chính chạy server Node.js</a:t>
            </a:r>
          </a:p>
          <a:p>
            <a:r>
              <a:rPr lang="vi-VN">
                <a:latin typeface="+mj-lt"/>
              </a:rPr>
              <a:t>│   └── config.js            # Cấu hình kết nối cơ sở dữ liệu, MQTT</a:t>
            </a:r>
          </a:p>
          <a:p>
            <a:r>
              <a:rPr lang="vi-VN">
                <a:latin typeface="+mj-lt"/>
              </a:rPr>
              <a:t>│</a:t>
            </a:r>
          </a:p>
          <a:p>
            <a:r>
              <a:rPr lang="vi-VN">
                <a:latin typeface="+mj-lt"/>
              </a:rPr>
              <a:t>├── /node_modules            # Các thư viện Node.js đã cài đặt</a:t>
            </a:r>
          </a:p>
          <a:p>
            <a:r>
              <a:rPr lang="vi-VN">
                <a:latin typeface="+mj-lt"/>
              </a:rPr>
              <a:t>│</a:t>
            </a:r>
          </a:p>
          <a:p>
            <a:r>
              <a:rPr lang="vi-VN">
                <a:latin typeface="+mj-lt"/>
              </a:rPr>
              <a:t>├── /database                # Các file liên quan đến cơ sở dữ liệu (nếu cần thiết)</a:t>
            </a:r>
          </a:p>
          <a:p>
            <a:r>
              <a:rPr lang="vi-VN">
                <a:latin typeface="+mj-lt"/>
              </a:rPr>
              <a:t>│   └── schema.sql           # Các file schema MySQL (cấu trúc cơ sở dữ liệu)</a:t>
            </a:r>
          </a:p>
          <a:p>
            <a:r>
              <a:rPr lang="vi-VN">
                <a:latin typeface="+mj-lt"/>
              </a:rPr>
              <a:t>│</a:t>
            </a:r>
          </a:p>
          <a:p>
            <a:r>
              <a:rPr lang="vi-VN">
                <a:latin typeface="+mj-lt"/>
              </a:rPr>
              <a:t>├── package.json             # Thông tin về các phụ thuộc và script của Node.js</a:t>
            </a:r>
          </a:p>
          <a:p>
            <a:r>
              <a:rPr lang="vi-VN">
                <a:latin typeface="+mj-lt"/>
              </a:rPr>
              <a:t>├── package-lock.json        # Quản lý các phụ thuộc của Node.js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A5C4E2-2D33-2477-2149-19097DAD675F}"/>
                  </a:ext>
                </a:extLst>
              </p14:cNvPr>
              <p14:cNvContentPartPr/>
              <p14:nvPr/>
            </p14:nvContentPartPr>
            <p14:xfrm>
              <a:off x="1208497" y="490548"/>
              <a:ext cx="7052040" cy="216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A5C4E2-2D33-2477-2149-19097DAD67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377" y="484428"/>
                <a:ext cx="7064280" cy="21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31CF0D-49D6-6811-F9CC-7231ABF3C479}"/>
                  </a:ext>
                </a:extLst>
              </p14:cNvPr>
              <p14:cNvContentPartPr/>
              <p14:nvPr/>
            </p14:nvContentPartPr>
            <p14:xfrm>
              <a:off x="696217" y="2555508"/>
              <a:ext cx="7367760" cy="2056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31CF0D-49D6-6811-F9CC-7231ABF3C4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097" y="2549388"/>
                <a:ext cx="7380000" cy="206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1B8E58F-496B-9253-360F-34573C5650B9}"/>
              </a:ext>
            </a:extLst>
          </p:cNvPr>
          <p:cNvGrpSpPr/>
          <p:nvPr/>
        </p:nvGrpSpPr>
        <p:grpSpPr>
          <a:xfrm>
            <a:off x="7620097" y="3637668"/>
            <a:ext cx="796320" cy="207360"/>
            <a:chOff x="7620097" y="3637668"/>
            <a:chExt cx="79632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075E68-40F6-A67B-8072-E634363142AB}"/>
                    </a:ext>
                  </a:extLst>
                </p14:cNvPr>
                <p14:cNvContentPartPr/>
                <p14:nvPr/>
              </p14:nvContentPartPr>
              <p14:xfrm>
                <a:off x="7679857" y="3706428"/>
                <a:ext cx="736560" cy="20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075E68-40F6-A67B-8072-E634363142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73737" y="3700308"/>
                  <a:ext cx="7488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450033-0A35-E8DD-5002-8F3F640A7114}"/>
                    </a:ext>
                  </a:extLst>
                </p14:cNvPr>
                <p14:cNvContentPartPr/>
                <p14:nvPr/>
              </p14:nvContentPartPr>
              <p14:xfrm>
                <a:off x="7620097" y="3637668"/>
                <a:ext cx="156240" cy="207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450033-0A35-E8DD-5002-8F3F640A71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13977" y="3631548"/>
                  <a:ext cx="16848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75B67E-B976-EAA8-E0A5-6C0CB7342973}"/>
                  </a:ext>
                </a:extLst>
              </p14:cNvPr>
              <p14:cNvContentPartPr/>
              <p14:nvPr/>
            </p14:nvContentPartPr>
            <p14:xfrm>
              <a:off x="7924657" y="3401868"/>
              <a:ext cx="629280" cy="39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75B67E-B976-EAA8-E0A5-6C0CB73429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18537" y="3395388"/>
                <a:ext cx="6415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C58F64-D2BB-27D3-DDF1-3CFD1697D4AB}"/>
                  </a:ext>
                </a:extLst>
              </p14:cNvPr>
              <p14:cNvContentPartPr/>
              <p14:nvPr/>
            </p14:nvContentPartPr>
            <p14:xfrm>
              <a:off x="7922857" y="3352548"/>
              <a:ext cx="138600" cy="19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C58F64-D2BB-27D3-DDF1-3CFD1697D4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16737" y="3346428"/>
                <a:ext cx="15084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8FAD060-FB14-B1AE-1DCB-929D28D6169B}"/>
              </a:ext>
            </a:extLst>
          </p:cNvPr>
          <p:cNvGrpSpPr/>
          <p:nvPr/>
        </p:nvGrpSpPr>
        <p:grpSpPr>
          <a:xfrm>
            <a:off x="7552777" y="4719108"/>
            <a:ext cx="490320" cy="225360"/>
            <a:chOff x="7552777" y="4719108"/>
            <a:chExt cx="49032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163C90-A8B8-9784-3C8C-A9A01F0536A8}"/>
                    </a:ext>
                  </a:extLst>
                </p14:cNvPr>
                <p14:cNvContentPartPr/>
                <p14:nvPr/>
              </p14:nvContentPartPr>
              <p14:xfrm>
                <a:off x="7625137" y="4823508"/>
                <a:ext cx="417960" cy="1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163C90-A8B8-9784-3C8C-A9A01F0536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9017" y="4817388"/>
                  <a:ext cx="430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67B88F-63CF-9D91-4232-6CF148A25429}"/>
                    </a:ext>
                  </a:extLst>
                </p14:cNvPr>
                <p14:cNvContentPartPr/>
                <p14:nvPr/>
              </p14:nvContentPartPr>
              <p14:xfrm>
                <a:off x="7552777" y="4719108"/>
                <a:ext cx="145080" cy="225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67B88F-63CF-9D91-4232-6CF148A254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46657" y="4712988"/>
                  <a:ext cx="15732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EECC0E-9177-71C9-0CEE-A4836E26AD6B}"/>
                  </a:ext>
                </a:extLst>
              </p14:cNvPr>
              <p14:cNvContentPartPr/>
              <p14:nvPr/>
            </p14:nvContentPartPr>
            <p14:xfrm>
              <a:off x="1346017" y="5112588"/>
              <a:ext cx="7738560" cy="964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EECC0E-9177-71C9-0CEE-A4836E26AD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39897" y="5106468"/>
                <a:ext cx="7750800" cy="9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5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EB11DA-296B-6BA3-A572-D82277CFD14B}"/>
              </a:ext>
            </a:extLst>
          </p:cNvPr>
          <p:cNvSpPr/>
          <p:nvPr/>
        </p:nvSpPr>
        <p:spPr>
          <a:xfrm>
            <a:off x="1986858" y="1086763"/>
            <a:ext cx="9213448" cy="5239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2FAAA-C944-AACB-9844-7135F130A83A}"/>
              </a:ext>
            </a:extLst>
          </p:cNvPr>
          <p:cNvSpPr txBox="1"/>
          <p:nvPr/>
        </p:nvSpPr>
        <p:spPr>
          <a:xfrm>
            <a:off x="1623932" y="1153414"/>
            <a:ext cx="9838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HỆ THỐNG QUẢN LÝ TƯỚI CÂY TỰ ĐỘNG</a:t>
            </a:r>
          </a:p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ĐĂNG NHẬP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AFB25-69E9-4CAB-5D2D-A00518916E9A}"/>
              </a:ext>
            </a:extLst>
          </p:cNvPr>
          <p:cNvSpPr txBox="1"/>
          <p:nvPr/>
        </p:nvSpPr>
        <p:spPr>
          <a:xfrm>
            <a:off x="3729384" y="2843634"/>
            <a:ext cx="188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Tên người dùng:</a:t>
            </a:r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C9803-7F36-B3BA-8231-9D0AF649E4B0}"/>
              </a:ext>
            </a:extLst>
          </p:cNvPr>
          <p:cNvSpPr txBox="1"/>
          <p:nvPr/>
        </p:nvSpPr>
        <p:spPr>
          <a:xfrm>
            <a:off x="3729384" y="3481851"/>
            <a:ext cx="177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Mật khẩu          :</a:t>
            </a:r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FE78E-1A32-0BEA-5877-AC695926C1D1}"/>
              </a:ext>
            </a:extLst>
          </p:cNvPr>
          <p:cNvSpPr/>
          <p:nvPr/>
        </p:nvSpPr>
        <p:spPr>
          <a:xfrm>
            <a:off x="5615213" y="2815540"/>
            <a:ext cx="3602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C5DBE-7108-B137-4BFC-2EFB3B36954B}"/>
              </a:ext>
            </a:extLst>
          </p:cNvPr>
          <p:cNvSpPr/>
          <p:nvPr/>
        </p:nvSpPr>
        <p:spPr>
          <a:xfrm>
            <a:off x="5615213" y="3434384"/>
            <a:ext cx="3602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3968D5-3244-F814-F567-D95EDA2517DD}"/>
              </a:ext>
            </a:extLst>
          </p:cNvPr>
          <p:cNvSpPr/>
          <p:nvPr/>
        </p:nvSpPr>
        <p:spPr>
          <a:xfrm>
            <a:off x="5615213" y="4156986"/>
            <a:ext cx="1601216" cy="57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Đăng nhập</a:t>
            </a:r>
            <a:endParaRPr lang="vi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F65AB1-EB66-291F-BF4F-AB3AD6EEA644}"/>
              </a:ext>
            </a:extLst>
          </p:cNvPr>
          <p:cNvSpPr/>
          <p:nvPr/>
        </p:nvSpPr>
        <p:spPr>
          <a:xfrm>
            <a:off x="7616149" y="4156985"/>
            <a:ext cx="1601216" cy="57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Đăng ký</a:t>
            </a:r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54B97-F2D1-888A-B98A-BCC93DF4C947}"/>
              </a:ext>
            </a:extLst>
          </p:cNvPr>
          <p:cNvSpPr txBox="1"/>
          <p:nvPr/>
        </p:nvSpPr>
        <p:spPr>
          <a:xfrm>
            <a:off x="3688808" y="5198837"/>
            <a:ext cx="421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Thông báo lỗi nếu đăng nhập sai thông tin</a:t>
            </a:r>
            <a:endParaRPr lang="vi-VN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B8BE7-D9A1-13E5-A7E3-5211709E5DE7}"/>
              </a:ext>
            </a:extLst>
          </p:cNvPr>
          <p:cNvSpPr txBox="1"/>
          <p:nvPr/>
        </p:nvSpPr>
        <p:spPr>
          <a:xfrm>
            <a:off x="236509" y="2889800"/>
            <a:ext cx="188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Giao diện đầu tiên của website</a:t>
            </a:r>
            <a:endParaRPr lang="vi-VN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1280B4-3004-1523-2236-6B37DD5C7100}"/>
              </a:ext>
            </a:extLst>
          </p:cNvPr>
          <p:cNvCxnSpPr>
            <a:cxnSpLocks/>
          </p:cNvCxnSpPr>
          <p:nvPr/>
        </p:nvCxnSpPr>
        <p:spPr>
          <a:xfrm flipV="1">
            <a:off x="2195874" y="4443011"/>
            <a:ext cx="3602152" cy="4821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8DDC82-0FA5-AE02-DF63-99439647D2B2}"/>
              </a:ext>
            </a:extLst>
          </p:cNvPr>
          <p:cNvSpPr txBox="1"/>
          <p:nvPr/>
        </p:nvSpPr>
        <p:spPr>
          <a:xfrm>
            <a:off x="195869" y="4443011"/>
            <a:ext cx="215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Backend</a:t>
            </a:r>
            <a:r>
              <a:rPr lang="en-US">
                <a:solidFill>
                  <a:srgbClr val="C00000"/>
                </a:solidFill>
              </a:rPr>
              <a:t>: kiểm tra thông tin đăng nhập đúng chưa </a:t>
            </a:r>
            <a:endParaRPr lang="vi-VN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F19318-621C-BEA6-3123-EC103B86B18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9217365" y="4443012"/>
            <a:ext cx="2382661" cy="7244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CE9443-1759-68A8-D083-E98E7A89EE49}"/>
              </a:ext>
            </a:extLst>
          </p:cNvPr>
          <p:cNvSpPr txBox="1"/>
          <p:nvPr/>
        </p:nvSpPr>
        <p:spPr>
          <a:xfrm>
            <a:off x="9766589" y="5273040"/>
            <a:ext cx="215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Front end</a:t>
            </a:r>
            <a:r>
              <a:rPr lang="en-US">
                <a:solidFill>
                  <a:srgbClr val="C00000"/>
                </a:solidFill>
              </a:rPr>
              <a:t>: Bấm đăng ký thì sẽ sang giao diện đăng ký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D3543-6361-CEB5-5484-23706061E136}"/>
              </a:ext>
            </a:extLst>
          </p:cNvPr>
          <p:cNvSpPr txBox="1"/>
          <p:nvPr/>
        </p:nvSpPr>
        <p:spPr>
          <a:xfrm>
            <a:off x="236509" y="221031"/>
            <a:ext cx="8981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I. Giao diện đăng nhập</a:t>
            </a:r>
            <a:endParaRPr lang="vi-VN" sz="30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9FD6E-9232-5CB2-72FC-6E5697B3DC96}"/>
              </a:ext>
            </a:extLst>
          </p:cNvPr>
          <p:cNvSpPr txBox="1"/>
          <p:nvPr/>
        </p:nvSpPr>
        <p:spPr>
          <a:xfrm>
            <a:off x="3219211" y="5689183"/>
            <a:ext cx="329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Front end: </a:t>
            </a:r>
            <a:r>
              <a:rPr lang="en-US">
                <a:solidFill>
                  <a:srgbClr val="C00000"/>
                </a:solidFill>
              </a:rPr>
              <a:t>Việc hiển thị này là của Frond end</a:t>
            </a:r>
            <a:endParaRPr lang="vi-VN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EF2005-20C3-3EA7-0C1C-23E5E71B6C8D}"/>
              </a:ext>
            </a:extLst>
          </p:cNvPr>
          <p:cNvCxnSpPr>
            <a:cxnSpLocks/>
          </p:cNvCxnSpPr>
          <p:nvPr/>
        </p:nvCxnSpPr>
        <p:spPr>
          <a:xfrm>
            <a:off x="2006471" y="5167464"/>
            <a:ext cx="1212740" cy="7018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332FEF-0093-2F09-34C1-E6D675496ED6}"/>
              </a:ext>
            </a:extLst>
          </p:cNvPr>
          <p:cNvCxnSpPr>
            <a:cxnSpLocks/>
          </p:cNvCxnSpPr>
          <p:nvPr/>
        </p:nvCxnSpPr>
        <p:spPr>
          <a:xfrm flipH="1" flipV="1">
            <a:off x="1815136" y="5236929"/>
            <a:ext cx="1300101" cy="775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30CA82-2BE3-6073-28F6-97ADA35EC044}"/>
              </a:ext>
            </a:extLst>
          </p:cNvPr>
          <p:cNvSpPr txBox="1"/>
          <p:nvPr/>
        </p:nvSpPr>
        <p:spPr>
          <a:xfrm>
            <a:off x="932155" y="5585568"/>
            <a:ext cx="197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C00000"/>
                </a:solidFill>
              </a:rPr>
              <a:t>Back và front end hợp tác</a:t>
            </a:r>
            <a:endParaRPr lang="vi-VN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9AFD7-7F87-015D-A863-FD5DF671B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FB27FE-3AFA-313D-8399-EAFA4018CC90}"/>
              </a:ext>
            </a:extLst>
          </p:cNvPr>
          <p:cNvSpPr/>
          <p:nvPr/>
        </p:nvSpPr>
        <p:spPr>
          <a:xfrm>
            <a:off x="1740189" y="1086763"/>
            <a:ext cx="9213448" cy="5239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38879-BFA3-C1B4-721A-D2D8066F9E7C}"/>
              </a:ext>
            </a:extLst>
          </p:cNvPr>
          <p:cNvSpPr txBox="1"/>
          <p:nvPr/>
        </p:nvSpPr>
        <p:spPr>
          <a:xfrm>
            <a:off x="1377263" y="1153414"/>
            <a:ext cx="9838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ĐĂNG KÝ TÀI KHOẢN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4161D-0F31-26A6-9DBD-915C44563869}"/>
              </a:ext>
            </a:extLst>
          </p:cNvPr>
          <p:cNvSpPr txBox="1"/>
          <p:nvPr/>
        </p:nvSpPr>
        <p:spPr>
          <a:xfrm>
            <a:off x="3356864" y="2844108"/>
            <a:ext cx="214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Tên người dùng    :</a:t>
            </a:r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C19A7-2A74-C0CE-2960-7C9A594EBA7A}"/>
              </a:ext>
            </a:extLst>
          </p:cNvPr>
          <p:cNvSpPr txBox="1"/>
          <p:nvPr/>
        </p:nvSpPr>
        <p:spPr>
          <a:xfrm>
            <a:off x="3356864" y="346295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Mật khẩu               :</a:t>
            </a:r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40668-4FBE-D2B5-6C1E-DF149768DFFF}"/>
              </a:ext>
            </a:extLst>
          </p:cNvPr>
          <p:cNvSpPr/>
          <p:nvPr/>
        </p:nvSpPr>
        <p:spPr>
          <a:xfrm>
            <a:off x="5368544" y="2815540"/>
            <a:ext cx="3602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7A59D8-84CE-9A72-22F5-84C9E34FA946}"/>
              </a:ext>
            </a:extLst>
          </p:cNvPr>
          <p:cNvSpPr/>
          <p:nvPr/>
        </p:nvSpPr>
        <p:spPr>
          <a:xfrm>
            <a:off x="5368544" y="3434384"/>
            <a:ext cx="3602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5F6A7-6A9C-87CF-2E65-B893F36BF9C3}"/>
              </a:ext>
            </a:extLst>
          </p:cNvPr>
          <p:cNvSpPr/>
          <p:nvPr/>
        </p:nvSpPr>
        <p:spPr>
          <a:xfrm>
            <a:off x="7369480" y="4842992"/>
            <a:ext cx="1601216" cy="57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Hoàn thành</a:t>
            </a:r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E3FA3-3D70-AD55-99AD-020860A020EB}"/>
              </a:ext>
            </a:extLst>
          </p:cNvPr>
          <p:cNvSpPr txBox="1"/>
          <p:nvPr/>
        </p:nvSpPr>
        <p:spPr>
          <a:xfrm>
            <a:off x="3356864" y="4053228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Nhập lại Mật khẩu:</a:t>
            </a:r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910A1-1CFA-7209-2612-83FC84A6B620}"/>
              </a:ext>
            </a:extLst>
          </p:cNvPr>
          <p:cNvSpPr/>
          <p:nvPr/>
        </p:nvSpPr>
        <p:spPr>
          <a:xfrm>
            <a:off x="5368544" y="4053228"/>
            <a:ext cx="3602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E40E0E-8A5D-0CEE-35A8-6EF9B4FF0BCB}"/>
              </a:ext>
            </a:extLst>
          </p:cNvPr>
          <p:cNvSpPr/>
          <p:nvPr/>
        </p:nvSpPr>
        <p:spPr>
          <a:xfrm>
            <a:off x="5368544" y="4842993"/>
            <a:ext cx="1601216" cy="57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Quay lại</a:t>
            </a:r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FC776-1B5F-1968-7CB2-37B0E78D1A59}"/>
              </a:ext>
            </a:extLst>
          </p:cNvPr>
          <p:cNvSpPr txBox="1"/>
          <p:nvPr/>
        </p:nvSpPr>
        <p:spPr>
          <a:xfrm>
            <a:off x="236509" y="221031"/>
            <a:ext cx="8981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II. Giao diện đăng ký: Bước 1</a:t>
            </a:r>
            <a:endParaRPr lang="vi-VN" sz="30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0F5A98-BEBF-791F-D93F-99BEB68137C8}"/>
              </a:ext>
            </a:extLst>
          </p:cNvPr>
          <p:cNvCxnSpPr>
            <a:endCxn id="12" idx="1"/>
          </p:cNvCxnSpPr>
          <p:nvPr/>
        </p:nvCxnSpPr>
        <p:spPr>
          <a:xfrm flipV="1">
            <a:off x="3356864" y="5129020"/>
            <a:ext cx="2011680" cy="1643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248DC7-DFA0-9627-EF01-B15C1DA2D3FD}"/>
              </a:ext>
            </a:extLst>
          </p:cNvPr>
          <p:cNvSpPr txBox="1"/>
          <p:nvPr/>
        </p:nvSpPr>
        <p:spPr>
          <a:xfrm>
            <a:off x="1450446" y="4888024"/>
            <a:ext cx="185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Front end</a:t>
            </a:r>
            <a:r>
              <a:rPr lang="en-US">
                <a:solidFill>
                  <a:srgbClr val="C00000"/>
                </a:solidFill>
              </a:rPr>
              <a:t>: Quay lại màn hình đăng nhập</a:t>
            </a:r>
            <a:endParaRPr lang="vi-VN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C2F80F-E06C-4B9B-1247-AB5B14FCD1BE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8970696" y="5129019"/>
            <a:ext cx="1627419" cy="2860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E976C3-5A97-A766-1127-F46E0883768C}"/>
              </a:ext>
            </a:extLst>
          </p:cNvPr>
          <p:cNvSpPr txBox="1"/>
          <p:nvPr/>
        </p:nvSpPr>
        <p:spPr>
          <a:xfrm>
            <a:off x="9370416" y="3832284"/>
            <a:ext cx="2884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Back end</a:t>
            </a:r>
            <a:r>
              <a:rPr lang="en-US">
                <a:solidFill>
                  <a:srgbClr val="C00000"/>
                </a:solidFill>
              </a:rPr>
              <a:t>: kiểm tra thông tin có trùng với tài khoản nào có trung CSDL hay không, nếu không thì thôi, nếu có thì hiển thị thông báo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6E8B5-8089-E1D4-7369-17C9D45F2F2B}"/>
              </a:ext>
            </a:extLst>
          </p:cNvPr>
          <p:cNvSpPr txBox="1"/>
          <p:nvPr/>
        </p:nvSpPr>
        <p:spPr>
          <a:xfrm>
            <a:off x="7169620" y="5624102"/>
            <a:ext cx="4824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Front end</a:t>
            </a:r>
            <a:r>
              <a:rPr lang="en-US">
                <a:solidFill>
                  <a:srgbClr val="C00000"/>
                </a:solidFill>
              </a:rPr>
              <a:t>: hiển thị thông báo trùng tài khoản, hoặc chuyển sang giao diện nếu không bị trùng (đăng ký thành công)</a:t>
            </a:r>
            <a:endParaRPr lang="vi-V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5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5543A-447F-C4DC-7AC8-2805EAB8A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AB2BDE-6A53-F879-576D-335E868950CD}"/>
              </a:ext>
            </a:extLst>
          </p:cNvPr>
          <p:cNvSpPr/>
          <p:nvPr/>
        </p:nvSpPr>
        <p:spPr>
          <a:xfrm>
            <a:off x="1740189" y="1086763"/>
            <a:ext cx="9213448" cy="5239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FBFFD-6F7A-40F8-456E-AF85F1156680}"/>
              </a:ext>
            </a:extLst>
          </p:cNvPr>
          <p:cNvSpPr txBox="1"/>
          <p:nvPr/>
        </p:nvSpPr>
        <p:spPr>
          <a:xfrm>
            <a:off x="1377263" y="1153414"/>
            <a:ext cx="9838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ĐĂNG NHẬP VÀO HỆ THỐNG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61AFD-616A-DCE2-EDA3-F748C0D4CE92}"/>
              </a:ext>
            </a:extLst>
          </p:cNvPr>
          <p:cNvSpPr txBox="1"/>
          <p:nvPr/>
        </p:nvSpPr>
        <p:spPr>
          <a:xfrm>
            <a:off x="2885440" y="2815540"/>
            <a:ext cx="24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Tên hệ thống                 :</a:t>
            </a:r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EE557-1A2D-A8FC-6A4B-828A9BAE82BF}"/>
              </a:ext>
            </a:extLst>
          </p:cNvPr>
          <p:cNvSpPr txBox="1"/>
          <p:nvPr/>
        </p:nvSpPr>
        <p:spPr>
          <a:xfrm>
            <a:off x="2885440" y="3462952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Mật khẩu                        :</a:t>
            </a:r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0EC8-D84D-DFA2-3C54-A14F7CD8EE19}"/>
              </a:ext>
            </a:extLst>
          </p:cNvPr>
          <p:cNvSpPr/>
          <p:nvPr/>
        </p:nvSpPr>
        <p:spPr>
          <a:xfrm>
            <a:off x="5368544" y="2815540"/>
            <a:ext cx="3602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84782-441A-17D9-1463-D09C5AF44EB8}"/>
              </a:ext>
            </a:extLst>
          </p:cNvPr>
          <p:cNvSpPr/>
          <p:nvPr/>
        </p:nvSpPr>
        <p:spPr>
          <a:xfrm>
            <a:off x="5368544" y="3434384"/>
            <a:ext cx="3602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CBEC7-6183-D060-EF78-D3AC882F3B7B}"/>
              </a:ext>
            </a:extLst>
          </p:cNvPr>
          <p:cNvSpPr/>
          <p:nvPr/>
        </p:nvSpPr>
        <p:spPr>
          <a:xfrm>
            <a:off x="7369480" y="4842992"/>
            <a:ext cx="1601216" cy="57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Hoàn thành</a:t>
            </a:r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B80FC-D7CD-FDE8-5E1C-A488EBEC4052}"/>
              </a:ext>
            </a:extLst>
          </p:cNvPr>
          <p:cNvSpPr txBox="1"/>
          <p:nvPr/>
        </p:nvSpPr>
        <p:spPr>
          <a:xfrm>
            <a:off x="2885440" y="4053228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Broker Web/IP address: </a:t>
            </a:r>
            <a:endParaRPr lang="vi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44EA0-5E50-4D96-C33E-061D76DF064D}"/>
              </a:ext>
            </a:extLst>
          </p:cNvPr>
          <p:cNvSpPr/>
          <p:nvPr/>
        </p:nvSpPr>
        <p:spPr>
          <a:xfrm>
            <a:off x="5368544" y="4053228"/>
            <a:ext cx="3602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17778-BE34-86AB-1174-9E662F39AE03}"/>
              </a:ext>
            </a:extLst>
          </p:cNvPr>
          <p:cNvSpPr/>
          <p:nvPr/>
        </p:nvSpPr>
        <p:spPr>
          <a:xfrm>
            <a:off x="5368544" y="4842993"/>
            <a:ext cx="1601216" cy="572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Quay lại</a:t>
            </a:r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8F615E-03B3-6FAD-FE82-62F43BAC943D}"/>
              </a:ext>
            </a:extLst>
          </p:cNvPr>
          <p:cNvSpPr txBox="1"/>
          <p:nvPr/>
        </p:nvSpPr>
        <p:spPr>
          <a:xfrm>
            <a:off x="236509" y="221031"/>
            <a:ext cx="8981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II. Giao diện đăng ký: Bước 2</a:t>
            </a:r>
            <a:endParaRPr lang="vi-VN" sz="30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AA5B42-B8DD-95A8-FDA9-7F67C0BAC290}"/>
              </a:ext>
            </a:extLst>
          </p:cNvPr>
          <p:cNvSpPr txBox="1"/>
          <p:nvPr/>
        </p:nvSpPr>
        <p:spPr>
          <a:xfrm>
            <a:off x="232012" y="3370619"/>
            <a:ext cx="136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Các thông tin trên HiveMQ</a:t>
            </a:r>
            <a:endParaRPr lang="vi-VN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2C0724-3EE1-077C-BAE8-1DA4D298B32C}"/>
              </a:ext>
            </a:extLst>
          </p:cNvPr>
          <p:cNvCxnSpPr>
            <a:endCxn id="6" idx="1"/>
          </p:cNvCxnSpPr>
          <p:nvPr/>
        </p:nvCxnSpPr>
        <p:spPr>
          <a:xfrm flipV="1">
            <a:off x="1377263" y="3000206"/>
            <a:ext cx="1508177" cy="6167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DF951-BBCC-745B-506E-D08833FF3329}"/>
              </a:ext>
            </a:extLst>
          </p:cNvPr>
          <p:cNvCxnSpPr>
            <a:cxnSpLocks/>
          </p:cNvCxnSpPr>
          <p:nvPr/>
        </p:nvCxnSpPr>
        <p:spPr>
          <a:xfrm flipV="1">
            <a:off x="1377263" y="3673129"/>
            <a:ext cx="1367536" cy="1305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AF51D-73E3-0B83-5110-3BBD0C046BAB}"/>
              </a:ext>
            </a:extLst>
          </p:cNvPr>
          <p:cNvCxnSpPr>
            <a:cxnSpLocks/>
          </p:cNvCxnSpPr>
          <p:nvPr/>
        </p:nvCxnSpPr>
        <p:spPr>
          <a:xfrm>
            <a:off x="1389022" y="4053228"/>
            <a:ext cx="1234248" cy="1416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EAF291-2AB4-946B-6D7A-358FB722F768}"/>
              </a:ext>
            </a:extLst>
          </p:cNvPr>
          <p:cNvCxnSpPr/>
          <p:nvPr/>
        </p:nvCxnSpPr>
        <p:spPr>
          <a:xfrm flipH="1" flipV="1">
            <a:off x="9217949" y="5049520"/>
            <a:ext cx="1185891" cy="2438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C6A1D9-4D41-D128-D13F-B89209F3A9BE}"/>
              </a:ext>
            </a:extLst>
          </p:cNvPr>
          <p:cNvSpPr txBox="1"/>
          <p:nvPr/>
        </p:nvSpPr>
        <p:spPr>
          <a:xfrm>
            <a:off x="9991104" y="4323511"/>
            <a:ext cx="173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Kết nối xong thì sang giao diện chính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14A98D-CC64-FB7B-7440-037D8DBF052E}"/>
              </a:ext>
            </a:extLst>
          </p:cNvPr>
          <p:cNvSpPr txBox="1"/>
          <p:nvPr/>
        </p:nvSpPr>
        <p:spPr>
          <a:xfrm>
            <a:off x="8557121" y="5703416"/>
            <a:ext cx="3153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Nếu không thì hiện lên thông báo không kết nối được</a:t>
            </a:r>
            <a:endParaRPr lang="vi-V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0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AD685-60E5-BFB6-F6A4-EC60A2360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E8BBEB-0B0A-7355-410A-A76A9534B67E}"/>
              </a:ext>
            </a:extLst>
          </p:cNvPr>
          <p:cNvSpPr/>
          <p:nvPr/>
        </p:nvSpPr>
        <p:spPr>
          <a:xfrm>
            <a:off x="773728" y="775029"/>
            <a:ext cx="10888582" cy="5861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81B89-B6E8-2484-911E-FD9AD4C43F24}"/>
              </a:ext>
            </a:extLst>
          </p:cNvPr>
          <p:cNvSpPr txBox="1"/>
          <p:nvPr/>
        </p:nvSpPr>
        <p:spPr>
          <a:xfrm>
            <a:off x="236509" y="129214"/>
            <a:ext cx="8981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III. Giao diện chính</a:t>
            </a:r>
            <a:endParaRPr lang="vi-VN" sz="3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BBB37-A697-D139-FDFF-858E2E00D1FF}"/>
              </a:ext>
            </a:extLst>
          </p:cNvPr>
          <p:cNvSpPr txBox="1"/>
          <p:nvPr/>
        </p:nvSpPr>
        <p:spPr>
          <a:xfrm>
            <a:off x="5792219" y="875581"/>
            <a:ext cx="47494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Remote Water Control</a:t>
            </a:r>
            <a:endParaRPr lang="vi-VN" sz="3500" b="1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7FA50D-B303-C4CF-166C-1DC92B25A86A}"/>
              </a:ext>
            </a:extLst>
          </p:cNvPr>
          <p:cNvSpPr/>
          <p:nvPr/>
        </p:nvSpPr>
        <p:spPr>
          <a:xfrm>
            <a:off x="4997799" y="1708548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8FD019-D1B8-C836-7DEA-9591224C3A31}"/>
              </a:ext>
            </a:extLst>
          </p:cNvPr>
          <p:cNvCxnSpPr/>
          <p:nvPr/>
        </p:nvCxnSpPr>
        <p:spPr>
          <a:xfrm>
            <a:off x="4407111" y="692369"/>
            <a:ext cx="0" cy="594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D8FF71-11A4-B954-6B8C-B40FB7C602B5}"/>
              </a:ext>
            </a:extLst>
          </p:cNvPr>
          <p:cNvSpPr txBox="1"/>
          <p:nvPr/>
        </p:nvSpPr>
        <p:spPr>
          <a:xfrm>
            <a:off x="5409945" y="1824522"/>
            <a:ext cx="1996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Water Valve</a:t>
            </a:r>
            <a:endParaRPr lang="vi-VN" sz="2500" b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797130-4D29-FE77-24B6-E6689103115C}"/>
              </a:ext>
            </a:extLst>
          </p:cNvPr>
          <p:cNvSpPr/>
          <p:nvPr/>
        </p:nvSpPr>
        <p:spPr>
          <a:xfrm>
            <a:off x="5388307" y="2584596"/>
            <a:ext cx="1729561" cy="698109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>
                <a:solidFill>
                  <a:schemeClr val="bg1"/>
                </a:solidFill>
              </a:rPr>
              <a:t>OFF</a:t>
            </a:r>
            <a:endParaRPr lang="vi-VN" sz="2500" b="1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E5B869-9963-09D8-EA6E-C6AB7CE3701D}"/>
              </a:ext>
            </a:extLst>
          </p:cNvPr>
          <p:cNvSpPr/>
          <p:nvPr/>
        </p:nvSpPr>
        <p:spPr>
          <a:xfrm>
            <a:off x="8577714" y="1708548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2A195-F92A-63BA-18C9-6E2144A2D212}"/>
              </a:ext>
            </a:extLst>
          </p:cNvPr>
          <p:cNvSpPr txBox="1"/>
          <p:nvPr/>
        </p:nvSpPr>
        <p:spPr>
          <a:xfrm>
            <a:off x="8919488" y="1831893"/>
            <a:ext cx="2019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Temperature</a:t>
            </a:r>
            <a:endParaRPr lang="vi-VN" sz="25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71DEEB-38B8-046C-731F-E954DFB5DA3C}"/>
              </a:ext>
            </a:extLst>
          </p:cNvPr>
          <p:cNvSpPr txBox="1"/>
          <p:nvPr/>
        </p:nvSpPr>
        <p:spPr>
          <a:xfrm>
            <a:off x="9567782" y="2538485"/>
            <a:ext cx="157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22,5 C</a:t>
            </a:r>
            <a:endParaRPr lang="vi-VN" sz="3500" b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68CA35B-ADC8-7B44-ABE6-8939A50140D9}"/>
              </a:ext>
            </a:extLst>
          </p:cNvPr>
          <p:cNvSpPr/>
          <p:nvPr/>
        </p:nvSpPr>
        <p:spPr>
          <a:xfrm>
            <a:off x="8577714" y="4201390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B30E2F-D7C8-F9D6-3D1A-92E9B062D55C}"/>
              </a:ext>
            </a:extLst>
          </p:cNvPr>
          <p:cNvSpPr txBox="1"/>
          <p:nvPr/>
        </p:nvSpPr>
        <p:spPr>
          <a:xfrm>
            <a:off x="9072748" y="4426144"/>
            <a:ext cx="16222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/>
              <a:t>Humidity</a:t>
            </a:r>
            <a:endParaRPr lang="vi-VN" sz="25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08F245-B13B-3CF9-EBD2-DD70388413CA}"/>
              </a:ext>
            </a:extLst>
          </p:cNvPr>
          <p:cNvSpPr txBox="1"/>
          <p:nvPr/>
        </p:nvSpPr>
        <p:spPr>
          <a:xfrm>
            <a:off x="9217949" y="5043085"/>
            <a:ext cx="157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/>
              <a:t>56%</a:t>
            </a:r>
            <a:endParaRPr lang="vi-VN" sz="3500" b="1"/>
          </a:p>
        </p:txBody>
      </p:sp>
      <p:pic>
        <p:nvPicPr>
          <p:cNvPr id="1026" name="Picture 2" descr="Hình ảnh Biểu Tượng độ ẩm PNG, Vector, PSD, và biểu tượng để tải về miễn  phí | pngtree">
            <a:extLst>
              <a:ext uri="{FF2B5EF4-FFF2-40B4-BE49-F238E27FC236}">
                <a16:creationId xmlns:a16="http://schemas.microsoft.com/office/drawing/2014/main" id="{539358F0-8210-B9BF-5049-27B517CA2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534" y="2362323"/>
            <a:ext cx="938428" cy="112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Là Nhiệt Kế Màu Đỏ Dấu Hiệu Của Nhiệt Độ Cao Là Ngủ Trưa Nóng Hình  minh họa Sẵn có - Tải xuống Hình ảnh Ngay bây giờ - iStock">
            <a:extLst>
              <a:ext uri="{FF2B5EF4-FFF2-40B4-BE49-F238E27FC236}">
                <a16:creationId xmlns:a16="http://schemas.microsoft.com/office/drawing/2014/main" id="{03BB5EC3-1734-BD1F-1650-3AE8DDBC1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7" r="35201"/>
          <a:stretch/>
        </p:blipFill>
        <p:spPr bwMode="auto">
          <a:xfrm>
            <a:off x="8940073" y="4877391"/>
            <a:ext cx="277876" cy="9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E5CFCF2-1E3A-F627-928F-474B2536445E}"/>
              </a:ext>
            </a:extLst>
          </p:cNvPr>
          <p:cNvSpPr/>
          <p:nvPr/>
        </p:nvSpPr>
        <p:spPr>
          <a:xfrm>
            <a:off x="4997799" y="4218667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14FCE-35B6-51F1-A10E-3FC7BE6CAD27}"/>
              </a:ext>
            </a:extLst>
          </p:cNvPr>
          <p:cNvSpPr txBox="1"/>
          <p:nvPr/>
        </p:nvSpPr>
        <p:spPr>
          <a:xfrm>
            <a:off x="5094405" y="4359661"/>
            <a:ext cx="231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/>
              <a:t>Watering point</a:t>
            </a:r>
            <a:endParaRPr lang="vi-VN" sz="2500" b="1"/>
          </a:p>
        </p:txBody>
      </p:sp>
      <p:pic>
        <p:nvPicPr>
          <p:cNvPr id="1030" name="Picture 6" descr="Hơn 25.900 Bay Hơi ảnh, hình chụp &amp; hình ảnh trả phí bản quyền một lần sẵn  có - iStock">
            <a:extLst>
              <a:ext uri="{FF2B5EF4-FFF2-40B4-BE49-F238E27FC236}">
                <a16:creationId xmlns:a16="http://schemas.microsoft.com/office/drawing/2014/main" id="{3A90BADB-8F22-8080-4E0B-28FFD8670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8" t="11670" r="17289" b="13154"/>
          <a:stretch/>
        </p:blipFill>
        <p:spPr bwMode="auto">
          <a:xfrm>
            <a:off x="5294626" y="4983242"/>
            <a:ext cx="553910" cy="6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76E733C-F2D9-F65C-0BAC-7B6BC32D8107}"/>
              </a:ext>
            </a:extLst>
          </p:cNvPr>
          <p:cNvSpPr txBox="1"/>
          <p:nvPr/>
        </p:nvSpPr>
        <p:spPr>
          <a:xfrm>
            <a:off x="6229940" y="5043085"/>
            <a:ext cx="14721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20</a:t>
            </a:r>
            <a:endParaRPr lang="vi-VN" sz="35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FFB200-69A5-D359-A3F0-E8543501A094}"/>
              </a:ext>
            </a:extLst>
          </p:cNvPr>
          <p:cNvSpPr txBox="1"/>
          <p:nvPr/>
        </p:nvSpPr>
        <p:spPr>
          <a:xfrm>
            <a:off x="2077561" y="1547523"/>
            <a:ext cx="1356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Home</a:t>
            </a:r>
            <a:endParaRPr lang="vi-VN" sz="3000" b="1"/>
          </a:p>
        </p:txBody>
      </p:sp>
      <p:pic>
        <p:nvPicPr>
          <p:cNvPr id="1032" name="Picture 8" descr="Hệ thống quản lý nhiệt độ/độ ẩm - Temperature/humidity Monitoring System -  Andon System">
            <a:extLst>
              <a:ext uri="{FF2B5EF4-FFF2-40B4-BE49-F238E27FC236}">
                <a16:creationId xmlns:a16="http://schemas.microsoft.com/office/drawing/2014/main" id="{914B4E78-A847-45F4-6527-7776324D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3" y="875581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214B82-1E2D-D6E8-FBC9-D23B36D48FF1}"/>
              </a:ext>
            </a:extLst>
          </p:cNvPr>
          <p:cNvSpPr txBox="1"/>
          <p:nvPr/>
        </p:nvSpPr>
        <p:spPr>
          <a:xfrm>
            <a:off x="1422268" y="902575"/>
            <a:ext cx="23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Quân Uyên Vinh</a:t>
            </a:r>
            <a:endParaRPr lang="vi-VN" b="1">
              <a:solidFill>
                <a:srgbClr val="C0000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5978CFF-F127-75EB-145E-C9292A606CE1}"/>
              </a:ext>
            </a:extLst>
          </p:cNvPr>
          <p:cNvSpPr/>
          <p:nvPr/>
        </p:nvSpPr>
        <p:spPr>
          <a:xfrm>
            <a:off x="905921" y="2422921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26BB82-A84C-B266-FF58-756241E5CF1C}"/>
              </a:ext>
            </a:extLst>
          </p:cNvPr>
          <p:cNvCxnSpPr/>
          <p:nvPr/>
        </p:nvCxnSpPr>
        <p:spPr>
          <a:xfrm>
            <a:off x="1078334" y="2301576"/>
            <a:ext cx="301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A59825-3AC9-0D1A-BE93-E8F8DE76317F}"/>
              </a:ext>
            </a:extLst>
          </p:cNvPr>
          <p:cNvSpPr txBox="1"/>
          <p:nvPr/>
        </p:nvSpPr>
        <p:spPr>
          <a:xfrm>
            <a:off x="1691029" y="2538485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Tên của cây</a:t>
            </a:r>
            <a:endParaRPr lang="vi-VN" sz="2200" b="1"/>
          </a:p>
        </p:txBody>
      </p:sp>
      <p:pic>
        <p:nvPicPr>
          <p:cNvPr id="1034" name="Picture 10" descr="Hình ảnh Minh Họa Cây Cảnh 3d PNG , Người Trung Quốc, Năm Mới, Tiền Bạc PNG  trong suốt và Vector để tải xuống miễn phí">
            <a:extLst>
              <a:ext uri="{FF2B5EF4-FFF2-40B4-BE49-F238E27FC236}">
                <a16:creationId xmlns:a16="http://schemas.microsoft.com/office/drawing/2014/main" id="{ED03DBFB-D520-539F-299C-2BE463A54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4"/>
          <a:stretch/>
        </p:blipFill>
        <p:spPr bwMode="auto">
          <a:xfrm>
            <a:off x="941434" y="2501631"/>
            <a:ext cx="626532" cy="5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5EE8AB1-27E2-6FC7-6762-3AEB9A6DB081}"/>
              </a:ext>
            </a:extLst>
          </p:cNvPr>
          <p:cNvSpPr/>
          <p:nvPr/>
        </p:nvSpPr>
        <p:spPr>
          <a:xfrm>
            <a:off x="908528" y="3328804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6AB8F1-78E1-C269-09D8-AAEA037C6291}"/>
              </a:ext>
            </a:extLst>
          </p:cNvPr>
          <p:cNvSpPr txBox="1"/>
          <p:nvPr/>
        </p:nvSpPr>
        <p:spPr>
          <a:xfrm>
            <a:off x="1691029" y="3433274"/>
            <a:ext cx="2098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 kỳ tưới cây</a:t>
            </a:r>
            <a:endParaRPr lang="vi-VN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8" name="Picture 14" descr="Hình ảnh Tưới Cây Biểu Tượng Dòng Biểu Tượng Minh Họa Phẳng Vectơ PNG , Một Biểu  Tượng Tưới Nước đơn Giản đầy Màu Sắc Trên Nền Trắng, Không Có Bóng, Trung">
            <a:extLst>
              <a:ext uri="{FF2B5EF4-FFF2-40B4-BE49-F238E27FC236}">
                <a16:creationId xmlns:a16="http://schemas.microsoft.com/office/drawing/2014/main" id="{5512029C-CC0C-50DD-1B26-E044D6D6A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t="13973" r="12791" b="13179"/>
          <a:stretch/>
        </p:blipFill>
        <p:spPr bwMode="auto">
          <a:xfrm>
            <a:off x="1016528" y="3367586"/>
            <a:ext cx="559877" cy="5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AA9DBA9-CCCD-38C0-7C43-317A72481338}"/>
              </a:ext>
            </a:extLst>
          </p:cNvPr>
          <p:cNvSpPr/>
          <p:nvPr/>
        </p:nvSpPr>
        <p:spPr>
          <a:xfrm>
            <a:off x="913847" y="4218667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40" name="Picture 16" descr="Schedule - Free education icons">
            <a:extLst>
              <a:ext uri="{FF2B5EF4-FFF2-40B4-BE49-F238E27FC236}">
                <a16:creationId xmlns:a16="http://schemas.microsoft.com/office/drawing/2014/main" id="{3EDD70C6-8BE9-31A3-99DD-E9EE7482F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51" y="4316839"/>
            <a:ext cx="519876" cy="5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88F4BBC-46F5-034E-ADA2-4609B3C8B793}"/>
              </a:ext>
            </a:extLst>
          </p:cNvPr>
          <p:cNvSpPr txBox="1"/>
          <p:nvPr/>
        </p:nvSpPr>
        <p:spPr>
          <a:xfrm>
            <a:off x="1576405" y="4314336"/>
            <a:ext cx="3098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Lịch tưới cây tự động</a:t>
            </a:r>
            <a:endParaRPr lang="vi-VN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3D0945-01EB-FCF3-A119-269F6C7EEEE3}"/>
              </a:ext>
            </a:extLst>
          </p:cNvPr>
          <p:cNvSpPr txBox="1"/>
          <p:nvPr/>
        </p:nvSpPr>
        <p:spPr>
          <a:xfrm>
            <a:off x="8136350" y="63164"/>
            <a:ext cx="333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4 ô trong “remote water control” là để xem và điều khiển tưới cây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6CE7E8-06BB-19C3-EACD-83701602307F}"/>
              </a:ext>
            </a:extLst>
          </p:cNvPr>
          <p:cNvSpPr txBox="1"/>
          <p:nvPr/>
        </p:nvSpPr>
        <p:spPr>
          <a:xfrm>
            <a:off x="4367229" y="50022"/>
            <a:ext cx="333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3 ô trong “home” là để cài đặt các thông tin và chức năng khác</a:t>
            </a:r>
            <a:endParaRPr lang="vi-V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5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B3427-4A24-172D-14FC-41E1C2766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BEEBB8-2E84-DA68-A27E-503275272C35}"/>
              </a:ext>
            </a:extLst>
          </p:cNvPr>
          <p:cNvSpPr/>
          <p:nvPr/>
        </p:nvSpPr>
        <p:spPr>
          <a:xfrm>
            <a:off x="773728" y="775029"/>
            <a:ext cx="10888582" cy="5861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8FB26C-CF60-BF72-C5E4-730F3294E74F}"/>
              </a:ext>
            </a:extLst>
          </p:cNvPr>
          <p:cNvSpPr txBox="1"/>
          <p:nvPr/>
        </p:nvSpPr>
        <p:spPr>
          <a:xfrm>
            <a:off x="236509" y="129214"/>
            <a:ext cx="8981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III. Giao diện chính</a:t>
            </a:r>
            <a:endParaRPr lang="vi-VN" sz="3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15F2C-2448-DA2C-72A7-84E840AF08C6}"/>
              </a:ext>
            </a:extLst>
          </p:cNvPr>
          <p:cNvSpPr txBox="1"/>
          <p:nvPr/>
        </p:nvSpPr>
        <p:spPr>
          <a:xfrm>
            <a:off x="5792219" y="875581"/>
            <a:ext cx="47494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Remote Water Control</a:t>
            </a:r>
            <a:endParaRPr lang="vi-VN" sz="3500" b="1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2666F2-8B8C-C681-4CF0-394F531C8850}"/>
              </a:ext>
            </a:extLst>
          </p:cNvPr>
          <p:cNvSpPr/>
          <p:nvPr/>
        </p:nvSpPr>
        <p:spPr>
          <a:xfrm>
            <a:off x="4997799" y="1708548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BB3F50-4DAE-07B4-E4D5-F0561B70EAA8}"/>
              </a:ext>
            </a:extLst>
          </p:cNvPr>
          <p:cNvCxnSpPr/>
          <p:nvPr/>
        </p:nvCxnSpPr>
        <p:spPr>
          <a:xfrm>
            <a:off x="4407111" y="692369"/>
            <a:ext cx="0" cy="594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B4C0DB-AC97-9750-26B2-A89EB7FA4D64}"/>
              </a:ext>
            </a:extLst>
          </p:cNvPr>
          <p:cNvSpPr txBox="1"/>
          <p:nvPr/>
        </p:nvSpPr>
        <p:spPr>
          <a:xfrm>
            <a:off x="5409945" y="1824522"/>
            <a:ext cx="1996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Water Valve</a:t>
            </a:r>
            <a:endParaRPr lang="vi-VN" sz="2500" b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A6F8495-F9E1-D2CD-2546-3D9D0CDD677E}"/>
              </a:ext>
            </a:extLst>
          </p:cNvPr>
          <p:cNvSpPr/>
          <p:nvPr/>
        </p:nvSpPr>
        <p:spPr>
          <a:xfrm>
            <a:off x="5388307" y="2584596"/>
            <a:ext cx="1729561" cy="698109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>
                <a:solidFill>
                  <a:schemeClr val="bg1"/>
                </a:solidFill>
              </a:rPr>
              <a:t>OFF</a:t>
            </a:r>
            <a:endParaRPr lang="vi-VN" sz="2500" b="1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3FE159-3ABA-B533-958B-A3ACEF87F956}"/>
              </a:ext>
            </a:extLst>
          </p:cNvPr>
          <p:cNvSpPr/>
          <p:nvPr/>
        </p:nvSpPr>
        <p:spPr>
          <a:xfrm>
            <a:off x="8577714" y="1708548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2C7545-60A9-20C6-8AD3-D610AD29C618}"/>
              </a:ext>
            </a:extLst>
          </p:cNvPr>
          <p:cNvSpPr txBox="1"/>
          <p:nvPr/>
        </p:nvSpPr>
        <p:spPr>
          <a:xfrm>
            <a:off x="8919488" y="1831893"/>
            <a:ext cx="2019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Temperature</a:t>
            </a:r>
            <a:endParaRPr lang="vi-VN" sz="25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7BF0E-5807-D799-9BD3-62C84447C8FE}"/>
              </a:ext>
            </a:extLst>
          </p:cNvPr>
          <p:cNvSpPr txBox="1"/>
          <p:nvPr/>
        </p:nvSpPr>
        <p:spPr>
          <a:xfrm>
            <a:off x="9567782" y="2538485"/>
            <a:ext cx="157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22,5 C</a:t>
            </a:r>
            <a:endParaRPr lang="vi-VN" sz="3500" b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E5C59AE-A1E7-AB70-B1E3-F339D96E1515}"/>
              </a:ext>
            </a:extLst>
          </p:cNvPr>
          <p:cNvSpPr/>
          <p:nvPr/>
        </p:nvSpPr>
        <p:spPr>
          <a:xfrm>
            <a:off x="8577714" y="4201390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106BD6-1EE9-2590-50B1-99315FF16E20}"/>
              </a:ext>
            </a:extLst>
          </p:cNvPr>
          <p:cNvSpPr txBox="1"/>
          <p:nvPr/>
        </p:nvSpPr>
        <p:spPr>
          <a:xfrm>
            <a:off x="9072748" y="4426144"/>
            <a:ext cx="16222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/>
              <a:t>Humidity</a:t>
            </a:r>
            <a:endParaRPr lang="vi-VN" sz="25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8C8221-0D7B-4E6F-2253-1C630C6143DA}"/>
              </a:ext>
            </a:extLst>
          </p:cNvPr>
          <p:cNvSpPr txBox="1"/>
          <p:nvPr/>
        </p:nvSpPr>
        <p:spPr>
          <a:xfrm>
            <a:off x="9217949" y="5043085"/>
            <a:ext cx="157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/>
              <a:t>56%</a:t>
            </a:r>
            <a:endParaRPr lang="vi-VN" sz="3500" b="1"/>
          </a:p>
        </p:txBody>
      </p:sp>
      <p:pic>
        <p:nvPicPr>
          <p:cNvPr id="1026" name="Picture 2" descr="Hình ảnh Biểu Tượng độ ẩm PNG, Vector, PSD, và biểu tượng để tải về miễn  phí | pngtree">
            <a:extLst>
              <a:ext uri="{FF2B5EF4-FFF2-40B4-BE49-F238E27FC236}">
                <a16:creationId xmlns:a16="http://schemas.microsoft.com/office/drawing/2014/main" id="{F2FCD3B3-CE14-65EA-2313-649CE1540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534" y="2362323"/>
            <a:ext cx="938428" cy="112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Là Nhiệt Kế Màu Đỏ Dấu Hiệu Của Nhiệt Độ Cao Là Ngủ Trưa Nóng Hình  minh họa Sẵn có - Tải xuống Hình ảnh Ngay bây giờ - iStock">
            <a:extLst>
              <a:ext uri="{FF2B5EF4-FFF2-40B4-BE49-F238E27FC236}">
                <a16:creationId xmlns:a16="http://schemas.microsoft.com/office/drawing/2014/main" id="{9D33FFA5-C14C-8335-85AA-CC46632FB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7" r="35201"/>
          <a:stretch/>
        </p:blipFill>
        <p:spPr bwMode="auto">
          <a:xfrm>
            <a:off x="8940073" y="4877391"/>
            <a:ext cx="277876" cy="9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520FC57-55C0-B4F2-A060-B7DC565E55A2}"/>
              </a:ext>
            </a:extLst>
          </p:cNvPr>
          <p:cNvSpPr/>
          <p:nvPr/>
        </p:nvSpPr>
        <p:spPr>
          <a:xfrm>
            <a:off x="4997799" y="4218667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B0ABE2-C28E-B6A0-669D-3A98CEF87806}"/>
              </a:ext>
            </a:extLst>
          </p:cNvPr>
          <p:cNvSpPr txBox="1"/>
          <p:nvPr/>
        </p:nvSpPr>
        <p:spPr>
          <a:xfrm>
            <a:off x="5094405" y="4359661"/>
            <a:ext cx="231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/>
              <a:t>Watering point</a:t>
            </a:r>
            <a:endParaRPr lang="vi-VN" sz="2500" b="1"/>
          </a:p>
        </p:txBody>
      </p:sp>
      <p:pic>
        <p:nvPicPr>
          <p:cNvPr id="1030" name="Picture 6" descr="Hơn 25.900 Bay Hơi ảnh, hình chụp &amp; hình ảnh trả phí bản quyền một lần sẵn  có - iStock">
            <a:extLst>
              <a:ext uri="{FF2B5EF4-FFF2-40B4-BE49-F238E27FC236}">
                <a16:creationId xmlns:a16="http://schemas.microsoft.com/office/drawing/2014/main" id="{E043C547-01DD-7425-F4E5-8813B7453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8" t="11670" r="17289" b="13154"/>
          <a:stretch/>
        </p:blipFill>
        <p:spPr bwMode="auto">
          <a:xfrm>
            <a:off x="5294626" y="4983242"/>
            <a:ext cx="553910" cy="6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E9EB424-5357-236C-F1C1-B30C662A94C2}"/>
              </a:ext>
            </a:extLst>
          </p:cNvPr>
          <p:cNvSpPr txBox="1"/>
          <p:nvPr/>
        </p:nvSpPr>
        <p:spPr>
          <a:xfrm>
            <a:off x="6229940" y="5043085"/>
            <a:ext cx="14721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20</a:t>
            </a:r>
            <a:endParaRPr lang="vi-VN" sz="35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E93829-9D14-7127-D042-267F3BF9E10D}"/>
              </a:ext>
            </a:extLst>
          </p:cNvPr>
          <p:cNvSpPr txBox="1"/>
          <p:nvPr/>
        </p:nvSpPr>
        <p:spPr>
          <a:xfrm>
            <a:off x="2077561" y="1547523"/>
            <a:ext cx="1356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Home</a:t>
            </a:r>
            <a:endParaRPr lang="vi-VN" sz="3000" b="1"/>
          </a:p>
        </p:txBody>
      </p:sp>
      <p:pic>
        <p:nvPicPr>
          <p:cNvPr id="1032" name="Picture 8" descr="Hệ thống quản lý nhiệt độ/độ ẩm - Temperature/humidity Monitoring System -  Andon System">
            <a:extLst>
              <a:ext uri="{FF2B5EF4-FFF2-40B4-BE49-F238E27FC236}">
                <a16:creationId xmlns:a16="http://schemas.microsoft.com/office/drawing/2014/main" id="{5A4EE2EB-6D40-0088-A70E-363B74E8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3" y="875581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5B64362-BA8F-41CA-D97F-B822CB350153}"/>
              </a:ext>
            </a:extLst>
          </p:cNvPr>
          <p:cNvSpPr txBox="1"/>
          <p:nvPr/>
        </p:nvSpPr>
        <p:spPr>
          <a:xfrm>
            <a:off x="1422268" y="902575"/>
            <a:ext cx="23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Quân Uyên Vinh</a:t>
            </a:r>
            <a:endParaRPr lang="vi-VN" b="1">
              <a:solidFill>
                <a:srgbClr val="C0000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92CF7E8-39F4-522C-B391-9643DB305BC3}"/>
              </a:ext>
            </a:extLst>
          </p:cNvPr>
          <p:cNvSpPr/>
          <p:nvPr/>
        </p:nvSpPr>
        <p:spPr>
          <a:xfrm>
            <a:off x="905921" y="2422921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71B017-8A1C-0A0A-F097-0C3A7EF8BF8C}"/>
              </a:ext>
            </a:extLst>
          </p:cNvPr>
          <p:cNvCxnSpPr/>
          <p:nvPr/>
        </p:nvCxnSpPr>
        <p:spPr>
          <a:xfrm>
            <a:off x="1078334" y="2301576"/>
            <a:ext cx="301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C1572D-0CFD-1BF7-4AB2-A784CF72A142}"/>
              </a:ext>
            </a:extLst>
          </p:cNvPr>
          <p:cNvSpPr txBox="1"/>
          <p:nvPr/>
        </p:nvSpPr>
        <p:spPr>
          <a:xfrm>
            <a:off x="1691029" y="2538485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Tên của cây</a:t>
            </a:r>
            <a:endParaRPr lang="vi-VN" sz="2200" b="1"/>
          </a:p>
        </p:txBody>
      </p:sp>
      <p:pic>
        <p:nvPicPr>
          <p:cNvPr id="1034" name="Picture 10" descr="Hình ảnh Minh Họa Cây Cảnh 3d PNG , Người Trung Quốc, Năm Mới, Tiền Bạc PNG  trong suốt và Vector để tải xuống miễn phí">
            <a:extLst>
              <a:ext uri="{FF2B5EF4-FFF2-40B4-BE49-F238E27FC236}">
                <a16:creationId xmlns:a16="http://schemas.microsoft.com/office/drawing/2014/main" id="{1467DDF9-14A4-5B8D-D2CC-7B641E99C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4"/>
          <a:stretch/>
        </p:blipFill>
        <p:spPr bwMode="auto">
          <a:xfrm>
            <a:off x="941434" y="2501631"/>
            <a:ext cx="626532" cy="5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D84F792-BABC-F5C2-CC75-59FBF4E4E185}"/>
              </a:ext>
            </a:extLst>
          </p:cNvPr>
          <p:cNvSpPr/>
          <p:nvPr/>
        </p:nvSpPr>
        <p:spPr>
          <a:xfrm>
            <a:off x="908528" y="3328804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BACFD-A2C8-6D8A-B441-47B884A10FD3}"/>
              </a:ext>
            </a:extLst>
          </p:cNvPr>
          <p:cNvSpPr txBox="1"/>
          <p:nvPr/>
        </p:nvSpPr>
        <p:spPr>
          <a:xfrm>
            <a:off x="1691029" y="3433274"/>
            <a:ext cx="2098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 kỳ tưới cây</a:t>
            </a:r>
            <a:endParaRPr lang="vi-VN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8" name="Picture 14" descr="Hình ảnh Tưới Cây Biểu Tượng Dòng Biểu Tượng Minh Họa Phẳng Vectơ PNG , Một Biểu  Tượng Tưới Nước đơn Giản đầy Màu Sắc Trên Nền Trắng, Không Có Bóng, Trung">
            <a:extLst>
              <a:ext uri="{FF2B5EF4-FFF2-40B4-BE49-F238E27FC236}">
                <a16:creationId xmlns:a16="http://schemas.microsoft.com/office/drawing/2014/main" id="{76BF8274-B622-BE28-1C53-634E49B9C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t="13973" r="12791" b="13179"/>
          <a:stretch/>
        </p:blipFill>
        <p:spPr bwMode="auto">
          <a:xfrm>
            <a:off x="1016528" y="3367586"/>
            <a:ext cx="559877" cy="5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396D32C-55C9-E6EE-73D9-FDCE0DB13C2C}"/>
              </a:ext>
            </a:extLst>
          </p:cNvPr>
          <p:cNvSpPr/>
          <p:nvPr/>
        </p:nvSpPr>
        <p:spPr>
          <a:xfrm>
            <a:off x="913847" y="4218667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40" name="Picture 16" descr="Schedule - Free education icons">
            <a:extLst>
              <a:ext uri="{FF2B5EF4-FFF2-40B4-BE49-F238E27FC236}">
                <a16:creationId xmlns:a16="http://schemas.microsoft.com/office/drawing/2014/main" id="{BA84C118-DCFD-6777-639E-7D8CE866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51" y="4316839"/>
            <a:ext cx="519876" cy="5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FC3769B-4327-657D-81A2-0581F900D896}"/>
              </a:ext>
            </a:extLst>
          </p:cNvPr>
          <p:cNvSpPr txBox="1"/>
          <p:nvPr/>
        </p:nvSpPr>
        <p:spPr>
          <a:xfrm>
            <a:off x="1576405" y="4314336"/>
            <a:ext cx="3098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Lịch tưới cây tự động</a:t>
            </a:r>
            <a:endParaRPr lang="vi-VN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887FE9-2367-E4E0-95BB-44AD81D746AF}"/>
              </a:ext>
            </a:extLst>
          </p:cNvPr>
          <p:cNvSpPr txBox="1"/>
          <p:nvPr/>
        </p:nvSpPr>
        <p:spPr>
          <a:xfrm>
            <a:off x="8136350" y="63164"/>
            <a:ext cx="333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4 ô trong “remote water control” là để xem và điều khiển tưới cây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EAC598-CA5F-31F3-FB7A-13A6476B5D1C}"/>
              </a:ext>
            </a:extLst>
          </p:cNvPr>
          <p:cNvSpPr txBox="1"/>
          <p:nvPr/>
        </p:nvSpPr>
        <p:spPr>
          <a:xfrm>
            <a:off x="4367229" y="50022"/>
            <a:ext cx="333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3 ô trong “home” là để cài đặt các thông tin và chức năng khác</a:t>
            </a:r>
            <a:endParaRPr lang="vi-VN">
              <a:solidFill>
                <a:srgbClr val="C0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46A137-CC86-8ED5-83C8-5B8624629F76}"/>
              </a:ext>
            </a:extLst>
          </p:cNvPr>
          <p:cNvCxnSpPr>
            <a:cxnSpLocks/>
          </p:cNvCxnSpPr>
          <p:nvPr/>
        </p:nvCxnSpPr>
        <p:spPr>
          <a:xfrm>
            <a:off x="2586162" y="2639584"/>
            <a:ext cx="2002433" cy="47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12FCC1-8D32-98D1-275F-1922E74D64BA}"/>
              </a:ext>
            </a:extLst>
          </p:cNvPr>
          <p:cNvSpPr txBox="1"/>
          <p:nvPr/>
        </p:nvSpPr>
        <p:spPr>
          <a:xfrm>
            <a:off x="3710415" y="2060418"/>
            <a:ext cx="83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Bấm vào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FC1A81-F11E-A63E-0D1A-FADCDC0F418C}"/>
              </a:ext>
            </a:extLst>
          </p:cNvPr>
          <p:cNvSpPr/>
          <p:nvPr/>
        </p:nvSpPr>
        <p:spPr>
          <a:xfrm>
            <a:off x="4684347" y="1724442"/>
            <a:ext cx="3831649" cy="20320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332501-D5D4-4D16-280D-8C4EA6BBD8C0}"/>
              </a:ext>
            </a:extLst>
          </p:cNvPr>
          <p:cNvSpPr txBox="1"/>
          <p:nvPr/>
        </p:nvSpPr>
        <p:spPr>
          <a:xfrm>
            <a:off x="5174583" y="2009860"/>
            <a:ext cx="291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Hãy đặt tên cho cây của bạn</a:t>
            </a:r>
            <a:endParaRPr lang="vi-VN" b="1">
              <a:solidFill>
                <a:srgbClr val="C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3C43B4-C8F2-D9A0-05E0-F1BCDAAC07C1}"/>
              </a:ext>
            </a:extLst>
          </p:cNvPr>
          <p:cNvSpPr/>
          <p:nvPr/>
        </p:nvSpPr>
        <p:spPr>
          <a:xfrm>
            <a:off x="5236926" y="2516359"/>
            <a:ext cx="2840118" cy="5627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Enter here</a:t>
            </a:r>
            <a:endParaRPr lang="vi-VN" i="1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39D089F-AFD8-772D-29D8-F801B26D260A}"/>
              </a:ext>
            </a:extLst>
          </p:cNvPr>
          <p:cNvSpPr/>
          <p:nvPr/>
        </p:nvSpPr>
        <p:spPr>
          <a:xfrm>
            <a:off x="7256740" y="3252373"/>
            <a:ext cx="830229" cy="28890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Finish</a:t>
            </a:r>
            <a:endParaRPr lang="vi-VN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0AFFCAA-05BA-D1AC-8E47-22A54E6D1393}"/>
              </a:ext>
            </a:extLst>
          </p:cNvPr>
          <p:cNvSpPr/>
          <p:nvPr/>
        </p:nvSpPr>
        <p:spPr>
          <a:xfrm>
            <a:off x="5236926" y="3252373"/>
            <a:ext cx="859074" cy="28890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97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2EB91-D4D5-5C4D-5B73-571BC0DA7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E297B2-78C5-50E5-CB21-2FADF3F2259B}"/>
              </a:ext>
            </a:extLst>
          </p:cNvPr>
          <p:cNvSpPr/>
          <p:nvPr/>
        </p:nvSpPr>
        <p:spPr>
          <a:xfrm>
            <a:off x="773728" y="775029"/>
            <a:ext cx="10888582" cy="5861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EAAA7-C6DC-E874-2C2A-6E0BAC5EE436}"/>
              </a:ext>
            </a:extLst>
          </p:cNvPr>
          <p:cNvSpPr txBox="1"/>
          <p:nvPr/>
        </p:nvSpPr>
        <p:spPr>
          <a:xfrm>
            <a:off x="236509" y="129214"/>
            <a:ext cx="8981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III. Giao diện chính</a:t>
            </a:r>
            <a:endParaRPr lang="vi-VN" sz="3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2185-5BF0-75D4-7E02-AF2D963A8EF8}"/>
              </a:ext>
            </a:extLst>
          </p:cNvPr>
          <p:cNvSpPr txBox="1"/>
          <p:nvPr/>
        </p:nvSpPr>
        <p:spPr>
          <a:xfrm>
            <a:off x="5792219" y="875581"/>
            <a:ext cx="47494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Remote Water Control</a:t>
            </a:r>
            <a:endParaRPr lang="vi-VN" sz="3500" b="1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CA87A2C-F565-02B0-E204-EE8EC6455401}"/>
              </a:ext>
            </a:extLst>
          </p:cNvPr>
          <p:cNvSpPr/>
          <p:nvPr/>
        </p:nvSpPr>
        <p:spPr>
          <a:xfrm>
            <a:off x="4997799" y="1708548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ECA754-132C-3D3E-FF3A-D5CA15A03FFA}"/>
              </a:ext>
            </a:extLst>
          </p:cNvPr>
          <p:cNvCxnSpPr/>
          <p:nvPr/>
        </p:nvCxnSpPr>
        <p:spPr>
          <a:xfrm>
            <a:off x="4407111" y="692369"/>
            <a:ext cx="0" cy="594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0EA6EA-25BD-2CB1-B96F-3FCCC33C1C04}"/>
              </a:ext>
            </a:extLst>
          </p:cNvPr>
          <p:cNvSpPr txBox="1"/>
          <p:nvPr/>
        </p:nvSpPr>
        <p:spPr>
          <a:xfrm>
            <a:off x="5409945" y="1824522"/>
            <a:ext cx="1996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Water Valve</a:t>
            </a:r>
            <a:endParaRPr lang="vi-VN" sz="2500" b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878463-0FC9-8CA4-9DC7-F95D9A559EE2}"/>
              </a:ext>
            </a:extLst>
          </p:cNvPr>
          <p:cNvSpPr/>
          <p:nvPr/>
        </p:nvSpPr>
        <p:spPr>
          <a:xfrm>
            <a:off x="5388307" y="2584596"/>
            <a:ext cx="1729561" cy="698109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>
                <a:solidFill>
                  <a:schemeClr val="bg1"/>
                </a:solidFill>
              </a:rPr>
              <a:t>OFF</a:t>
            </a:r>
            <a:endParaRPr lang="vi-VN" sz="2500" b="1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146D331-B0F8-4F3D-7BA2-5A6AD8985173}"/>
              </a:ext>
            </a:extLst>
          </p:cNvPr>
          <p:cNvSpPr/>
          <p:nvPr/>
        </p:nvSpPr>
        <p:spPr>
          <a:xfrm>
            <a:off x="8577714" y="1708548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C2F6C2-81E3-7631-1E1E-6E1CC46DF0FC}"/>
              </a:ext>
            </a:extLst>
          </p:cNvPr>
          <p:cNvSpPr txBox="1"/>
          <p:nvPr/>
        </p:nvSpPr>
        <p:spPr>
          <a:xfrm>
            <a:off x="8919488" y="1831893"/>
            <a:ext cx="2019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Temperature</a:t>
            </a:r>
            <a:endParaRPr lang="vi-VN" sz="25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9FDAF8-48AA-EA25-3527-9BFCAC804446}"/>
              </a:ext>
            </a:extLst>
          </p:cNvPr>
          <p:cNvSpPr txBox="1"/>
          <p:nvPr/>
        </p:nvSpPr>
        <p:spPr>
          <a:xfrm>
            <a:off x="9567782" y="2538485"/>
            <a:ext cx="157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22,5 C</a:t>
            </a:r>
            <a:endParaRPr lang="vi-VN" sz="3500" b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57D131F-438E-2BFC-626A-8C7126EEE1CA}"/>
              </a:ext>
            </a:extLst>
          </p:cNvPr>
          <p:cNvSpPr/>
          <p:nvPr/>
        </p:nvSpPr>
        <p:spPr>
          <a:xfrm>
            <a:off x="8577714" y="4201390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B2B409-463E-8110-B9F1-922DA82F6E19}"/>
              </a:ext>
            </a:extLst>
          </p:cNvPr>
          <p:cNvSpPr txBox="1"/>
          <p:nvPr/>
        </p:nvSpPr>
        <p:spPr>
          <a:xfrm>
            <a:off x="9072748" y="4426144"/>
            <a:ext cx="16222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/>
              <a:t>Humidity</a:t>
            </a:r>
            <a:endParaRPr lang="vi-VN" sz="25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143C38-2DD5-1887-E9FD-F932ACB656BD}"/>
              </a:ext>
            </a:extLst>
          </p:cNvPr>
          <p:cNvSpPr txBox="1"/>
          <p:nvPr/>
        </p:nvSpPr>
        <p:spPr>
          <a:xfrm>
            <a:off x="9217949" y="5043085"/>
            <a:ext cx="157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/>
              <a:t>56%</a:t>
            </a:r>
            <a:endParaRPr lang="vi-VN" sz="3500" b="1"/>
          </a:p>
        </p:txBody>
      </p:sp>
      <p:pic>
        <p:nvPicPr>
          <p:cNvPr id="1026" name="Picture 2" descr="Hình ảnh Biểu Tượng độ ẩm PNG, Vector, PSD, và biểu tượng để tải về miễn  phí | pngtree">
            <a:extLst>
              <a:ext uri="{FF2B5EF4-FFF2-40B4-BE49-F238E27FC236}">
                <a16:creationId xmlns:a16="http://schemas.microsoft.com/office/drawing/2014/main" id="{C1902FE4-2195-4C00-FD94-4316E719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534" y="2362323"/>
            <a:ext cx="938428" cy="112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Là Nhiệt Kế Màu Đỏ Dấu Hiệu Của Nhiệt Độ Cao Là Ngủ Trưa Nóng Hình  minh họa Sẵn có - Tải xuống Hình ảnh Ngay bây giờ - iStock">
            <a:extLst>
              <a:ext uri="{FF2B5EF4-FFF2-40B4-BE49-F238E27FC236}">
                <a16:creationId xmlns:a16="http://schemas.microsoft.com/office/drawing/2014/main" id="{90571D76-5ABD-5D33-2799-24F4AF40E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7" r="35201"/>
          <a:stretch/>
        </p:blipFill>
        <p:spPr bwMode="auto">
          <a:xfrm>
            <a:off x="8940073" y="4877391"/>
            <a:ext cx="277876" cy="9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F9066CD-4CEF-C7D6-425A-132179EF6BB3}"/>
              </a:ext>
            </a:extLst>
          </p:cNvPr>
          <p:cNvSpPr/>
          <p:nvPr/>
        </p:nvSpPr>
        <p:spPr>
          <a:xfrm>
            <a:off x="4997799" y="4218667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4AF6C6-2192-B493-5A55-D4D37910D180}"/>
              </a:ext>
            </a:extLst>
          </p:cNvPr>
          <p:cNvSpPr txBox="1"/>
          <p:nvPr/>
        </p:nvSpPr>
        <p:spPr>
          <a:xfrm>
            <a:off x="5094405" y="4359661"/>
            <a:ext cx="231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/>
              <a:t>Watering point</a:t>
            </a:r>
            <a:endParaRPr lang="vi-VN" sz="2500" b="1"/>
          </a:p>
        </p:txBody>
      </p:sp>
      <p:pic>
        <p:nvPicPr>
          <p:cNvPr id="1030" name="Picture 6" descr="Hơn 25.900 Bay Hơi ảnh, hình chụp &amp; hình ảnh trả phí bản quyền một lần sẵn  có - iStock">
            <a:extLst>
              <a:ext uri="{FF2B5EF4-FFF2-40B4-BE49-F238E27FC236}">
                <a16:creationId xmlns:a16="http://schemas.microsoft.com/office/drawing/2014/main" id="{9145DFF1-5DB0-3C19-FE87-F20D1E063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8" t="11670" r="17289" b="13154"/>
          <a:stretch/>
        </p:blipFill>
        <p:spPr bwMode="auto">
          <a:xfrm>
            <a:off x="5294626" y="4983242"/>
            <a:ext cx="553910" cy="6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0E287AB-31FA-E38E-9DB2-1D55EB441403}"/>
              </a:ext>
            </a:extLst>
          </p:cNvPr>
          <p:cNvSpPr txBox="1"/>
          <p:nvPr/>
        </p:nvSpPr>
        <p:spPr>
          <a:xfrm>
            <a:off x="6229940" y="5043085"/>
            <a:ext cx="14721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20</a:t>
            </a:r>
            <a:endParaRPr lang="vi-VN" sz="35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B5825-8130-012D-5906-615C4D3CDE46}"/>
              </a:ext>
            </a:extLst>
          </p:cNvPr>
          <p:cNvSpPr txBox="1"/>
          <p:nvPr/>
        </p:nvSpPr>
        <p:spPr>
          <a:xfrm>
            <a:off x="2077561" y="1547523"/>
            <a:ext cx="1356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Home</a:t>
            </a:r>
            <a:endParaRPr lang="vi-VN" sz="3000" b="1"/>
          </a:p>
        </p:txBody>
      </p:sp>
      <p:pic>
        <p:nvPicPr>
          <p:cNvPr id="1032" name="Picture 8" descr="Hệ thống quản lý nhiệt độ/độ ẩm - Temperature/humidity Monitoring System -  Andon System">
            <a:extLst>
              <a:ext uri="{FF2B5EF4-FFF2-40B4-BE49-F238E27FC236}">
                <a16:creationId xmlns:a16="http://schemas.microsoft.com/office/drawing/2014/main" id="{FA174A11-E5AD-A955-3E6B-82027130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3" y="875581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EF6A54F-F163-99E9-09AF-DAFB61035AD5}"/>
              </a:ext>
            </a:extLst>
          </p:cNvPr>
          <p:cNvSpPr txBox="1"/>
          <p:nvPr/>
        </p:nvSpPr>
        <p:spPr>
          <a:xfrm>
            <a:off x="1422268" y="902575"/>
            <a:ext cx="23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Quân Uyên Vinh</a:t>
            </a:r>
            <a:endParaRPr lang="vi-VN" b="1">
              <a:solidFill>
                <a:srgbClr val="C0000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4FFFF6-1C8C-7A57-D3E8-D33F0285060A}"/>
              </a:ext>
            </a:extLst>
          </p:cNvPr>
          <p:cNvSpPr/>
          <p:nvPr/>
        </p:nvSpPr>
        <p:spPr>
          <a:xfrm>
            <a:off x="905921" y="2422921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C4FF82-9C37-624E-71C6-2FC4D5D49426}"/>
              </a:ext>
            </a:extLst>
          </p:cNvPr>
          <p:cNvCxnSpPr/>
          <p:nvPr/>
        </p:nvCxnSpPr>
        <p:spPr>
          <a:xfrm>
            <a:off x="1078334" y="2301576"/>
            <a:ext cx="301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F8943D-ADD6-7829-529B-F2F49947FB27}"/>
              </a:ext>
            </a:extLst>
          </p:cNvPr>
          <p:cNvSpPr txBox="1"/>
          <p:nvPr/>
        </p:nvSpPr>
        <p:spPr>
          <a:xfrm>
            <a:off x="1691029" y="2538485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Tên của cây</a:t>
            </a:r>
            <a:endParaRPr lang="vi-VN" sz="2200" b="1"/>
          </a:p>
        </p:txBody>
      </p:sp>
      <p:pic>
        <p:nvPicPr>
          <p:cNvPr id="1034" name="Picture 10" descr="Hình ảnh Minh Họa Cây Cảnh 3d PNG , Người Trung Quốc, Năm Mới, Tiền Bạc PNG  trong suốt và Vector để tải xuống miễn phí">
            <a:extLst>
              <a:ext uri="{FF2B5EF4-FFF2-40B4-BE49-F238E27FC236}">
                <a16:creationId xmlns:a16="http://schemas.microsoft.com/office/drawing/2014/main" id="{25381A93-CB7E-BAA7-95E9-3C07B642E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4"/>
          <a:stretch/>
        </p:blipFill>
        <p:spPr bwMode="auto">
          <a:xfrm>
            <a:off x="941434" y="2501631"/>
            <a:ext cx="626532" cy="5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8A92FA9-2F93-EA66-8E71-7B76AB2FDA48}"/>
              </a:ext>
            </a:extLst>
          </p:cNvPr>
          <p:cNvSpPr/>
          <p:nvPr/>
        </p:nvSpPr>
        <p:spPr>
          <a:xfrm>
            <a:off x="908528" y="3328804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8D8E51-7785-D058-5EE5-D1FF4475832A}"/>
              </a:ext>
            </a:extLst>
          </p:cNvPr>
          <p:cNvSpPr txBox="1"/>
          <p:nvPr/>
        </p:nvSpPr>
        <p:spPr>
          <a:xfrm>
            <a:off x="1691029" y="3433274"/>
            <a:ext cx="2098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 kỳ tưới cây</a:t>
            </a:r>
            <a:endParaRPr lang="vi-VN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8" name="Picture 14" descr="Hình ảnh Tưới Cây Biểu Tượng Dòng Biểu Tượng Minh Họa Phẳng Vectơ PNG , Một Biểu  Tượng Tưới Nước đơn Giản đầy Màu Sắc Trên Nền Trắng, Không Có Bóng, Trung">
            <a:extLst>
              <a:ext uri="{FF2B5EF4-FFF2-40B4-BE49-F238E27FC236}">
                <a16:creationId xmlns:a16="http://schemas.microsoft.com/office/drawing/2014/main" id="{D0C8547B-AA87-A5B6-4EAE-128F9C7DB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t="13973" r="12791" b="13179"/>
          <a:stretch/>
        </p:blipFill>
        <p:spPr bwMode="auto">
          <a:xfrm>
            <a:off x="1016528" y="3367586"/>
            <a:ext cx="559877" cy="5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D90B7FE-7FA2-415E-69EB-84A942152F15}"/>
              </a:ext>
            </a:extLst>
          </p:cNvPr>
          <p:cNvSpPr/>
          <p:nvPr/>
        </p:nvSpPr>
        <p:spPr>
          <a:xfrm>
            <a:off x="913847" y="4218667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40" name="Picture 16" descr="Schedule - Free education icons">
            <a:extLst>
              <a:ext uri="{FF2B5EF4-FFF2-40B4-BE49-F238E27FC236}">
                <a16:creationId xmlns:a16="http://schemas.microsoft.com/office/drawing/2014/main" id="{2B0995AC-E343-63FF-8FB5-437095F2D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51" y="4316839"/>
            <a:ext cx="519876" cy="5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747C5EA-1628-4DB7-7B75-F4C2C0B25038}"/>
              </a:ext>
            </a:extLst>
          </p:cNvPr>
          <p:cNvSpPr txBox="1"/>
          <p:nvPr/>
        </p:nvSpPr>
        <p:spPr>
          <a:xfrm>
            <a:off x="1576405" y="4314336"/>
            <a:ext cx="3098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Lịch tưới cây tự động</a:t>
            </a:r>
            <a:endParaRPr lang="vi-VN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6EB894-D7F6-A14B-64A7-EB14B02B317A}"/>
              </a:ext>
            </a:extLst>
          </p:cNvPr>
          <p:cNvSpPr txBox="1"/>
          <p:nvPr/>
        </p:nvSpPr>
        <p:spPr>
          <a:xfrm>
            <a:off x="8136350" y="63164"/>
            <a:ext cx="333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4 ô trong “remote water control” là để xem và điều khiển tưới cây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546684-2C6A-5A8D-5372-D3859F28ED79}"/>
              </a:ext>
            </a:extLst>
          </p:cNvPr>
          <p:cNvSpPr txBox="1"/>
          <p:nvPr/>
        </p:nvSpPr>
        <p:spPr>
          <a:xfrm>
            <a:off x="4367229" y="50022"/>
            <a:ext cx="333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3 ô trong “home” là để cài đặt các thông tin và chức năng khác</a:t>
            </a:r>
            <a:endParaRPr lang="vi-VN">
              <a:solidFill>
                <a:srgbClr val="C0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2F8669-6E78-3BD3-21A5-865F43D7FBE9}"/>
              </a:ext>
            </a:extLst>
          </p:cNvPr>
          <p:cNvCxnSpPr>
            <a:cxnSpLocks/>
          </p:cNvCxnSpPr>
          <p:nvPr/>
        </p:nvCxnSpPr>
        <p:spPr>
          <a:xfrm flipV="1">
            <a:off x="3433699" y="2686608"/>
            <a:ext cx="1154896" cy="803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316721-D72F-5ADB-2F59-4AA3F4FD2877}"/>
              </a:ext>
            </a:extLst>
          </p:cNvPr>
          <p:cNvSpPr txBox="1"/>
          <p:nvPr/>
        </p:nvSpPr>
        <p:spPr>
          <a:xfrm>
            <a:off x="3385756" y="2680382"/>
            <a:ext cx="83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Bấm vào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ACA66C-3284-5D8C-9B2F-415A2F40BF1F}"/>
              </a:ext>
            </a:extLst>
          </p:cNvPr>
          <p:cNvSpPr/>
          <p:nvPr/>
        </p:nvSpPr>
        <p:spPr>
          <a:xfrm>
            <a:off x="4867062" y="1660357"/>
            <a:ext cx="3684440" cy="23057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99CF-0B53-3571-2DC8-980DA23FA51E}"/>
              </a:ext>
            </a:extLst>
          </p:cNvPr>
          <p:cNvSpPr txBox="1"/>
          <p:nvPr/>
        </p:nvSpPr>
        <p:spPr>
          <a:xfrm>
            <a:off x="5094405" y="1953654"/>
            <a:ext cx="33598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/>
              <a:t>Nhập thời gian tưới cây bạn muốn</a:t>
            </a:r>
            <a:endParaRPr lang="vi-VN" sz="17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39247-4385-6A32-336F-658E524BA143}"/>
              </a:ext>
            </a:extLst>
          </p:cNvPr>
          <p:cNvSpPr/>
          <p:nvPr/>
        </p:nvSpPr>
        <p:spPr>
          <a:xfrm>
            <a:off x="5287726" y="2516359"/>
            <a:ext cx="2840118" cy="562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/>
                </a:solidFill>
              </a:rPr>
              <a:t>Enter here</a:t>
            </a:r>
            <a:endParaRPr lang="vi-VN" i="1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95CD78-10CE-07E3-D337-3704285052AB}"/>
              </a:ext>
            </a:extLst>
          </p:cNvPr>
          <p:cNvSpPr/>
          <p:nvPr/>
        </p:nvSpPr>
        <p:spPr>
          <a:xfrm>
            <a:off x="5287726" y="3290256"/>
            <a:ext cx="859074" cy="2889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Cancel</a:t>
            </a:r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556234B-D0D4-707C-018B-941E7E7E2A2E}"/>
              </a:ext>
            </a:extLst>
          </p:cNvPr>
          <p:cNvSpPr/>
          <p:nvPr/>
        </p:nvSpPr>
        <p:spPr>
          <a:xfrm>
            <a:off x="7268116" y="3290256"/>
            <a:ext cx="859074" cy="2889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Finish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761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59747-7AE2-E832-A928-5B630AB24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7BAC92-6772-1591-C35D-36BE01B3DCCB}"/>
              </a:ext>
            </a:extLst>
          </p:cNvPr>
          <p:cNvSpPr/>
          <p:nvPr/>
        </p:nvSpPr>
        <p:spPr>
          <a:xfrm>
            <a:off x="773728" y="775029"/>
            <a:ext cx="10888582" cy="5861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44EBF2-A546-3A0D-4BB2-423FC618D648}"/>
              </a:ext>
            </a:extLst>
          </p:cNvPr>
          <p:cNvSpPr txBox="1"/>
          <p:nvPr/>
        </p:nvSpPr>
        <p:spPr>
          <a:xfrm>
            <a:off x="236509" y="129214"/>
            <a:ext cx="8981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III. Giao diện chính</a:t>
            </a:r>
            <a:endParaRPr lang="vi-VN" sz="3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0811A5-6920-9FC0-F96F-F28BEE5E3F4A}"/>
              </a:ext>
            </a:extLst>
          </p:cNvPr>
          <p:cNvSpPr txBox="1"/>
          <p:nvPr/>
        </p:nvSpPr>
        <p:spPr>
          <a:xfrm>
            <a:off x="5792219" y="875581"/>
            <a:ext cx="47494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Remote Water Control</a:t>
            </a:r>
            <a:endParaRPr lang="vi-VN" sz="3500" b="1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2EC35B1-05BB-7C41-9127-0A4FAC2CA766}"/>
              </a:ext>
            </a:extLst>
          </p:cNvPr>
          <p:cNvSpPr/>
          <p:nvPr/>
        </p:nvSpPr>
        <p:spPr>
          <a:xfrm>
            <a:off x="4997799" y="1708548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64E825-E91B-DDA7-8724-2FCDD44673E0}"/>
              </a:ext>
            </a:extLst>
          </p:cNvPr>
          <p:cNvCxnSpPr/>
          <p:nvPr/>
        </p:nvCxnSpPr>
        <p:spPr>
          <a:xfrm>
            <a:off x="4407111" y="692369"/>
            <a:ext cx="0" cy="594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3A9B4-1F2E-3D3E-3369-72453B24E872}"/>
              </a:ext>
            </a:extLst>
          </p:cNvPr>
          <p:cNvSpPr txBox="1"/>
          <p:nvPr/>
        </p:nvSpPr>
        <p:spPr>
          <a:xfrm>
            <a:off x="5409945" y="1824522"/>
            <a:ext cx="1996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Water Valve</a:t>
            </a:r>
            <a:endParaRPr lang="vi-VN" sz="2500" b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1FD690-6FAD-DC02-81F2-94C9F5B6F4E2}"/>
              </a:ext>
            </a:extLst>
          </p:cNvPr>
          <p:cNvSpPr/>
          <p:nvPr/>
        </p:nvSpPr>
        <p:spPr>
          <a:xfrm>
            <a:off x="5388307" y="2584596"/>
            <a:ext cx="1729561" cy="698109"/>
          </a:xfrm>
          <a:prstGeom prst="roundRect">
            <a:avLst/>
          </a:prstGeom>
          <a:solidFill>
            <a:schemeClr val="accent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>
                <a:solidFill>
                  <a:schemeClr val="bg1"/>
                </a:solidFill>
              </a:rPr>
              <a:t>OFF</a:t>
            </a:r>
            <a:endParaRPr lang="vi-VN" sz="2500" b="1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DBC265-2703-9842-1C50-10A30A3937BC}"/>
              </a:ext>
            </a:extLst>
          </p:cNvPr>
          <p:cNvSpPr/>
          <p:nvPr/>
        </p:nvSpPr>
        <p:spPr>
          <a:xfrm>
            <a:off x="8577714" y="1708548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D50A9-DFF1-B1FB-76BE-BCA82F9B8EEC}"/>
              </a:ext>
            </a:extLst>
          </p:cNvPr>
          <p:cNvSpPr txBox="1"/>
          <p:nvPr/>
        </p:nvSpPr>
        <p:spPr>
          <a:xfrm>
            <a:off x="8919488" y="1831893"/>
            <a:ext cx="2019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Temperature</a:t>
            </a:r>
            <a:endParaRPr lang="vi-VN" sz="25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AE8771-BE6F-81E3-A634-FBE3D69F0531}"/>
              </a:ext>
            </a:extLst>
          </p:cNvPr>
          <p:cNvSpPr txBox="1"/>
          <p:nvPr/>
        </p:nvSpPr>
        <p:spPr>
          <a:xfrm>
            <a:off x="9567782" y="2538485"/>
            <a:ext cx="157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22,5 C</a:t>
            </a:r>
            <a:endParaRPr lang="vi-VN" sz="3500" b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BEFDD6-986E-3FF7-B8CB-0188EAE4C328}"/>
              </a:ext>
            </a:extLst>
          </p:cNvPr>
          <p:cNvSpPr/>
          <p:nvPr/>
        </p:nvSpPr>
        <p:spPr>
          <a:xfrm>
            <a:off x="8577714" y="4201390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BE30A3-8CC1-857C-0C12-C851C5F5E199}"/>
              </a:ext>
            </a:extLst>
          </p:cNvPr>
          <p:cNvSpPr txBox="1"/>
          <p:nvPr/>
        </p:nvSpPr>
        <p:spPr>
          <a:xfrm>
            <a:off x="9072748" y="4426144"/>
            <a:ext cx="16222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/>
              <a:t>Humidity</a:t>
            </a:r>
            <a:endParaRPr lang="vi-VN" sz="25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E609E1-EFA7-02F2-58C7-552EE92FEEBA}"/>
              </a:ext>
            </a:extLst>
          </p:cNvPr>
          <p:cNvSpPr txBox="1"/>
          <p:nvPr/>
        </p:nvSpPr>
        <p:spPr>
          <a:xfrm>
            <a:off x="9217949" y="5043085"/>
            <a:ext cx="157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/>
              <a:t>56%</a:t>
            </a:r>
            <a:endParaRPr lang="vi-VN" sz="3500" b="1"/>
          </a:p>
        </p:txBody>
      </p:sp>
      <p:pic>
        <p:nvPicPr>
          <p:cNvPr id="1026" name="Picture 2" descr="Hình ảnh Biểu Tượng độ ẩm PNG, Vector, PSD, và biểu tượng để tải về miễn  phí | pngtree">
            <a:extLst>
              <a:ext uri="{FF2B5EF4-FFF2-40B4-BE49-F238E27FC236}">
                <a16:creationId xmlns:a16="http://schemas.microsoft.com/office/drawing/2014/main" id="{8347880F-8AAE-FC95-1451-EAD4B904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534" y="2362323"/>
            <a:ext cx="938428" cy="112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Là Nhiệt Kế Màu Đỏ Dấu Hiệu Của Nhiệt Độ Cao Là Ngủ Trưa Nóng Hình  minh họa Sẵn có - Tải xuống Hình ảnh Ngay bây giờ - iStock">
            <a:extLst>
              <a:ext uri="{FF2B5EF4-FFF2-40B4-BE49-F238E27FC236}">
                <a16:creationId xmlns:a16="http://schemas.microsoft.com/office/drawing/2014/main" id="{9E71A783-957F-07A3-17E3-852FF7D9C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7" r="35201"/>
          <a:stretch/>
        </p:blipFill>
        <p:spPr bwMode="auto">
          <a:xfrm>
            <a:off x="8940073" y="4877391"/>
            <a:ext cx="277876" cy="93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9F3A6-9FA2-A630-34E2-4E89DCE585A2}"/>
              </a:ext>
            </a:extLst>
          </p:cNvPr>
          <p:cNvSpPr/>
          <p:nvPr/>
        </p:nvSpPr>
        <p:spPr>
          <a:xfrm>
            <a:off x="4997799" y="4218667"/>
            <a:ext cx="2511705" cy="1956121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23F357-A872-3CC7-111D-208CE108F9EA}"/>
              </a:ext>
            </a:extLst>
          </p:cNvPr>
          <p:cNvSpPr txBox="1"/>
          <p:nvPr/>
        </p:nvSpPr>
        <p:spPr>
          <a:xfrm>
            <a:off x="5094405" y="4359661"/>
            <a:ext cx="23173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/>
              <a:t>Watering point</a:t>
            </a:r>
            <a:endParaRPr lang="vi-VN" sz="2500" b="1"/>
          </a:p>
        </p:txBody>
      </p:sp>
      <p:pic>
        <p:nvPicPr>
          <p:cNvPr id="1030" name="Picture 6" descr="Hơn 25.900 Bay Hơi ảnh, hình chụp &amp; hình ảnh trả phí bản quyền một lần sẵn  có - iStock">
            <a:extLst>
              <a:ext uri="{FF2B5EF4-FFF2-40B4-BE49-F238E27FC236}">
                <a16:creationId xmlns:a16="http://schemas.microsoft.com/office/drawing/2014/main" id="{F0B4941E-FDDF-AA3D-BF98-E7E199F20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8" t="11670" r="17289" b="13154"/>
          <a:stretch/>
        </p:blipFill>
        <p:spPr bwMode="auto">
          <a:xfrm>
            <a:off x="5294626" y="4983242"/>
            <a:ext cx="553910" cy="6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FD1263-59FB-2148-6474-863DEF51F69F}"/>
              </a:ext>
            </a:extLst>
          </p:cNvPr>
          <p:cNvSpPr txBox="1"/>
          <p:nvPr/>
        </p:nvSpPr>
        <p:spPr>
          <a:xfrm>
            <a:off x="6229940" y="5043085"/>
            <a:ext cx="14721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/>
              <a:t>20</a:t>
            </a:r>
            <a:endParaRPr lang="vi-VN" sz="35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6205A1-9213-2CFE-EA1D-8F878CF9B08C}"/>
              </a:ext>
            </a:extLst>
          </p:cNvPr>
          <p:cNvSpPr txBox="1"/>
          <p:nvPr/>
        </p:nvSpPr>
        <p:spPr>
          <a:xfrm>
            <a:off x="2077561" y="1547523"/>
            <a:ext cx="1356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Home</a:t>
            </a:r>
            <a:endParaRPr lang="vi-VN" sz="3000" b="1"/>
          </a:p>
        </p:txBody>
      </p:sp>
      <p:pic>
        <p:nvPicPr>
          <p:cNvPr id="1032" name="Picture 8" descr="Hệ thống quản lý nhiệt độ/độ ẩm - Temperature/humidity Monitoring System -  Andon System">
            <a:extLst>
              <a:ext uri="{FF2B5EF4-FFF2-40B4-BE49-F238E27FC236}">
                <a16:creationId xmlns:a16="http://schemas.microsoft.com/office/drawing/2014/main" id="{DA60B806-EB0C-B21B-6D0E-77A67EAE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3" y="875581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865A49-7D6E-5B0D-6F73-B24F2302447C}"/>
              </a:ext>
            </a:extLst>
          </p:cNvPr>
          <p:cNvSpPr txBox="1"/>
          <p:nvPr/>
        </p:nvSpPr>
        <p:spPr>
          <a:xfrm>
            <a:off x="1422268" y="902575"/>
            <a:ext cx="231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Quân Uyên Vinh</a:t>
            </a:r>
            <a:endParaRPr lang="vi-VN" b="1">
              <a:solidFill>
                <a:srgbClr val="C0000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2AF3975-B925-BB73-2540-82FC794D511D}"/>
              </a:ext>
            </a:extLst>
          </p:cNvPr>
          <p:cNvSpPr/>
          <p:nvPr/>
        </p:nvSpPr>
        <p:spPr>
          <a:xfrm>
            <a:off x="905921" y="2422921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08CD0D-80EF-3156-6281-DC7997F2F861}"/>
              </a:ext>
            </a:extLst>
          </p:cNvPr>
          <p:cNvCxnSpPr/>
          <p:nvPr/>
        </p:nvCxnSpPr>
        <p:spPr>
          <a:xfrm>
            <a:off x="1078334" y="2301576"/>
            <a:ext cx="301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5538CB-DDF4-DCC2-67DE-5EC0373B3BA7}"/>
              </a:ext>
            </a:extLst>
          </p:cNvPr>
          <p:cNvSpPr txBox="1"/>
          <p:nvPr/>
        </p:nvSpPr>
        <p:spPr>
          <a:xfrm>
            <a:off x="1691029" y="2538485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/>
              <a:t>Tên của cây</a:t>
            </a:r>
            <a:endParaRPr lang="vi-VN" sz="2200" b="1"/>
          </a:p>
        </p:txBody>
      </p:sp>
      <p:pic>
        <p:nvPicPr>
          <p:cNvPr id="1034" name="Picture 10" descr="Hình ảnh Minh Họa Cây Cảnh 3d PNG , Người Trung Quốc, Năm Mới, Tiền Bạc PNG  trong suốt và Vector để tải xuống miễn phí">
            <a:extLst>
              <a:ext uri="{FF2B5EF4-FFF2-40B4-BE49-F238E27FC236}">
                <a16:creationId xmlns:a16="http://schemas.microsoft.com/office/drawing/2014/main" id="{311D02DB-F1E1-B8B9-278C-1C9ACFE47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4"/>
          <a:stretch/>
        </p:blipFill>
        <p:spPr bwMode="auto">
          <a:xfrm>
            <a:off x="941434" y="2501631"/>
            <a:ext cx="626532" cy="51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D57345-C71B-AEF4-D8DC-92A9FE1FAD7E}"/>
              </a:ext>
            </a:extLst>
          </p:cNvPr>
          <p:cNvSpPr/>
          <p:nvPr/>
        </p:nvSpPr>
        <p:spPr>
          <a:xfrm>
            <a:off x="908528" y="3328804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0DB4C3-183F-FCD3-6184-B11A1648EA6F}"/>
              </a:ext>
            </a:extLst>
          </p:cNvPr>
          <p:cNvSpPr txBox="1"/>
          <p:nvPr/>
        </p:nvSpPr>
        <p:spPr>
          <a:xfrm>
            <a:off x="1691029" y="3433274"/>
            <a:ext cx="2098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 kỳ tưới cây</a:t>
            </a:r>
            <a:endParaRPr lang="vi-VN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8" name="Picture 14" descr="Hình ảnh Tưới Cây Biểu Tượng Dòng Biểu Tượng Minh Họa Phẳng Vectơ PNG , Một Biểu  Tượng Tưới Nước đơn Giản đầy Màu Sắc Trên Nền Trắng, Không Có Bóng, Trung">
            <a:extLst>
              <a:ext uri="{FF2B5EF4-FFF2-40B4-BE49-F238E27FC236}">
                <a16:creationId xmlns:a16="http://schemas.microsoft.com/office/drawing/2014/main" id="{F3313636-CF66-D16A-DB7E-04251C46E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t="13973" r="12791" b="13179"/>
          <a:stretch/>
        </p:blipFill>
        <p:spPr bwMode="auto">
          <a:xfrm>
            <a:off x="1016528" y="3367586"/>
            <a:ext cx="559877" cy="57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B546EB8-B847-DC59-6535-EA16F0E7A4DD}"/>
              </a:ext>
            </a:extLst>
          </p:cNvPr>
          <p:cNvSpPr/>
          <p:nvPr/>
        </p:nvSpPr>
        <p:spPr>
          <a:xfrm>
            <a:off x="913847" y="4218667"/>
            <a:ext cx="3344631" cy="65617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40" name="Picture 16" descr="Schedule - Free education icons">
            <a:extLst>
              <a:ext uri="{FF2B5EF4-FFF2-40B4-BE49-F238E27FC236}">
                <a16:creationId xmlns:a16="http://schemas.microsoft.com/office/drawing/2014/main" id="{851C892B-6B0E-E965-C2A3-44BE1A5A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51" y="4316839"/>
            <a:ext cx="519876" cy="5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109B70E-7514-7270-6E17-58425578DEED}"/>
              </a:ext>
            </a:extLst>
          </p:cNvPr>
          <p:cNvSpPr txBox="1"/>
          <p:nvPr/>
        </p:nvSpPr>
        <p:spPr>
          <a:xfrm>
            <a:off x="1576405" y="4314336"/>
            <a:ext cx="3098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Lịch tưới cây tự động</a:t>
            </a:r>
            <a:endParaRPr lang="vi-VN" sz="2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5C2817-63B6-5729-6CE8-8C2223BAD426}"/>
              </a:ext>
            </a:extLst>
          </p:cNvPr>
          <p:cNvCxnSpPr>
            <a:cxnSpLocks/>
          </p:cNvCxnSpPr>
          <p:nvPr/>
        </p:nvCxnSpPr>
        <p:spPr>
          <a:xfrm flipV="1">
            <a:off x="1951879" y="4063656"/>
            <a:ext cx="1579639" cy="10357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BA3067-D574-3E86-4BE4-F01D50FCFC0A}"/>
              </a:ext>
            </a:extLst>
          </p:cNvPr>
          <p:cNvSpPr txBox="1"/>
          <p:nvPr/>
        </p:nvSpPr>
        <p:spPr>
          <a:xfrm>
            <a:off x="1256470" y="4925942"/>
            <a:ext cx="83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Bấm vào</a:t>
            </a:r>
            <a:endParaRPr lang="vi-VN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CA863-C084-3AE6-FC9A-C8C892E21B9B}"/>
              </a:ext>
            </a:extLst>
          </p:cNvPr>
          <p:cNvSpPr/>
          <p:nvPr/>
        </p:nvSpPr>
        <p:spPr>
          <a:xfrm>
            <a:off x="3612651" y="1506523"/>
            <a:ext cx="6309360" cy="51304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F9AFD0-15BE-2DDD-4F8E-11DA5E39FCD4}"/>
              </a:ext>
            </a:extLst>
          </p:cNvPr>
          <p:cNvSpPr txBox="1"/>
          <p:nvPr/>
        </p:nvSpPr>
        <p:spPr>
          <a:xfrm>
            <a:off x="4818655" y="1686196"/>
            <a:ext cx="392188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/>
              <a:t>Lịch trình tưới cây</a:t>
            </a:r>
            <a:endParaRPr lang="vi-VN" sz="23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2026D-AF0B-2CAC-10E5-0F953F30BE00}"/>
              </a:ext>
            </a:extLst>
          </p:cNvPr>
          <p:cNvSpPr txBox="1"/>
          <p:nvPr/>
        </p:nvSpPr>
        <p:spPr>
          <a:xfrm>
            <a:off x="3944225" y="2301576"/>
            <a:ext cx="12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Schedule</a:t>
            </a:r>
            <a:endParaRPr lang="vi-VN" b="1" u="sng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DCD63F9-BB3E-61A2-4F34-0C7B48D3B8DA}"/>
              </a:ext>
            </a:extLst>
          </p:cNvPr>
          <p:cNvSpPr/>
          <p:nvPr/>
        </p:nvSpPr>
        <p:spPr>
          <a:xfrm>
            <a:off x="3870716" y="2760064"/>
            <a:ext cx="4509541" cy="58817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9" name="Graphic 28" descr="Stopwatch with solid fill">
            <a:extLst>
              <a:ext uri="{FF2B5EF4-FFF2-40B4-BE49-F238E27FC236}">
                <a16:creationId xmlns:a16="http://schemas.microsoft.com/office/drawing/2014/main" id="{2CAD2282-608E-31AB-A870-A93306AF55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94011" y="2781579"/>
            <a:ext cx="553998" cy="55399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987E803-23FE-0E46-35D3-EB812EEDB981}"/>
              </a:ext>
            </a:extLst>
          </p:cNvPr>
          <p:cNvSpPr txBox="1"/>
          <p:nvPr/>
        </p:nvSpPr>
        <p:spPr>
          <a:xfrm>
            <a:off x="4641060" y="2785946"/>
            <a:ext cx="1728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12:30</a:t>
            </a:r>
            <a:endParaRPr lang="vi-VN" sz="3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E9DF00-3EB8-07D5-2711-BD1DCCF8E35A}"/>
              </a:ext>
            </a:extLst>
          </p:cNvPr>
          <p:cNvSpPr txBox="1"/>
          <p:nvPr/>
        </p:nvSpPr>
        <p:spPr>
          <a:xfrm>
            <a:off x="8632309" y="2290306"/>
            <a:ext cx="86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14:30</a:t>
            </a:r>
            <a:endParaRPr lang="vi-VN" b="1" u="sng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DC8BD16-8D25-BDDB-2161-620987E80A89}"/>
              </a:ext>
            </a:extLst>
          </p:cNvPr>
          <p:cNvSpPr/>
          <p:nvPr/>
        </p:nvSpPr>
        <p:spPr>
          <a:xfrm>
            <a:off x="6211629" y="2911990"/>
            <a:ext cx="912781" cy="3019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Chu kì</a:t>
            </a:r>
            <a:endParaRPr lang="vi-VN">
              <a:solidFill>
                <a:schemeClr val="tx1"/>
              </a:solidFill>
            </a:endParaRPr>
          </a:p>
        </p:txBody>
      </p:sp>
      <p:pic>
        <p:nvPicPr>
          <p:cNvPr id="4102" name="Picture 6" descr="Hình ảnh Electric Switch PNG, Vector, PSD, và biểu tượng để tải về miễn phí  | pngtree">
            <a:extLst>
              <a:ext uri="{FF2B5EF4-FFF2-40B4-BE49-F238E27FC236}">
                <a16:creationId xmlns:a16="http://schemas.microsoft.com/office/drawing/2014/main" id="{D069B23E-4125-B08A-974C-DF8605A2C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13154" r="52995" b="13412"/>
          <a:stretch/>
        </p:blipFill>
        <p:spPr bwMode="auto">
          <a:xfrm rot="16200000">
            <a:off x="7713327" y="2802219"/>
            <a:ext cx="309048" cy="5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253340-3C7E-A65F-EDA9-AE4BB5127ABC}"/>
              </a:ext>
            </a:extLst>
          </p:cNvPr>
          <p:cNvCxnSpPr>
            <a:cxnSpLocks/>
          </p:cNvCxnSpPr>
          <p:nvPr/>
        </p:nvCxnSpPr>
        <p:spPr>
          <a:xfrm flipV="1">
            <a:off x="6711405" y="691853"/>
            <a:ext cx="1220705" cy="23622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DC9AB95-6316-49D9-2136-727BBAC07A1E}"/>
              </a:ext>
            </a:extLst>
          </p:cNvPr>
          <p:cNvSpPr txBox="1"/>
          <p:nvPr/>
        </p:nvSpPr>
        <p:spPr>
          <a:xfrm>
            <a:off x="6094679" y="79917"/>
            <a:ext cx="282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Đặt chu kì ví dụ như hàng ngày, chỉ thứ 2, chỉ thứ 3,…</a:t>
            </a:r>
            <a:endParaRPr lang="vi-VN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FDD9DB-2EB6-D77F-C39F-2591F1C17C1D}"/>
              </a:ext>
            </a:extLst>
          </p:cNvPr>
          <p:cNvCxnSpPr>
            <a:cxnSpLocks/>
          </p:cNvCxnSpPr>
          <p:nvPr/>
        </p:nvCxnSpPr>
        <p:spPr>
          <a:xfrm flipV="1">
            <a:off x="7919883" y="691852"/>
            <a:ext cx="1761834" cy="23386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F23F0D3-536C-5577-D384-4D46C1A8379C}"/>
              </a:ext>
            </a:extLst>
          </p:cNvPr>
          <p:cNvSpPr txBox="1"/>
          <p:nvPr/>
        </p:nvSpPr>
        <p:spPr>
          <a:xfrm>
            <a:off x="9217949" y="213163"/>
            <a:ext cx="160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Bật tắt lịch hẹn</a:t>
            </a:r>
            <a:endParaRPr lang="vi-VN">
              <a:solidFill>
                <a:srgbClr val="C00000"/>
              </a:solidFill>
            </a:endParaRPr>
          </a:p>
        </p:txBody>
      </p:sp>
      <p:pic>
        <p:nvPicPr>
          <p:cNvPr id="61" name="Graphic 60" descr="Close with solid fill">
            <a:extLst>
              <a:ext uri="{FF2B5EF4-FFF2-40B4-BE49-F238E27FC236}">
                <a16:creationId xmlns:a16="http://schemas.microsoft.com/office/drawing/2014/main" id="{B516B32D-F6C7-A55A-6F91-199F49218C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36996" y="2797734"/>
            <a:ext cx="489179" cy="489179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45E3C7-1C72-CDA3-1B6D-8A1BD92FD9FE}"/>
              </a:ext>
            </a:extLst>
          </p:cNvPr>
          <p:cNvCxnSpPr>
            <a:cxnSpLocks/>
          </p:cNvCxnSpPr>
          <p:nvPr/>
        </p:nvCxnSpPr>
        <p:spPr>
          <a:xfrm>
            <a:off x="9119260" y="3039194"/>
            <a:ext cx="2155822" cy="237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" name="TextBox 4095">
            <a:extLst>
              <a:ext uri="{FF2B5EF4-FFF2-40B4-BE49-F238E27FC236}">
                <a16:creationId xmlns:a16="http://schemas.microsoft.com/office/drawing/2014/main" id="{0F2A1507-A8ED-E0B9-9155-7791EB2F5E48}"/>
              </a:ext>
            </a:extLst>
          </p:cNvPr>
          <p:cNvSpPr txBox="1"/>
          <p:nvPr/>
        </p:nvSpPr>
        <p:spPr>
          <a:xfrm>
            <a:off x="7877706" y="4348812"/>
            <a:ext cx="113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Nút thêm lịch</a:t>
            </a:r>
            <a:endParaRPr lang="vi-VN">
              <a:solidFill>
                <a:srgbClr val="C00000"/>
              </a:solidFill>
            </a:endParaRPr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0BC2351B-4019-6B9E-194D-450A0E07EFE0}"/>
              </a:ext>
            </a:extLst>
          </p:cNvPr>
          <p:cNvGrpSpPr/>
          <p:nvPr/>
        </p:nvGrpSpPr>
        <p:grpSpPr>
          <a:xfrm>
            <a:off x="6417390" y="6041462"/>
            <a:ext cx="548640" cy="548640"/>
            <a:chOff x="3870716" y="4027746"/>
            <a:chExt cx="548640" cy="548640"/>
          </a:xfrm>
        </p:grpSpPr>
        <p:sp>
          <p:nvSpPr>
            <p:cNvPr id="4097" name="Flowchart: Connector 4096">
              <a:extLst>
                <a:ext uri="{FF2B5EF4-FFF2-40B4-BE49-F238E27FC236}">
                  <a16:creationId xmlns:a16="http://schemas.microsoft.com/office/drawing/2014/main" id="{B9CA9BFB-011E-6CF3-B197-5E2CA6F788F7}"/>
                </a:ext>
              </a:extLst>
            </p:cNvPr>
            <p:cNvSpPr/>
            <p:nvPr/>
          </p:nvSpPr>
          <p:spPr>
            <a:xfrm>
              <a:off x="3870716" y="4027746"/>
              <a:ext cx="548640" cy="548640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4104" name="Group 4103">
              <a:extLst>
                <a:ext uri="{FF2B5EF4-FFF2-40B4-BE49-F238E27FC236}">
                  <a16:creationId xmlns:a16="http://schemas.microsoft.com/office/drawing/2014/main" id="{09BD0DD4-4085-6599-D420-99417AE6464F}"/>
                </a:ext>
              </a:extLst>
            </p:cNvPr>
            <p:cNvGrpSpPr/>
            <p:nvPr/>
          </p:nvGrpSpPr>
          <p:grpSpPr>
            <a:xfrm>
              <a:off x="3960810" y="4119559"/>
              <a:ext cx="382378" cy="364230"/>
              <a:chOff x="-102020" y="1229421"/>
              <a:chExt cx="641800" cy="641800"/>
            </a:xfrm>
          </p:grpSpPr>
          <p:sp>
            <p:nvSpPr>
              <p:cNvPr id="4099" name="Rectangle 4098">
                <a:extLst>
                  <a:ext uri="{FF2B5EF4-FFF2-40B4-BE49-F238E27FC236}">
                    <a16:creationId xmlns:a16="http://schemas.microsoft.com/office/drawing/2014/main" id="{619089A6-9CAE-861C-0A42-935BEC0AB8AB}"/>
                  </a:ext>
                </a:extLst>
              </p:cNvPr>
              <p:cNvSpPr/>
              <p:nvPr/>
            </p:nvSpPr>
            <p:spPr>
              <a:xfrm>
                <a:off x="163865" y="1229421"/>
                <a:ext cx="124215" cy="6418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101" name="Rectangle 4100">
                <a:extLst>
                  <a:ext uri="{FF2B5EF4-FFF2-40B4-BE49-F238E27FC236}">
                    <a16:creationId xmlns:a16="http://schemas.microsoft.com/office/drawing/2014/main" id="{6BB56C05-08D6-3A2E-EACE-C0BCFFE297D3}"/>
                  </a:ext>
                </a:extLst>
              </p:cNvPr>
              <p:cNvSpPr/>
              <p:nvPr/>
            </p:nvSpPr>
            <p:spPr>
              <a:xfrm rot="16200000">
                <a:off x="156772" y="1247773"/>
                <a:ext cx="124215" cy="6418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cxnSp>
        <p:nvCxnSpPr>
          <p:cNvPr id="4106" name="Straight Arrow Connector 4105">
            <a:extLst>
              <a:ext uri="{FF2B5EF4-FFF2-40B4-BE49-F238E27FC236}">
                <a16:creationId xmlns:a16="http://schemas.microsoft.com/office/drawing/2014/main" id="{3E7E8329-54FD-0767-9001-F2778EDF581F}"/>
              </a:ext>
            </a:extLst>
          </p:cNvPr>
          <p:cNvCxnSpPr>
            <a:cxnSpLocks/>
          </p:cNvCxnSpPr>
          <p:nvPr/>
        </p:nvCxnSpPr>
        <p:spPr>
          <a:xfrm flipV="1">
            <a:off x="6821035" y="5122236"/>
            <a:ext cx="1379642" cy="10391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TextBox 4106">
            <a:extLst>
              <a:ext uri="{FF2B5EF4-FFF2-40B4-BE49-F238E27FC236}">
                <a16:creationId xmlns:a16="http://schemas.microsoft.com/office/drawing/2014/main" id="{886A4F1D-4D7E-98D3-AAEE-11CF68A40057}"/>
              </a:ext>
            </a:extLst>
          </p:cNvPr>
          <p:cNvSpPr txBox="1"/>
          <p:nvPr/>
        </p:nvSpPr>
        <p:spPr>
          <a:xfrm>
            <a:off x="11286587" y="2838790"/>
            <a:ext cx="113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xóa</a:t>
            </a:r>
            <a:endParaRPr lang="vi-VN">
              <a:solidFill>
                <a:srgbClr val="C00000"/>
              </a:solidFill>
            </a:endParaRPr>
          </a:p>
        </p:txBody>
      </p:sp>
      <p:cxnSp>
        <p:nvCxnSpPr>
          <p:cNvPr id="4110" name="Straight Arrow Connector 4109">
            <a:extLst>
              <a:ext uri="{FF2B5EF4-FFF2-40B4-BE49-F238E27FC236}">
                <a16:creationId xmlns:a16="http://schemas.microsoft.com/office/drawing/2014/main" id="{0F67AC97-9748-48B6-6732-1A95D95AE075}"/>
              </a:ext>
            </a:extLst>
          </p:cNvPr>
          <p:cNvCxnSpPr>
            <a:cxnSpLocks/>
          </p:cNvCxnSpPr>
          <p:nvPr/>
        </p:nvCxnSpPr>
        <p:spPr>
          <a:xfrm flipV="1">
            <a:off x="9217949" y="902575"/>
            <a:ext cx="1606674" cy="1459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D718CDD2-7302-7AA9-F781-1F9D3607B285}"/>
              </a:ext>
            </a:extLst>
          </p:cNvPr>
          <p:cNvSpPr txBox="1"/>
          <p:nvPr/>
        </p:nvSpPr>
        <p:spPr>
          <a:xfrm>
            <a:off x="10755672" y="722382"/>
            <a:ext cx="140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Giờ hiện tại</a:t>
            </a:r>
            <a:endParaRPr lang="vi-V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0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1046</Words>
  <Application>Microsoft Office PowerPoint</Application>
  <PresentationFormat>Widescreen</PresentationFormat>
  <Paragraphs>213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Quân</dc:creator>
  <cp:lastModifiedBy>Minh Quân</cp:lastModifiedBy>
  <cp:revision>1</cp:revision>
  <dcterms:created xsi:type="dcterms:W3CDTF">2025-04-04T09:21:24Z</dcterms:created>
  <dcterms:modified xsi:type="dcterms:W3CDTF">2025-04-05T18:40:41Z</dcterms:modified>
</cp:coreProperties>
</file>