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5" r:id="rId4"/>
    <p:sldId id="277" r:id="rId5"/>
    <p:sldId id="278" r:id="rId6"/>
    <p:sldId id="279" r:id="rId7"/>
    <p:sldId id="282" r:id="rId8"/>
    <p:sldId id="280" r:id="rId9"/>
    <p:sldId id="283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C1253-5E38-4E4C-9CA0-036EAFE7CB9F}" v="125" dt="2025-10-31T07:39:34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Quân" userId="ec2c3186183ca041" providerId="LiveId" clId="{B596A7B1-E940-4E4C-9258-815054989880}"/>
    <pc:docChg chg="undo custSel addSld delSld modSld sldOrd">
      <pc:chgData name="Minh Quân" userId="ec2c3186183ca041" providerId="LiveId" clId="{B596A7B1-E940-4E4C-9258-815054989880}" dt="2025-11-01T02:35:12.482" v="7946" actId="5793"/>
      <pc:docMkLst>
        <pc:docMk/>
      </pc:docMkLst>
      <pc:sldChg chg="addSp delSp modSp del mod ord">
        <pc:chgData name="Minh Quân" userId="ec2c3186183ca041" providerId="LiveId" clId="{B596A7B1-E940-4E4C-9258-815054989880}" dt="2025-10-31T06:15:32.033" v="377" actId="2696"/>
        <pc:sldMkLst>
          <pc:docMk/>
          <pc:sldMk cId="202800302" sldId="256"/>
        </pc:sldMkLst>
        <pc:spChg chg="del mod">
          <ac:chgData name="Minh Quân" userId="ec2c3186183ca041" providerId="LiveId" clId="{B596A7B1-E940-4E4C-9258-815054989880}" dt="2025-10-31T06:12:21.189" v="354" actId="478"/>
          <ac:spMkLst>
            <pc:docMk/>
            <pc:sldMk cId="202800302" sldId="256"/>
            <ac:spMk id="2" creationId="{91428534-9358-C311-5F37-47466271B3BC}"/>
          </ac:spMkLst>
        </pc:spChg>
        <pc:spChg chg="del mod">
          <ac:chgData name="Minh Quân" userId="ec2c3186183ca041" providerId="LiveId" clId="{B596A7B1-E940-4E4C-9258-815054989880}" dt="2025-10-31T06:12:23.931" v="355" actId="478"/>
          <ac:spMkLst>
            <pc:docMk/>
            <pc:sldMk cId="202800302" sldId="256"/>
            <ac:spMk id="3" creationId="{C57A63FD-2670-6E78-912A-C46D133C3252}"/>
          </ac:spMkLst>
        </pc:spChg>
        <pc:spChg chg="add mod">
          <ac:chgData name="Minh Quân" userId="ec2c3186183ca041" providerId="LiveId" clId="{B596A7B1-E940-4E4C-9258-815054989880}" dt="2025-10-31T06:12:21.189" v="354" actId="478"/>
          <ac:spMkLst>
            <pc:docMk/>
            <pc:sldMk cId="202800302" sldId="256"/>
            <ac:spMk id="5" creationId="{33FD9EA1-B301-F036-4003-3FF6E3A34AAA}"/>
          </ac:spMkLst>
        </pc:spChg>
        <pc:spChg chg="add mod">
          <ac:chgData name="Minh Quân" userId="ec2c3186183ca041" providerId="LiveId" clId="{B596A7B1-E940-4E4C-9258-815054989880}" dt="2025-10-31T06:12:23.931" v="355" actId="478"/>
          <ac:spMkLst>
            <pc:docMk/>
            <pc:sldMk cId="202800302" sldId="256"/>
            <ac:spMk id="7" creationId="{7ABD7CCB-6A91-5EAC-7B1C-DBD07502859A}"/>
          </ac:spMkLst>
        </pc:spChg>
        <pc:picChg chg="add">
          <ac:chgData name="Minh Quân" userId="ec2c3186183ca041" providerId="LiveId" clId="{B596A7B1-E940-4E4C-9258-815054989880}" dt="2025-10-31T06:13:26.177" v="356"/>
          <ac:picMkLst>
            <pc:docMk/>
            <pc:sldMk cId="202800302" sldId="256"/>
            <ac:picMk id="2050" creationId="{0455EE3F-FF3A-E08D-B2EF-F9E291F652EC}"/>
          </ac:picMkLst>
        </pc:picChg>
        <pc:picChg chg="add">
          <ac:chgData name="Minh Quân" userId="ec2c3186183ca041" providerId="LiveId" clId="{B596A7B1-E940-4E4C-9258-815054989880}" dt="2025-10-31T06:13:35.635" v="357"/>
          <ac:picMkLst>
            <pc:docMk/>
            <pc:sldMk cId="202800302" sldId="256"/>
            <ac:picMk id="2052" creationId="{C627EA8B-18D9-37D3-F7D2-FDEDEB50135A}"/>
          </ac:picMkLst>
        </pc:picChg>
      </pc:sldChg>
      <pc:sldChg chg="add del">
        <pc:chgData name="Minh Quân" userId="ec2c3186183ca041" providerId="LiveId" clId="{B596A7B1-E940-4E4C-9258-815054989880}" dt="2025-10-31T06:16:39.102" v="469"/>
        <pc:sldMkLst>
          <pc:docMk/>
          <pc:sldMk cId="1302339363" sldId="257"/>
        </pc:sldMkLst>
      </pc:sldChg>
      <pc:sldChg chg="addSp delSp modSp add del mod">
        <pc:chgData name="Minh Quân" userId="ec2c3186183ca041" providerId="LiveId" clId="{B596A7B1-E940-4E4C-9258-815054989880}" dt="2025-10-31T06:16:48.869" v="473" actId="2696"/>
        <pc:sldMkLst>
          <pc:docMk/>
          <pc:sldMk cId="1580682460" sldId="257"/>
        </pc:sldMkLst>
        <pc:spChg chg="mod">
          <ac:chgData name="Minh Quân" userId="ec2c3186183ca041" providerId="LiveId" clId="{B596A7B1-E940-4E4C-9258-815054989880}" dt="2025-10-31T06:11:56.169" v="331" actId="113"/>
          <ac:spMkLst>
            <pc:docMk/>
            <pc:sldMk cId="1580682460" sldId="257"/>
            <ac:spMk id="3" creationId="{6447FC1F-9410-79A5-0EFF-394F9E807DA0}"/>
          </ac:spMkLst>
        </pc:spChg>
        <pc:picChg chg="add del mod">
          <ac:chgData name="Minh Quân" userId="ec2c3186183ca041" providerId="LiveId" clId="{B596A7B1-E940-4E4C-9258-815054989880}" dt="2025-10-31T06:10:59.650" v="322" actId="478"/>
          <ac:picMkLst>
            <pc:docMk/>
            <pc:sldMk cId="1580682460" sldId="257"/>
            <ac:picMk id="1026" creationId="{BD82DA07-A72C-67E6-5A19-7B8B9C89D817}"/>
          </ac:picMkLst>
        </pc:picChg>
        <pc:picChg chg="add del mod">
          <ac:chgData name="Minh Quân" userId="ec2c3186183ca041" providerId="LiveId" clId="{B596A7B1-E940-4E4C-9258-815054989880}" dt="2025-10-31T06:16:40.899" v="471" actId="21"/>
          <ac:picMkLst>
            <pc:docMk/>
            <pc:sldMk cId="1580682460" sldId="257"/>
            <ac:picMk id="1028" creationId="{73F88F5E-E705-9F07-269D-00DE493C4437}"/>
          </ac:picMkLst>
        </pc:picChg>
      </pc:sldChg>
      <pc:sldChg chg="addSp delSp modSp add mod">
        <pc:chgData name="Minh Quân" userId="ec2c3186183ca041" providerId="LiveId" clId="{B596A7B1-E940-4E4C-9258-815054989880}" dt="2025-10-31T07:38:04.713" v="7759" actId="113"/>
        <pc:sldMkLst>
          <pc:docMk/>
          <pc:sldMk cId="292364014" sldId="265"/>
        </pc:sldMkLst>
        <pc:spChg chg="mod">
          <ac:chgData name="Minh Quân" userId="ec2c3186183ca041" providerId="LiveId" clId="{B596A7B1-E940-4E4C-9258-815054989880}" dt="2025-10-31T06:17:20.431" v="616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Minh Quân" userId="ec2c3186183ca041" providerId="LiveId" clId="{B596A7B1-E940-4E4C-9258-815054989880}" dt="2025-10-31T07:38:04.713" v="7759" actId="113"/>
          <ac:spMkLst>
            <pc:docMk/>
            <pc:sldMk cId="292364014" sldId="265"/>
            <ac:spMk id="4" creationId="{59563378-38F8-4CB3-AF99-2C56FCF55404}"/>
          </ac:spMkLst>
        </pc:spChg>
        <pc:spChg chg="add mod">
          <ac:chgData name="Minh Quân" userId="ec2c3186183ca041" providerId="LiveId" clId="{B596A7B1-E940-4E4C-9258-815054989880}" dt="2025-10-31T06:32:26.469" v="1975" actId="1076"/>
          <ac:spMkLst>
            <pc:docMk/>
            <pc:sldMk cId="292364014" sldId="265"/>
            <ac:spMk id="6" creationId="{F622EA0D-72AA-D603-9D73-F0DD15FC7092}"/>
          </ac:spMkLst>
        </pc:spChg>
        <pc:spChg chg="add del mod">
          <ac:chgData name="Minh Quân" userId="ec2c3186183ca041" providerId="LiveId" clId="{B596A7B1-E940-4E4C-9258-815054989880}" dt="2025-10-31T06:21:18.162" v="1424" actId="478"/>
          <ac:spMkLst>
            <pc:docMk/>
            <pc:sldMk cId="292364014" sldId="265"/>
            <ac:spMk id="7" creationId="{23D16151-5E77-CF68-292C-6A8E44BD461E}"/>
          </ac:spMkLst>
        </pc:spChg>
        <pc:spChg chg="add del mod">
          <ac:chgData name="Minh Quân" userId="ec2c3186183ca041" providerId="LiveId" clId="{B596A7B1-E940-4E4C-9258-815054989880}" dt="2025-10-31T06:22:42.917" v="1550" actId="478"/>
          <ac:spMkLst>
            <pc:docMk/>
            <pc:sldMk cId="292364014" sldId="265"/>
            <ac:spMk id="8" creationId="{879FA8C2-C0D3-3DC9-B31D-E549B919B3A0}"/>
          </ac:spMkLst>
        </pc:spChg>
        <pc:spChg chg="add mod">
          <ac:chgData name="Minh Quân" userId="ec2c3186183ca041" providerId="LiveId" clId="{B596A7B1-E940-4E4C-9258-815054989880}" dt="2025-10-31T06:24:51.100" v="1707" actId="164"/>
          <ac:spMkLst>
            <pc:docMk/>
            <pc:sldMk cId="292364014" sldId="265"/>
            <ac:spMk id="9" creationId="{DCB69835-7510-1DEE-F717-7FF314B19989}"/>
          </ac:spMkLst>
        </pc:spChg>
        <pc:spChg chg="add mod">
          <ac:chgData name="Minh Quân" userId="ec2c3186183ca041" providerId="LiveId" clId="{B596A7B1-E940-4E4C-9258-815054989880}" dt="2025-10-31T06:25:06.979" v="1710" actId="113"/>
          <ac:spMkLst>
            <pc:docMk/>
            <pc:sldMk cId="292364014" sldId="265"/>
            <ac:spMk id="10" creationId="{2BBFF9CD-097F-723B-AA4F-317A73F4F4E2}"/>
          </ac:spMkLst>
        </pc:spChg>
        <pc:spChg chg="mod">
          <ac:chgData name="Minh Quân" userId="ec2c3186183ca041" providerId="LiveId" clId="{B596A7B1-E940-4E4C-9258-815054989880}" dt="2025-10-31T06:26:05.274" v="1855" actId="20577"/>
          <ac:spMkLst>
            <pc:docMk/>
            <pc:sldMk cId="292364014" sldId="265"/>
            <ac:spMk id="13" creationId="{53255343-4B8B-09EF-EB5F-CCB91DD703F2}"/>
          </ac:spMkLst>
        </pc:spChg>
        <pc:spChg chg="mod">
          <ac:chgData name="Minh Quân" userId="ec2c3186183ca041" providerId="LiveId" clId="{B596A7B1-E940-4E4C-9258-815054989880}" dt="2025-10-31T06:25:31.831" v="1717" actId="20577"/>
          <ac:spMkLst>
            <pc:docMk/>
            <pc:sldMk cId="292364014" sldId="265"/>
            <ac:spMk id="14" creationId="{99C6BCF1-15C3-7C89-A5FD-DCD546CBFB4A}"/>
          </ac:spMkLst>
        </pc:spChg>
        <pc:spChg chg="mod">
          <ac:chgData name="Minh Quân" userId="ec2c3186183ca041" providerId="LiveId" clId="{B596A7B1-E940-4E4C-9258-815054989880}" dt="2025-10-31T06:26:28.412" v="1912" actId="20577"/>
          <ac:spMkLst>
            <pc:docMk/>
            <pc:sldMk cId="292364014" sldId="265"/>
            <ac:spMk id="16" creationId="{B5EDBDB2-78E6-94DB-5165-1CDF79CF9C11}"/>
          </ac:spMkLst>
        </pc:spChg>
        <pc:spChg chg="mod">
          <ac:chgData name="Minh Quân" userId="ec2c3186183ca041" providerId="LiveId" clId="{B596A7B1-E940-4E4C-9258-815054989880}" dt="2025-10-31T06:26:16.071" v="1859" actId="20577"/>
          <ac:spMkLst>
            <pc:docMk/>
            <pc:sldMk cId="292364014" sldId="265"/>
            <ac:spMk id="17" creationId="{DB1E3C2E-EE5E-A7B6-3B59-701E3E558A80}"/>
          </ac:spMkLst>
        </pc:spChg>
        <pc:grpChg chg="add mod">
          <ac:chgData name="Minh Quân" userId="ec2c3186183ca041" providerId="LiveId" clId="{B596A7B1-E940-4E4C-9258-815054989880}" dt="2025-10-31T06:32:57.482" v="1982" actId="1076"/>
          <ac:grpSpMkLst>
            <pc:docMk/>
            <pc:sldMk cId="292364014" sldId="265"/>
            <ac:grpSpMk id="11" creationId="{A32B5A0D-8382-FDB1-220F-C8282BFF9F9D}"/>
          </ac:grpSpMkLst>
        </pc:grpChg>
        <pc:grpChg chg="add mod">
          <ac:chgData name="Minh Quân" userId="ec2c3186183ca041" providerId="LiveId" clId="{B596A7B1-E940-4E4C-9258-815054989880}" dt="2025-10-31T06:33:17.179" v="1985" actId="1076"/>
          <ac:grpSpMkLst>
            <pc:docMk/>
            <pc:sldMk cId="292364014" sldId="265"/>
            <ac:grpSpMk id="12" creationId="{2E024301-F9E0-10F3-5B8A-12DE9E4B2A10}"/>
          </ac:grpSpMkLst>
        </pc:grpChg>
        <pc:grpChg chg="add mod">
          <ac:chgData name="Minh Quân" userId="ec2c3186183ca041" providerId="LiveId" clId="{B596A7B1-E940-4E4C-9258-815054989880}" dt="2025-10-31T06:33:10.034" v="1984" actId="1076"/>
          <ac:grpSpMkLst>
            <pc:docMk/>
            <pc:sldMk cId="292364014" sldId="265"/>
            <ac:grpSpMk id="15" creationId="{AECA13AA-40EF-AF94-0C66-38B71BB3A3BB}"/>
          </ac:grpSpMkLst>
        </pc:grpChg>
        <pc:picChg chg="add del mod">
          <ac:chgData name="Minh Quân" userId="ec2c3186183ca041" providerId="LiveId" clId="{B596A7B1-E940-4E4C-9258-815054989880}" dt="2025-10-31T06:32:16.226" v="1974" actId="478"/>
          <ac:picMkLst>
            <pc:docMk/>
            <pc:sldMk cId="292364014" sldId="265"/>
            <ac:picMk id="5" creationId="{55C2C9DB-557D-825E-E575-462228058970}"/>
          </ac:picMkLst>
        </pc:picChg>
        <pc:picChg chg="add mod">
          <ac:chgData name="Minh Quân" userId="ec2c3186183ca041" providerId="LiveId" clId="{B596A7B1-E940-4E4C-9258-815054989880}" dt="2025-10-31T06:36:02.795" v="2005" actId="1076"/>
          <ac:picMkLst>
            <pc:docMk/>
            <pc:sldMk cId="292364014" sldId="265"/>
            <ac:picMk id="19" creationId="{B928784A-3F18-DC1D-F6BC-DAD34C6D2099}"/>
          </ac:picMkLst>
        </pc:picChg>
        <pc:picChg chg="add mod">
          <ac:chgData name="Minh Quân" userId="ec2c3186183ca041" providerId="LiveId" clId="{B596A7B1-E940-4E4C-9258-815054989880}" dt="2025-10-31T06:36:13.723" v="2006" actId="1076"/>
          <ac:picMkLst>
            <pc:docMk/>
            <pc:sldMk cId="292364014" sldId="265"/>
            <ac:picMk id="21" creationId="{BFBF4D93-8FEC-1F87-F4E8-73395FD0A8C1}"/>
          </ac:picMkLst>
        </pc:picChg>
        <pc:picChg chg="add mod">
          <ac:chgData name="Minh Quân" userId="ec2c3186183ca041" providerId="LiveId" clId="{B596A7B1-E940-4E4C-9258-815054989880}" dt="2025-10-31T06:35:03.548" v="1996" actId="339"/>
          <ac:picMkLst>
            <pc:docMk/>
            <pc:sldMk cId="292364014" sldId="265"/>
            <ac:picMk id="23" creationId="{9F0F0744-585C-BC43-8EDF-2839C35A0DF6}"/>
          </ac:picMkLst>
        </pc:picChg>
      </pc:sldChg>
      <pc:sldChg chg="add ord">
        <pc:chgData name="Minh Quân" userId="ec2c3186183ca041" providerId="LiveId" clId="{B596A7B1-E940-4E4C-9258-815054989880}" dt="2025-10-31T06:13:47.803" v="360"/>
        <pc:sldMkLst>
          <pc:docMk/>
          <pc:sldMk cId="1082086453" sldId="275"/>
        </pc:sldMkLst>
      </pc:sldChg>
      <pc:sldChg chg="addSp delSp modSp add mod">
        <pc:chgData name="Minh Quân" userId="ec2c3186183ca041" providerId="LiveId" clId="{B596A7B1-E940-4E4C-9258-815054989880}" dt="2025-10-31T06:15:19.456" v="374" actId="1076"/>
        <pc:sldMkLst>
          <pc:docMk/>
          <pc:sldMk cId="743172911" sldId="276"/>
        </pc:sldMkLst>
        <pc:spChg chg="add mod">
          <ac:chgData name="Minh Quân" userId="ec2c3186183ca041" providerId="LiveId" clId="{B596A7B1-E940-4E4C-9258-815054989880}" dt="2025-10-31T06:15:19.456" v="374" actId="1076"/>
          <ac:spMkLst>
            <pc:docMk/>
            <pc:sldMk cId="743172911" sldId="276"/>
            <ac:spMk id="2" creationId="{E8027428-C430-262C-5E36-ADA86D057084}"/>
          </ac:spMkLst>
        </pc:spChg>
        <pc:spChg chg="mod">
          <ac:chgData name="Minh Quân" userId="ec2c3186183ca041" providerId="LiveId" clId="{B596A7B1-E940-4E4C-9258-815054989880}" dt="2025-10-31T06:15:13.064" v="373" actId="1076"/>
          <ac:spMkLst>
            <pc:docMk/>
            <pc:sldMk cId="743172911" sldId="276"/>
            <ac:spMk id="11" creationId="{FF8BDF70-CFA6-4031-86B7-31F910D8115D}"/>
          </ac:spMkLst>
        </pc:spChg>
        <pc:spChg chg="del">
          <ac:chgData name="Minh Quân" userId="ec2c3186183ca041" providerId="LiveId" clId="{B596A7B1-E940-4E4C-9258-815054989880}" dt="2025-10-31T06:14:37.213" v="367" actId="478"/>
          <ac:spMkLst>
            <pc:docMk/>
            <pc:sldMk cId="743172911" sldId="276"/>
            <ac:spMk id="12" creationId="{A4ACF486-B7D8-4A5A-B633-83527A2F99E2}"/>
          </ac:spMkLst>
        </pc:spChg>
      </pc:sldChg>
      <pc:sldChg chg="addSp delSp modSp add mod">
        <pc:chgData name="Minh Quân" userId="ec2c3186183ca041" providerId="LiveId" clId="{B596A7B1-E940-4E4C-9258-815054989880}" dt="2025-10-31T07:38:08.656" v="7760" actId="113"/>
        <pc:sldMkLst>
          <pc:docMk/>
          <pc:sldMk cId="872256260" sldId="277"/>
        </pc:sldMkLst>
        <pc:spChg chg="mod">
          <ac:chgData name="Minh Quân" userId="ec2c3186183ca041" providerId="LiveId" clId="{B596A7B1-E940-4E4C-9258-815054989880}" dt="2025-10-31T07:38:08.656" v="7760" actId="113"/>
          <ac:spMkLst>
            <pc:docMk/>
            <pc:sldMk cId="872256260" sldId="277"/>
            <ac:spMk id="4" creationId="{9DC284E2-5F7E-419B-BD3D-E41F9FC6C01F}"/>
          </ac:spMkLst>
        </pc:spChg>
        <pc:spChg chg="del">
          <ac:chgData name="Minh Quân" userId="ec2c3186183ca041" providerId="LiveId" clId="{B596A7B1-E940-4E4C-9258-815054989880}" dt="2025-10-31T06:28:07.290" v="1972" actId="478"/>
          <ac:spMkLst>
            <pc:docMk/>
            <pc:sldMk cId="872256260" sldId="277"/>
            <ac:spMk id="6" creationId="{356203E7-FCCA-33F0-4C3A-E5DAEBF512B9}"/>
          </ac:spMkLst>
        </pc:spChg>
        <pc:spChg chg="add del mod">
          <ac:chgData name="Minh Quân" userId="ec2c3186183ca041" providerId="LiveId" clId="{B596A7B1-E940-4E4C-9258-815054989880}" dt="2025-10-31T06:43:25.076" v="2269" actId="478"/>
          <ac:spMkLst>
            <pc:docMk/>
            <pc:sldMk cId="872256260" sldId="277"/>
            <ac:spMk id="7" creationId="{93BB68DF-B7BA-0E4B-69B4-8763FCE5956E}"/>
          </ac:spMkLst>
        </pc:spChg>
        <pc:spChg chg="add del mod">
          <ac:chgData name="Minh Quân" userId="ec2c3186183ca041" providerId="LiveId" clId="{B596A7B1-E940-4E4C-9258-815054989880}" dt="2025-10-31T06:42:35.897" v="2214" actId="478"/>
          <ac:spMkLst>
            <pc:docMk/>
            <pc:sldMk cId="872256260" sldId="277"/>
            <ac:spMk id="8" creationId="{216EEF8A-16F9-4206-D2A8-0A17410CE275}"/>
          </ac:spMkLst>
        </pc:spChg>
        <pc:spChg chg="del topLvl">
          <ac:chgData name="Minh Quân" userId="ec2c3186183ca041" providerId="LiveId" clId="{B596A7B1-E940-4E4C-9258-815054989880}" dt="2025-10-31T06:36:26.810" v="2008" actId="478"/>
          <ac:spMkLst>
            <pc:docMk/>
            <pc:sldMk cId="872256260" sldId="277"/>
            <ac:spMk id="9" creationId="{A42A2907-C371-739D-737A-830376ACF44E}"/>
          </ac:spMkLst>
        </pc:spChg>
        <pc:spChg chg="del topLvl">
          <ac:chgData name="Minh Quân" userId="ec2c3186183ca041" providerId="LiveId" clId="{B596A7B1-E940-4E4C-9258-815054989880}" dt="2025-10-31T06:36:24.186" v="2007" actId="478"/>
          <ac:spMkLst>
            <pc:docMk/>
            <pc:sldMk cId="872256260" sldId="277"/>
            <ac:spMk id="10" creationId="{DE15D019-94BB-9840-6933-D1BA67048B05}"/>
          </ac:spMkLst>
        </pc:spChg>
        <pc:spChg chg="add mod">
          <ac:chgData name="Minh Quân" userId="ec2c3186183ca041" providerId="LiveId" clId="{B596A7B1-E940-4E4C-9258-815054989880}" dt="2025-10-31T06:37:39.261" v="2024" actId="767"/>
          <ac:spMkLst>
            <pc:docMk/>
            <pc:sldMk cId="872256260" sldId="277"/>
            <ac:spMk id="18" creationId="{6384A806-3234-F2E8-ED9B-0CC910EEA821}"/>
          </ac:spMkLst>
        </pc:spChg>
        <pc:spChg chg="add del mod">
          <ac:chgData name="Minh Quân" userId="ec2c3186183ca041" providerId="LiveId" clId="{B596A7B1-E940-4E4C-9258-815054989880}" dt="2025-10-31T06:43:00.047" v="2239" actId="478"/>
          <ac:spMkLst>
            <pc:docMk/>
            <pc:sldMk cId="872256260" sldId="277"/>
            <ac:spMk id="19" creationId="{846D5A8B-F6DF-9F3D-0022-63AF81ADFF1E}"/>
          </ac:spMkLst>
        </pc:spChg>
        <pc:spChg chg="add del mod">
          <ac:chgData name="Minh Quân" userId="ec2c3186183ca041" providerId="LiveId" clId="{B596A7B1-E940-4E4C-9258-815054989880}" dt="2025-10-31T06:44:24.081" v="2329" actId="478"/>
          <ac:spMkLst>
            <pc:docMk/>
            <pc:sldMk cId="872256260" sldId="277"/>
            <ac:spMk id="20" creationId="{D8A735BA-F501-A510-FFDE-6FE2FFFEA3AB}"/>
          </ac:spMkLst>
        </pc:spChg>
        <pc:spChg chg="add del mod">
          <ac:chgData name="Minh Quân" userId="ec2c3186183ca041" providerId="LiveId" clId="{B596A7B1-E940-4E4C-9258-815054989880}" dt="2025-10-31T06:43:23.295" v="2268" actId="478"/>
          <ac:spMkLst>
            <pc:docMk/>
            <pc:sldMk cId="872256260" sldId="277"/>
            <ac:spMk id="21" creationId="{D5CAB74B-588C-5F9C-66FE-9D2F61A3A2E0}"/>
          </ac:spMkLst>
        </pc:spChg>
        <pc:spChg chg="add mod">
          <ac:chgData name="Minh Quân" userId="ec2c3186183ca041" providerId="LiveId" clId="{B596A7B1-E940-4E4C-9258-815054989880}" dt="2025-10-31T07:00:20.208" v="3595" actId="1076"/>
          <ac:spMkLst>
            <pc:docMk/>
            <pc:sldMk cId="872256260" sldId="277"/>
            <ac:spMk id="22" creationId="{42DDA3DC-9403-FC93-A753-8D70697DE9E2}"/>
          </ac:spMkLst>
        </pc:spChg>
        <pc:spChg chg="add mod">
          <ac:chgData name="Minh Quân" userId="ec2c3186183ca041" providerId="LiveId" clId="{B596A7B1-E940-4E4C-9258-815054989880}" dt="2025-10-31T06:49:03.795" v="2699" actId="1076"/>
          <ac:spMkLst>
            <pc:docMk/>
            <pc:sldMk cId="872256260" sldId="277"/>
            <ac:spMk id="23" creationId="{7DFB5195-12EB-4556-0548-C716513745E5}"/>
          </ac:spMkLst>
        </pc:spChg>
        <pc:spChg chg="add mod">
          <ac:chgData name="Minh Quân" userId="ec2c3186183ca041" providerId="LiveId" clId="{B596A7B1-E940-4E4C-9258-815054989880}" dt="2025-10-31T06:45:12.511" v="2445"/>
          <ac:spMkLst>
            <pc:docMk/>
            <pc:sldMk cId="872256260" sldId="277"/>
            <ac:spMk id="25" creationId="{07553714-F6AA-2562-61CB-C32BF7CDFA0D}"/>
          </ac:spMkLst>
        </pc:spChg>
        <pc:spChg chg="add mod">
          <ac:chgData name="Minh Quân" userId="ec2c3186183ca041" providerId="LiveId" clId="{B596A7B1-E940-4E4C-9258-815054989880}" dt="2025-10-31T06:49:41.345" v="2748" actId="14100"/>
          <ac:spMkLst>
            <pc:docMk/>
            <pc:sldMk cId="872256260" sldId="277"/>
            <ac:spMk id="27" creationId="{D86AD5FF-0C79-2310-0C2E-807AAF685643}"/>
          </ac:spMkLst>
        </pc:spChg>
        <pc:spChg chg="mod topLvl">
          <ac:chgData name="Minh Quân" userId="ec2c3186183ca041" providerId="LiveId" clId="{B596A7B1-E940-4E4C-9258-815054989880}" dt="2025-10-31T07:00:13.128" v="3594" actId="1076"/>
          <ac:spMkLst>
            <pc:docMk/>
            <pc:sldMk cId="872256260" sldId="277"/>
            <ac:spMk id="32" creationId="{571887F6-A4BD-CF5E-383D-DFF38F2D0C1F}"/>
          </ac:spMkLst>
        </pc:spChg>
        <pc:grpChg chg="del">
          <ac:chgData name="Minh Quân" userId="ec2c3186183ca041" providerId="LiveId" clId="{B596A7B1-E940-4E4C-9258-815054989880}" dt="2025-10-31T06:36:24.186" v="2007" actId="478"/>
          <ac:grpSpMkLst>
            <pc:docMk/>
            <pc:sldMk cId="872256260" sldId="277"/>
            <ac:grpSpMk id="11" creationId="{2FA1EAC0-0BDA-7756-D270-C2CBCB3424CD}"/>
          </ac:grpSpMkLst>
        </pc:grpChg>
        <pc:grpChg chg="del">
          <ac:chgData name="Minh Quân" userId="ec2c3186183ca041" providerId="LiveId" clId="{B596A7B1-E940-4E4C-9258-815054989880}" dt="2025-10-31T06:36:33.695" v="2011" actId="478"/>
          <ac:grpSpMkLst>
            <pc:docMk/>
            <pc:sldMk cId="872256260" sldId="277"/>
            <ac:grpSpMk id="12" creationId="{9925114C-51B3-C0C0-D06F-C69D14FBA693}"/>
          </ac:grpSpMkLst>
        </pc:grpChg>
        <pc:grpChg chg="del">
          <ac:chgData name="Minh Quân" userId="ec2c3186183ca041" providerId="LiveId" clId="{B596A7B1-E940-4E4C-9258-815054989880}" dt="2025-10-31T06:36:33.695" v="2011" actId="478"/>
          <ac:grpSpMkLst>
            <pc:docMk/>
            <pc:sldMk cId="872256260" sldId="277"/>
            <ac:grpSpMk id="15" creationId="{A1825868-D58A-8C9F-4E84-7324061EBE7D}"/>
          </ac:grpSpMkLst>
        </pc:grpChg>
        <pc:grpChg chg="add mod">
          <ac:chgData name="Minh Quân" userId="ec2c3186183ca041" providerId="LiveId" clId="{B596A7B1-E940-4E4C-9258-815054989880}" dt="2025-10-31T07:00:20.208" v="3595" actId="1076"/>
          <ac:grpSpMkLst>
            <pc:docMk/>
            <pc:sldMk cId="872256260" sldId="277"/>
            <ac:grpSpMk id="30" creationId="{C92254D9-CCB2-1C4F-D5B0-2757801BBBE8}"/>
          </ac:grpSpMkLst>
        </pc:grpChg>
        <pc:grpChg chg="add del mod">
          <ac:chgData name="Minh Quân" userId="ec2c3186183ca041" providerId="LiveId" clId="{B596A7B1-E940-4E4C-9258-815054989880}" dt="2025-10-31T06:47:51.168" v="2641" actId="165"/>
          <ac:grpSpMkLst>
            <pc:docMk/>
            <pc:sldMk cId="872256260" sldId="277"/>
            <ac:grpSpMk id="31" creationId="{8648E9FB-E3D5-7CB3-0D9A-FC20717B50A4}"/>
          </ac:grpSpMkLst>
        </pc:grpChg>
        <pc:picChg chg="del">
          <ac:chgData name="Minh Quân" userId="ec2c3186183ca041" providerId="LiveId" clId="{B596A7B1-E940-4E4C-9258-815054989880}" dt="2025-10-31T06:28:08.615" v="1973" actId="478"/>
          <ac:picMkLst>
            <pc:docMk/>
            <pc:sldMk cId="872256260" sldId="277"/>
            <ac:picMk id="5" creationId="{26E98964-73F7-B759-641F-636611BF9B97}"/>
          </ac:picMkLst>
        </pc:picChg>
        <pc:picChg chg="add mod">
          <ac:chgData name="Minh Quân" userId="ec2c3186183ca041" providerId="LiveId" clId="{B596A7B1-E940-4E4C-9258-815054989880}" dt="2025-10-31T06:45:12.511" v="2445"/>
          <ac:picMkLst>
            <pc:docMk/>
            <pc:sldMk cId="872256260" sldId="277"/>
            <ac:picMk id="24" creationId="{C789A678-8799-7888-9BCE-A60E29AE8A33}"/>
          </ac:picMkLst>
        </pc:picChg>
        <pc:picChg chg="add del mod">
          <ac:chgData name="Minh Quân" userId="ec2c3186183ca041" providerId="LiveId" clId="{B596A7B1-E940-4E4C-9258-815054989880}" dt="2025-10-31T06:45:47.045" v="2524" actId="478"/>
          <ac:picMkLst>
            <pc:docMk/>
            <pc:sldMk cId="872256260" sldId="277"/>
            <ac:picMk id="26" creationId="{FEF7BF78-7A80-C05D-7AD1-86E5BDDA6940}"/>
          </ac:picMkLst>
        </pc:picChg>
        <pc:picChg chg="add mod">
          <ac:chgData name="Minh Quân" userId="ec2c3186183ca041" providerId="LiveId" clId="{B596A7B1-E940-4E4C-9258-815054989880}" dt="2025-10-31T06:49:44.758" v="2749" actId="1076"/>
          <ac:picMkLst>
            <pc:docMk/>
            <pc:sldMk cId="872256260" sldId="277"/>
            <ac:picMk id="29" creationId="{D26B09AB-9008-568A-08B2-4016F13E6EE0}"/>
          </ac:picMkLst>
        </pc:picChg>
        <pc:picChg chg="del mod topLvl">
          <ac:chgData name="Minh Quân" userId="ec2c3186183ca041" providerId="LiveId" clId="{B596A7B1-E940-4E4C-9258-815054989880}" dt="2025-10-31T06:48:30.525" v="2654" actId="478"/>
          <ac:picMkLst>
            <pc:docMk/>
            <pc:sldMk cId="872256260" sldId="277"/>
            <ac:picMk id="33" creationId="{7865C49C-54D3-00B2-BA3D-436C72B24FD9}"/>
          </ac:picMkLst>
        </pc:picChg>
        <pc:picChg chg="add del mod">
          <ac:chgData name="Minh Quân" userId="ec2c3186183ca041" providerId="LiveId" clId="{B596A7B1-E940-4E4C-9258-815054989880}" dt="2025-10-31T06:49:05.473" v="2700" actId="1076"/>
          <ac:picMkLst>
            <pc:docMk/>
            <pc:sldMk cId="872256260" sldId="277"/>
            <ac:picMk id="3074" creationId="{2AA008BD-FFC2-752A-F86C-4B8B501447AE}"/>
          </ac:picMkLst>
        </pc:picChg>
        <pc:picChg chg="add mod">
          <ac:chgData name="Minh Quân" userId="ec2c3186183ca041" providerId="LiveId" clId="{B596A7B1-E940-4E4C-9258-815054989880}" dt="2025-10-31T07:00:13.128" v="3594" actId="1076"/>
          <ac:picMkLst>
            <pc:docMk/>
            <pc:sldMk cId="872256260" sldId="277"/>
            <ac:picMk id="3076" creationId="{9FE4B5FD-9232-CFAC-4974-3D7E5005E476}"/>
          </ac:picMkLst>
        </pc:picChg>
      </pc:sldChg>
      <pc:sldChg chg="addSp delSp modSp add mod">
        <pc:chgData name="Minh Quân" userId="ec2c3186183ca041" providerId="LiveId" clId="{B596A7B1-E940-4E4C-9258-815054989880}" dt="2025-11-01T02:34:35.933" v="7932" actId="20577"/>
        <pc:sldMkLst>
          <pc:docMk/>
          <pc:sldMk cId="1539720222" sldId="278"/>
        </pc:sldMkLst>
        <pc:spChg chg="mod">
          <ac:chgData name="Minh Quân" userId="ec2c3186183ca041" providerId="LiveId" clId="{B596A7B1-E940-4E4C-9258-815054989880}" dt="2025-10-31T07:00:41.586" v="3601" actId="1076"/>
          <ac:spMkLst>
            <pc:docMk/>
            <pc:sldMk cId="1539720222" sldId="278"/>
            <ac:spMk id="2" creationId="{7E61ABB9-2150-EB5F-8183-DC6283FDCC5B}"/>
          </ac:spMkLst>
        </pc:spChg>
        <pc:spChg chg="mod">
          <ac:chgData name="Minh Quân" userId="ec2c3186183ca041" providerId="LiveId" clId="{B596A7B1-E940-4E4C-9258-815054989880}" dt="2025-10-31T07:38:13.308" v="7761" actId="113"/>
          <ac:spMkLst>
            <pc:docMk/>
            <pc:sldMk cId="1539720222" sldId="278"/>
            <ac:spMk id="4" creationId="{C023A0D5-167A-2E79-8898-A2A7239BEEF8}"/>
          </ac:spMkLst>
        </pc:spChg>
        <pc:spChg chg="add mod">
          <ac:chgData name="Minh Quân" userId="ec2c3186183ca041" providerId="LiveId" clId="{B596A7B1-E940-4E4C-9258-815054989880}" dt="2025-10-31T07:00:51.567" v="3602" actId="1076"/>
          <ac:spMkLst>
            <pc:docMk/>
            <pc:sldMk cId="1539720222" sldId="278"/>
            <ac:spMk id="9" creationId="{BB87EE14-CA9A-8928-F150-5723AC8977E4}"/>
          </ac:spMkLst>
        </pc:spChg>
        <pc:spChg chg="mod">
          <ac:chgData name="Minh Quân" userId="ec2c3186183ca041" providerId="LiveId" clId="{B596A7B1-E940-4E4C-9258-815054989880}" dt="2025-10-31T07:00:28.154" v="3596" actId="1076"/>
          <ac:spMkLst>
            <pc:docMk/>
            <pc:sldMk cId="1539720222" sldId="278"/>
            <ac:spMk id="22" creationId="{99C4EB99-81ED-A865-3597-A98EB480DFCB}"/>
          </ac:spMkLst>
        </pc:spChg>
        <pc:spChg chg="add del mod">
          <ac:chgData name="Minh Quân" userId="ec2c3186183ca041" providerId="LiveId" clId="{B596A7B1-E940-4E4C-9258-815054989880}" dt="2025-11-01T02:33:20.766" v="7896" actId="20577"/>
          <ac:spMkLst>
            <pc:docMk/>
            <pc:sldMk cId="1539720222" sldId="278"/>
            <ac:spMk id="23" creationId="{0363D527-21D8-A1E7-630C-9DA4F1DDDEAE}"/>
          </ac:spMkLst>
        </pc:spChg>
        <pc:spChg chg="mod topLvl">
          <ac:chgData name="Minh Quân" userId="ec2c3186183ca041" providerId="LiveId" clId="{B596A7B1-E940-4E4C-9258-815054989880}" dt="2025-11-01T02:34:35.933" v="7932" actId="20577"/>
          <ac:spMkLst>
            <pc:docMk/>
            <pc:sldMk cId="1539720222" sldId="278"/>
            <ac:spMk id="27" creationId="{3B5C643C-13C7-926B-6A78-CD9783B4D9EA}"/>
          </ac:spMkLst>
        </pc:spChg>
        <pc:spChg chg="add del mod">
          <ac:chgData name="Minh Quân" userId="ec2c3186183ca041" providerId="LiveId" clId="{B596A7B1-E940-4E4C-9258-815054989880}" dt="2025-10-31T07:00:57.797" v="3603" actId="1076"/>
          <ac:spMkLst>
            <pc:docMk/>
            <pc:sldMk cId="1539720222" sldId="278"/>
            <ac:spMk id="32" creationId="{05B43A35-21F6-468D-496B-A4454641D798}"/>
          </ac:spMkLst>
        </pc:spChg>
        <pc:grpChg chg="add del mod">
          <ac:chgData name="Minh Quân" userId="ec2c3186183ca041" providerId="LiveId" clId="{B596A7B1-E940-4E4C-9258-815054989880}" dt="2025-10-31T06:54:16.036" v="2936" actId="478"/>
          <ac:grpSpMkLst>
            <pc:docMk/>
            <pc:sldMk cId="1539720222" sldId="278"/>
            <ac:grpSpMk id="30" creationId="{E8B07BC9-08BB-106A-4037-CD17EE781305}"/>
          </ac:grpSpMkLst>
        </pc:grpChg>
        <pc:picChg chg="add mod">
          <ac:chgData name="Minh Quân" userId="ec2c3186183ca041" providerId="LiveId" clId="{B596A7B1-E940-4E4C-9258-815054989880}" dt="2025-10-31T06:53:15.626" v="2903" actId="1076"/>
          <ac:picMkLst>
            <pc:docMk/>
            <pc:sldMk cId="1539720222" sldId="278"/>
            <ac:picMk id="6" creationId="{F4AB35A2-04BC-4059-3A20-D0CD57F459CA}"/>
          </ac:picMkLst>
        </pc:picChg>
        <pc:picChg chg="add mod">
          <ac:chgData name="Minh Quân" userId="ec2c3186183ca041" providerId="LiveId" clId="{B596A7B1-E940-4E4C-9258-815054989880}" dt="2025-10-31T07:00:33.889" v="3597" actId="1076"/>
          <ac:picMkLst>
            <pc:docMk/>
            <pc:sldMk cId="1539720222" sldId="278"/>
            <ac:picMk id="8" creationId="{E54C9565-5CB3-09B2-2DC5-ABAB20FFD082}"/>
          </ac:picMkLst>
        </pc:picChg>
        <pc:picChg chg="del mod topLvl">
          <ac:chgData name="Minh Quân" userId="ec2c3186183ca041" providerId="LiveId" clId="{B596A7B1-E940-4E4C-9258-815054989880}" dt="2025-10-31T06:54:16.036" v="2936" actId="478"/>
          <ac:picMkLst>
            <pc:docMk/>
            <pc:sldMk cId="1539720222" sldId="278"/>
            <ac:picMk id="29" creationId="{725DB79A-18DA-94E7-E633-A666302A0FB8}"/>
          </ac:picMkLst>
        </pc:picChg>
        <pc:picChg chg="add del mod">
          <ac:chgData name="Minh Quân" userId="ec2c3186183ca041" providerId="LiveId" clId="{B596A7B1-E940-4E4C-9258-815054989880}" dt="2025-10-31T06:51:49.946" v="2851" actId="478"/>
          <ac:picMkLst>
            <pc:docMk/>
            <pc:sldMk cId="1539720222" sldId="278"/>
            <ac:picMk id="3074" creationId="{66B9050B-A085-3E1F-5733-8BB65AA6A779}"/>
          </ac:picMkLst>
        </pc:picChg>
        <pc:picChg chg="add del mod">
          <ac:chgData name="Minh Quân" userId="ec2c3186183ca041" providerId="LiveId" clId="{B596A7B1-E940-4E4C-9258-815054989880}" dt="2025-10-31T06:56:04.117" v="3253" actId="478"/>
          <ac:picMkLst>
            <pc:docMk/>
            <pc:sldMk cId="1539720222" sldId="278"/>
            <ac:picMk id="3076" creationId="{9A338692-992B-7527-5B86-855FF9FD719B}"/>
          </ac:picMkLst>
        </pc:picChg>
        <pc:picChg chg="add mod">
          <ac:chgData name="Minh Quân" userId="ec2c3186183ca041" providerId="LiveId" clId="{B596A7B1-E940-4E4C-9258-815054989880}" dt="2025-10-31T07:01:21.632" v="3608" actId="1076"/>
          <ac:picMkLst>
            <pc:docMk/>
            <pc:sldMk cId="1539720222" sldId="278"/>
            <ac:picMk id="6146" creationId="{D2D9B73B-414B-8B48-C270-24C388E2B460}"/>
          </ac:picMkLst>
        </pc:picChg>
        <pc:picChg chg="add">
          <ac:chgData name="Minh Quân" userId="ec2c3186183ca041" providerId="LiveId" clId="{B596A7B1-E940-4E4C-9258-815054989880}" dt="2025-10-31T06:59:40.513" v="3590"/>
          <ac:picMkLst>
            <pc:docMk/>
            <pc:sldMk cId="1539720222" sldId="278"/>
            <ac:picMk id="6148" creationId="{941C9B3E-DAE8-E012-0748-285B2448A4B6}"/>
          </ac:picMkLst>
        </pc:picChg>
        <pc:picChg chg="add mod">
          <ac:chgData name="Minh Quân" userId="ec2c3186183ca041" providerId="LiveId" clId="{B596A7B1-E940-4E4C-9258-815054989880}" dt="2025-10-31T07:01:19.071" v="3607" actId="1076"/>
          <ac:picMkLst>
            <pc:docMk/>
            <pc:sldMk cId="1539720222" sldId="278"/>
            <ac:picMk id="6150" creationId="{D3BEE013-F10E-4781-A6FE-E8A77D31DCEB}"/>
          </ac:picMkLst>
        </pc:picChg>
      </pc:sldChg>
      <pc:sldChg chg="addSp delSp modSp add mod">
        <pc:chgData name="Minh Quân" userId="ec2c3186183ca041" providerId="LiveId" clId="{B596A7B1-E940-4E4C-9258-815054989880}" dt="2025-11-01T02:35:12.482" v="7946" actId="5793"/>
        <pc:sldMkLst>
          <pc:docMk/>
          <pc:sldMk cId="2815106981" sldId="279"/>
        </pc:sldMkLst>
        <pc:spChg chg="mod">
          <ac:chgData name="Minh Quân" userId="ec2c3186183ca041" providerId="LiveId" clId="{B596A7B1-E940-4E4C-9258-815054989880}" dt="2025-10-31T07:38:17.516" v="7762" actId="113"/>
          <ac:spMkLst>
            <pc:docMk/>
            <pc:sldMk cId="2815106981" sldId="279"/>
            <ac:spMk id="4" creationId="{D9C01328-90E4-DA2C-3BFF-8F775F2D6DCA}"/>
          </ac:spMkLst>
        </pc:spChg>
        <pc:spChg chg="del">
          <ac:chgData name="Minh Quân" userId="ec2c3186183ca041" providerId="LiveId" clId="{B596A7B1-E940-4E4C-9258-815054989880}" dt="2025-10-31T07:05:59.386" v="3942" actId="478"/>
          <ac:spMkLst>
            <pc:docMk/>
            <pc:sldMk cId="2815106981" sldId="279"/>
            <ac:spMk id="9" creationId="{FF5F3992-7E4B-05C9-4E71-C20B29C57659}"/>
          </ac:spMkLst>
        </pc:spChg>
        <pc:spChg chg="add mod">
          <ac:chgData name="Minh Quân" userId="ec2c3186183ca041" providerId="LiveId" clId="{B596A7B1-E940-4E4C-9258-815054989880}" dt="2025-10-31T07:04:40.775" v="3857" actId="1076"/>
          <ac:spMkLst>
            <pc:docMk/>
            <pc:sldMk cId="2815106981" sldId="279"/>
            <ac:spMk id="10" creationId="{315D50E4-385B-01DE-2DA5-33104199EBC5}"/>
          </ac:spMkLst>
        </pc:spChg>
        <pc:spChg chg="add mod">
          <ac:chgData name="Minh Quân" userId="ec2c3186183ca041" providerId="LiveId" clId="{B596A7B1-E940-4E4C-9258-815054989880}" dt="2025-10-31T07:06:50.205" v="3954" actId="1076"/>
          <ac:spMkLst>
            <pc:docMk/>
            <pc:sldMk cId="2815106981" sldId="279"/>
            <ac:spMk id="13" creationId="{C3C957F5-9F6A-3A1E-EFFF-0D2792087BFE}"/>
          </ac:spMkLst>
        </pc:spChg>
        <pc:spChg chg="add mod">
          <ac:chgData name="Minh Quân" userId="ec2c3186183ca041" providerId="LiveId" clId="{B596A7B1-E940-4E4C-9258-815054989880}" dt="2025-10-31T07:11:20.547" v="4023" actId="1076"/>
          <ac:spMkLst>
            <pc:docMk/>
            <pc:sldMk cId="2815106981" sldId="279"/>
            <ac:spMk id="16" creationId="{869DFB52-8716-4641-3F00-AECF62C36D87}"/>
          </ac:spMkLst>
        </pc:spChg>
        <pc:spChg chg="mod">
          <ac:chgData name="Minh Quân" userId="ec2c3186183ca041" providerId="LiveId" clId="{B596A7B1-E940-4E4C-9258-815054989880}" dt="2025-11-01T02:35:12.482" v="7946" actId="5793"/>
          <ac:spMkLst>
            <pc:docMk/>
            <pc:sldMk cId="2815106981" sldId="279"/>
            <ac:spMk id="22" creationId="{5CBD5008-66CC-93D8-3016-B66BEB644429}"/>
          </ac:spMkLst>
        </pc:spChg>
        <pc:spChg chg="mod">
          <ac:chgData name="Minh Quân" userId="ec2c3186183ca041" providerId="LiveId" clId="{B596A7B1-E940-4E4C-9258-815054989880}" dt="2025-10-31T07:07:04.175" v="3957" actId="1076"/>
          <ac:spMkLst>
            <pc:docMk/>
            <pc:sldMk cId="2815106981" sldId="279"/>
            <ac:spMk id="23" creationId="{1CC18C6F-F1BD-5DA1-EC71-343F83C8E07D}"/>
          </ac:spMkLst>
        </pc:spChg>
        <pc:spChg chg="mod">
          <ac:chgData name="Minh Quân" userId="ec2c3186183ca041" providerId="LiveId" clId="{B596A7B1-E940-4E4C-9258-815054989880}" dt="2025-10-31T07:10:42.991" v="4013" actId="1076"/>
          <ac:spMkLst>
            <pc:docMk/>
            <pc:sldMk cId="2815106981" sldId="279"/>
            <ac:spMk id="27" creationId="{2BC58CB6-4E14-F2EE-BFDF-D174B8A396E3}"/>
          </ac:spMkLst>
        </pc:spChg>
        <pc:spChg chg="add mod">
          <ac:chgData name="Minh Quân" userId="ec2c3186183ca041" providerId="LiveId" clId="{B596A7B1-E940-4E4C-9258-815054989880}" dt="2025-10-31T07:12:34.316" v="4076" actId="20577"/>
          <ac:spMkLst>
            <pc:docMk/>
            <pc:sldMk cId="2815106981" sldId="279"/>
            <ac:spMk id="28" creationId="{24CFD22D-EADE-96D1-9E65-D7887D74243C}"/>
          </ac:spMkLst>
        </pc:spChg>
        <pc:spChg chg="del">
          <ac:chgData name="Minh Quân" userId="ec2c3186183ca041" providerId="LiveId" clId="{B596A7B1-E940-4E4C-9258-815054989880}" dt="2025-10-31T07:05:59.386" v="3942" actId="478"/>
          <ac:spMkLst>
            <pc:docMk/>
            <pc:sldMk cId="2815106981" sldId="279"/>
            <ac:spMk id="32" creationId="{5FDE90EE-4E12-43A7-62A0-E7C42FA573B9}"/>
          </ac:spMkLst>
        </pc:spChg>
        <pc:spChg chg="add mod">
          <ac:chgData name="Minh Quân" userId="ec2c3186183ca041" providerId="LiveId" clId="{B596A7B1-E940-4E4C-9258-815054989880}" dt="2025-10-31T07:13:08.087" v="4117" actId="14100"/>
          <ac:spMkLst>
            <pc:docMk/>
            <pc:sldMk cId="2815106981" sldId="279"/>
            <ac:spMk id="35" creationId="{C4644C6A-1672-BC9F-6114-D3A509BEEBD1}"/>
          </ac:spMkLst>
        </pc:spChg>
        <pc:spChg chg="add mod">
          <ac:chgData name="Minh Quân" userId="ec2c3186183ca041" providerId="LiveId" clId="{B596A7B1-E940-4E4C-9258-815054989880}" dt="2025-10-31T07:14:10.421" v="4276" actId="14100"/>
          <ac:spMkLst>
            <pc:docMk/>
            <pc:sldMk cId="2815106981" sldId="279"/>
            <ac:spMk id="43" creationId="{DB9E8552-0609-7680-A0B8-366305412A01}"/>
          </ac:spMkLst>
        </pc:spChg>
        <pc:picChg chg="del">
          <ac:chgData name="Minh Quân" userId="ec2c3186183ca041" providerId="LiveId" clId="{B596A7B1-E940-4E4C-9258-815054989880}" dt="2025-10-31T07:02:39.428" v="3765" actId="478"/>
          <ac:picMkLst>
            <pc:docMk/>
            <pc:sldMk cId="2815106981" sldId="279"/>
            <ac:picMk id="6" creationId="{B12E4393-AAF7-03C0-8C0D-A27957D26B3C}"/>
          </ac:picMkLst>
        </pc:picChg>
        <pc:picChg chg="add mod">
          <ac:chgData name="Minh Quân" userId="ec2c3186183ca041" providerId="LiveId" clId="{B596A7B1-E940-4E4C-9258-815054989880}" dt="2025-10-31T07:02:42.942" v="3767" actId="1076"/>
          <ac:picMkLst>
            <pc:docMk/>
            <pc:sldMk cId="2815106981" sldId="279"/>
            <ac:picMk id="7" creationId="{BAB7E67A-CCDE-7733-3EB5-B99F1023FC7B}"/>
          </ac:picMkLst>
        </pc:picChg>
        <pc:picChg chg="del">
          <ac:chgData name="Minh Quân" userId="ec2c3186183ca041" providerId="LiveId" clId="{B596A7B1-E940-4E4C-9258-815054989880}" dt="2025-10-31T07:05:48.926" v="3939" actId="478"/>
          <ac:picMkLst>
            <pc:docMk/>
            <pc:sldMk cId="2815106981" sldId="279"/>
            <ac:picMk id="8" creationId="{2CEEC6B3-61AC-C8DB-F525-0E16EF8BD81B}"/>
          </ac:picMkLst>
        </pc:picChg>
        <pc:picChg chg="add mod">
          <ac:chgData name="Minh Quân" userId="ec2c3186183ca041" providerId="LiveId" clId="{B596A7B1-E940-4E4C-9258-815054989880}" dt="2025-10-31T07:06:36.055" v="3951" actId="1076"/>
          <ac:picMkLst>
            <pc:docMk/>
            <pc:sldMk cId="2815106981" sldId="279"/>
            <ac:picMk id="12" creationId="{66C58BD7-9C60-01D3-8856-F1A4AFFFF656}"/>
          </ac:picMkLst>
        </pc:picChg>
        <pc:picChg chg="add mod">
          <ac:chgData name="Minh Quân" userId="ec2c3186183ca041" providerId="LiveId" clId="{B596A7B1-E940-4E4C-9258-815054989880}" dt="2025-10-31T07:11:20.547" v="4023" actId="1076"/>
          <ac:picMkLst>
            <pc:docMk/>
            <pc:sldMk cId="2815106981" sldId="279"/>
            <ac:picMk id="15" creationId="{E652AB64-5B60-F684-3A3B-5F41DEE2AA7A}"/>
          </ac:picMkLst>
        </pc:picChg>
        <pc:picChg chg="add del mod">
          <ac:chgData name="Minh Quân" userId="ec2c3186183ca041" providerId="LiveId" clId="{B596A7B1-E940-4E4C-9258-815054989880}" dt="2025-10-31T07:11:56.700" v="4060" actId="478"/>
          <ac:picMkLst>
            <pc:docMk/>
            <pc:sldMk cId="2815106981" sldId="279"/>
            <ac:picMk id="26" creationId="{D4F9A413-71B6-95F1-0917-2CAA24EF3525}"/>
          </ac:picMkLst>
        </pc:picChg>
        <pc:picChg chg="add mod modCrop">
          <ac:chgData name="Minh Quân" userId="ec2c3186183ca041" providerId="LiveId" clId="{B596A7B1-E940-4E4C-9258-815054989880}" dt="2025-10-31T07:12:18.675" v="4067" actId="1076"/>
          <ac:picMkLst>
            <pc:docMk/>
            <pc:sldMk cId="2815106981" sldId="279"/>
            <ac:picMk id="30" creationId="{7C884A58-3D22-06FB-E91F-18D69F8148B5}"/>
          </ac:picMkLst>
        </pc:picChg>
        <pc:picChg chg="add mod">
          <ac:chgData name="Minh Quân" userId="ec2c3186183ca041" providerId="LiveId" clId="{B596A7B1-E940-4E4C-9258-815054989880}" dt="2025-10-31T07:14:36.368" v="4281" actId="14100"/>
          <ac:picMkLst>
            <pc:docMk/>
            <pc:sldMk cId="2815106981" sldId="279"/>
            <ac:picMk id="47" creationId="{5434FDB0-4D51-8B52-1F51-08CAE3FCBC71}"/>
          </ac:picMkLst>
        </pc:picChg>
        <pc:picChg chg="del">
          <ac:chgData name="Minh Quân" userId="ec2c3186183ca041" providerId="LiveId" clId="{B596A7B1-E940-4E4C-9258-815054989880}" dt="2025-10-31T07:05:59.386" v="3942" actId="478"/>
          <ac:picMkLst>
            <pc:docMk/>
            <pc:sldMk cId="2815106981" sldId="279"/>
            <ac:picMk id="6146" creationId="{A51EE078-3F63-C096-5FFE-8E128ED84C28}"/>
          </ac:picMkLst>
        </pc:picChg>
        <pc:picChg chg="del">
          <ac:chgData name="Minh Quân" userId="ec2c3186183ca041" providerId="LiveId" clId="{B596A7B1-E940-4E4C-9258-815054989880}" dt="2025-10-31T07:05:59.386" v="3942" actId="478"/>
          <ac:picMkLst>
            <pc:docMk/>
            <pc:sldMk cId="2815106981" sldId="279"/>
            <ac:picMk id="6150" creationId="{F132BDD9-C910-FD1C-D66B-8E658FEE042D}"/>
          </ac:picMkLst>
        </pc:picChg>
        <pc:cxnChg chg="add mod">
          <ac:chgData name="Minh Quân" userId="ec2c3186183ca041" providerId="LiveId" clId="{B596A7B1-E940-4E4C-9258-815054989880}" dt="2025-10-31T07:11:20.547" v="4023" actId="1076"/>
          <ac:cxnSpMkLst>
            <pc:docMk/>
            <pc:sldMk cId="2815106981" sldId="279"/>
            <ac:cxnSpMk id="18" creationId="{B50CF749-BC60-2C02-3325-C2842F1CF131}"/>
          </ac:cxnSpMkLst>
        </pc:cxnChg>
        <pc:cxnChg chg="add mod">
          <ac:chgData name="Minh Quân" userId="ec2c3186183ca041" providerId="LiveId" clId="{B596A7B1-E940-4E4C-9258-815054989880}" dt="2025-10-31T07:12:34.112" v="4074" actId="20577"/>
          <ac:cxnSpMkLst>
            <pc:docMk/>
            <pc:sldMk cId="2815106981" sldId="279"/>
            <ac:cxnSpMk id="31" creationId="{9F93B074-36AD-BFA0-C173-37828BDE42B8}"/>
          </ac:cxnSpMkLst>
        </pc:cxnChg>
        <pc:cxnChg chg="add mod">
          <ac:chgData name="Minh Quân" userId="ec2c3186183ca041" providerId="LiveId" clId="{B596A7B1-E940-4E4C-9258-815054989880}" dt="2025-10-31T07:13:18.648" v="4120" actId="14100"/>
          <ac:cxnSpMkLst>
            <pc:docMk/>
            <pc:sldMk cId="2815106981" sldId="279"/>
            <ac:cxnSpMk id="36" creationId="{AA5A5D0B-CBE2-12E2-56CB-9C12D5367F25}"/>
          </ac:cxnSpMkLst>
        </pc:cxnChg>
        <pc:cxnChg chg="add mod">
          <ac:chgData name="Minh Quân" userId="ec2c3186183ca041" providerId="LiveId" clId="{B596A7B1-E940-4E4C-9258-815054989880}" dt="2025-10-31T07:14:10.421" v="4276" actId="14100"/>
          <ac:cxnSpMkLst>
            <pc:docMk/>
            <pc:sldMk cId="2815106981" sldId="279"/>
            <ac:cxnSpMk id="39" creationId="{F3AB49FB-1997-56A7-9A58-D95758F8E8F8}"/>
          </ac:cxnSpMkLst>
        </pc:cxnChg>
        <pc:cxnChg chg="add mod">
          <ac:chgData name="Minh Quân" userId="ec2c3186183ca041" providerId="LiveId" clId="{B596A7B1-E940-4E4C-9258-815054989880}" dt="2025-10-31T07:13:26.347" v="4124"/>
          <ac:cxnSpMkLst>
            <pc:docMk/>
            <pc:sldMk cId="2815106981" sldId="279"/>
            <ac:cxnSpMk id="42" creationId="{6A772356-691E-1D69-F6CE-5F4D3ECED9A8}"/>
          </ac:cxnSpMkLst>
        </pc:cxnChg>
      </pc:sldChg>
      <pc:sldChg chg="addSp delSp modSp add mod ord">
        <pc:chgData name="Minh Quân" userId="ec2c3186183ca041" providerId="LiveId" clId="{B596A7B1-E940-4E4C-9258-815054989880}" dt="2025-10-31T07:38:57.041" v="7767" actId="1076"/>
        <pc:sldMkLst>
          <pc:docMk/>
          <pc:sldMk cId="906834143" sldId="280"/>
        </pc:sldMkLst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2" creationId="{7083AC6F-3FEC-E697-56FA-1F41759162EF}"/>
          </ac:spMkLst>
        </pc:spChg>
        <pc:spChg chg="mod">
          <ac:chgData name="Minh Quân" userId="ec2c3186183ca041" providerId="LiveId" clId="{B596A7B1-E940-4E4C-9258-815054989880}" dt="2025-10-31T07:38:57.041" v="7767" actId="1076"/>
          <ac:spMkLst>
            <pc:docMk/>
            <pc:sldMk cId="906834143" sldId="280"/>
            <ac:spMk id="4" creationId="{E04E32D8-5D72-B5B6-D33A-AE86071F0EB8}"/>
          </ac:spMkLst>
        </pc:spChg>
        <pc:spChg chg="add mod">
          <ac:chgData name="Minh Quân" userId="ec2c3186183ca041" providerId="LiveId" clId="{B596A7B1-E940-4E4C-9258-815054989880}" dt="2025-10-31T07:37:52.947" v="7756" actId="1076"/>
          <ac:spMkLst>
            <pc:docMk/>
            <pc:sldMk cId="906834143" sldId="280"/>
            <ac:spMk id="5" creationId="{ED9411CB-1F60-417E-9A16-79BFF12D0567}"/>
          </ac:spMkLst>
        </pc:spChg>
        <pc:spChg chg="add del mod">
          <ac:chgData name="Minh Quân" userId="ec2c3186183ca041" providerId="LiveId" clId="{B596A7B1-E940-4E4C-9258-815054989880}" dt="2025-10-31T07:25:22.196" v="5839" actId="478"/>
          <ac:spMkLst>
            <pc:docMk/>
            <pc:sldMk cId="906834143" sldId="280"/>
            <ac:spMk id="9" creationId="{1567B935-4112-5D31-8CFD-753D17D49661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10" creationId="{DD6213B6-5B00-9281-9DD4-0D7F66993E77}"/>
          </ac:spMkLst>
        </pc:spChg>
        <pc:spChg chg="add mod">
          <ac:chgData name="Minh Quân" userId="ec2c3186183ca041" providerId="LiveId" clId="{B596A7B1-E940-4E4C-9258-815054989880}" dt="2025-10-31T07:30:16.149" v="6640"/>
          <ac:spMkLst>
            <pc:docMk/>
            <pc:sldMk cId="906834143" sldId="280"/>
            <ac:spMk id="11" creationId="{F98354B1-BFF7-B3EB-CB2B-2518100BEB18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13" creationId="{C4F23305-1004-51F7-3A45-97D0388F114C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16" creationId="{87A0B6F9-F18B-1FD4-E3B9-EF855E5318EC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22" creationId="{4F5B687E-34A1-B9A9-A3D6-DE8C69B2D37E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23" creationId="{3C886A5C-E26F-9EFE-DB46-8FB419A80729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27" creationId="{4EB13D78-6BAC-D144-E539-453A27555F13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28" creationId="{81F455B9-D5CC-C9DA-7050-692DD5A6132C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35" creationId="{B060AD85-8EFF-EDA3-A73D-6CC6C8A805DB}"/>
          </ac:spMkLst>
        </pc:spChg>
        <pc:spChg chg="del">
          <ac:chgData name="Minh Quân" userId="ec2c3186183ca041" providerId="LiveId" clId="{B596A7B1-E940-4E4C-9258-815054989880}" dt="2025-10-31T07:15:35.168" v="4385" actId="478"/>
          <ac:spMkLst>
            <pc:docMk/>
            <pc:sldMk cId="906834143" sldId="280"/>
            <ac:spMk id="43" creationId="{7A44A742-1A06-3422-5850-BB1621404DCB}"/>
          </ac:spMkLst>
        </pc:spChg>
        <pc:picChg chg="add mod">
          <ac:chgData name="Minh Quân" userId="ec2c3186183ca041" providerId="LiveId" clId="{B596A7B1-E940-4E4C-9258-815054989880}" dt="2025-10-31T07:37:55.184" v="7757" actId="1076"/>
          <ac:picMkLst>
            <pc:docMk/>
            <pc:sldMk cId="906834143" sldId="280"/>
            <ac:picMk id="8" creationId="{1F91B66F-5204-EC7D-FFE3-04C8C40EA48B}"/>
          </ac:picMkLst>
        </pc:picChg>
      </pc:sldChg>
      <pc:sldChg chg="delSp modSp add del mod">
        <pc:chgData name="Minh Quân" userId="ec2c3186183ca041" providerId="LiveId" clId="{B596A7B1-E940-4E4C-9258-815054989880}" dt="2025-10-31T07:39:08.338" v="7769" actId="2696"/>
        <pc:sldMkLst>
          <pc:docMk/>
          <pc:sldMk cId="3830565662" sldId="281"/>
        </pc:sldMkLst>
        <pc:spChg chg="mod">
          <ac:chgData name="Minh Quân" userId="ec2c3186183ca041" providerId="LiveId" clId="{B596A7B1-E940-4E4C-9258-815054989880}" dt="2025-10-31T07:30:38.473" v="6688" actId="20577"/>
          <ac:spMkLst>
            <pc:docMk/>
            <pc:sldMk cId="3830565662" sldId="281"/>
            <ac:spMk id="4" creationId="{AC6C6A8D-B164-7600-9311-3AED129E456E}"/>
          </ac:spMkLst>
        </pc:spChg>
        <pc:spChg chg="del">
          <ac:chgData name="Minh Quân" userId="ec2c3186183ca041" providerId="LiveId" clId="{B596A7B1-E940-4E4C-9258-815054989880}" dt="2025-10-31T07:30:28.251" v="6643" actId="478"/>
          <ac:spMkLst>
            <pc:docMk/>
            <pc:sldMk cId="3830565662" sldId="281"/>
            <ac:spMk id="5" creationId="{529CD168-9806-7657-B769-C867BC3E90DF}"/>
          </ac:spMkLst>
        </pc:spChg>
      </pc:sldChg>
      <pc:sldChg chg="addSp delSp modSp add mod">
        <pc:chgData name="Minh Quân" userId="ec2c3186183ca041" providerId="LiveId" clId="{B596A7B1-E940-4E4C-9258-815054989880}" dt="2025-10-31T07:38:44.029" v="7766" actId="1076"/>
        <pc:sldMkLst>
          <pc:docMk/>
          <pc:sldMk cId="1931099970" sldId="282"/>
        </pc:sldMkLst>
        <pc:spChg chg="mod">
          <ac:chgData name="Minh Quân" userId="ec2c3186183ca041" providerId="LiveId" clId="{B596A7B1-E940-4E4C-9258-815054989880}" dt="2025-10-31T07:38:35.986" v="7764" actId="255"/>
          <ac:spMkLst>
            <pc:docMk/>
            <pc:sldMk cId="1931099970" sldId="282"/>
            <ac:spMk id="4" creationId="{D1842464-CF2C-BF17-6986-71EB593537EC}"/>
          </ac:spMkLst>
        </pc:spChg>
        <pc:spChg chg="del mod">
          <ac:chgData name="Minh Quân" userId="ec2c3186183ca041" providerId="LiveId" clId="{B596A7B1-E940-4E4C-9258-815054989880}" dt="2025-10-31T07:31:29.865" v="6748" actId="478"/>
          <ac:spMkLst>
            <pc:docMk/>
            <pc:sldMk cId="1931099970" sldId="282"/>
            <ac:spMk id="5" creationId="{09ABD09F-E597-09B5-18AB-54180FC370E0}"/>
          </ac:spMkLst>
        </pc:spChg>
        <pc:spChg chg="add del mod">
          <ac:chgData name="Minh Quân" userId="ec2c3186183ca041" providerId="LiveId" clId="{B596A7B1-E940-4E4C-9258-815054989880}" dt="2025-10-31T07:35:24.089" v="7685" actId="12084"/>
          <ac:spMkLst>
            <pc:docMk/>
            <pc:sldMk cId="1931099970" sldId="282"/>
            <ac:spMk id="7" creationId="{57C71886-4AD8-C137-8A8E-3FBCE5065B20}"/>
          </ac:spMkLst>
        </pc:spChg>
        <pc:graphicFrameChg chg="add mod">
          <ac:chgData name="Minh Quân" userId="ec2c3186183ca041" providerId="LiveId" clId="{B596A7B1-E940-4E4C-9258-815054989880}" dt="2025-10-31T07:38:39.820" v="7765" actId="14100"/>
          <ac:graphicFrameMkLst>
            <pc:docMk/>
            <pc:sldMk cId="1931099970" sldId="282"/>
            <ac:graphicFrameMk id="9" creationId="{36E251EF-F004-9371-55C7-E6A0FF02CF66}"/>
          </ac:graphicFrameMkLst>
        </pc:graphicFrameChg>
        <pc:picChg chg="add mod">
          <ac:chgData name="Minh Quân" userId="ec2c3186183ca041" providerId="LiveId" clId="{B596A7B1-E940-4E4C-9258-815054989880}" dt="2025-10-31T07:38:44.029" v="7766" actId="1076"/>
          <ac:picMkLst>
            <pc:docMk/>
            <pc:sldMk cId="1931099970" sldId="282"/>
            <ac:picMk id="6" creationId="{A47A0C29-7496-3BC9-8AAA-C9D04502B35B}"/>
          </ac:picMkLst>
        </pc:picChg>
        <pc:picChg chg="del">
          <ac:chgData name="Minh Quân" userId="ec2c3186183ca041" providerId="LiveId" clId="{B596A7B1-E940-4E4C-9258-815054989880}" dt="2025-10-31T07:31:22.516" v="6745" actId="478"/>
          <ac:picMkLst>
            <pc:docMk/>
            <pc:sldMk cId="1931099970" sldId="282"/>
            <ac:picMk id="8" creationId="{14F144CF-D855-03F0-3F7F-7177BD6E0BF0}"/>
          </ac:picMkLst>
        </pc:picChg>
      </pc:sldChg>
      <pc:sldChg chg="addSp delSp modSp add mod">
        <pc:chgData name="Minh Quân" userId="ec2c3186183ca041" providerId="LiveId" clId="{B596A7B1-E940-4E4C-9258-815054989880}" dt="2025-10-31T07:41:34.009" v="7894" actId="1076"/>
        <pc:sldMkLst>
          <pc:docMk/>
          <pc:sldMk cId="1432117491" sldId="283"/>
        </pc:sldMkLst>
        <pc:spChg chg="mod">
          <ac:chgData name="Minh Quân" userId="ec2c3186183ca041" providerId="LiveId" clId="{B596A7B1-E940-4E4C-9258-815054989880}" dt="2025-10-31T07:40:10.904" v="7858" actId="20577"/>
          <ac:spMkLst>
            <pc:docMk/>
            <pc:sldMk cId="1432117491" sldId="283"/>
            <ac:spMk id="4" creationId="{9C6CEB70-892B-EDD4-BC1B-5CAE0BA4A49F}"/>
          </ac:spMkLst>
        </pc:spChg>
        <pc:graphicFrameChg chg="del mod modGraphic">
          <ac:chgData name="Minh Quân" userId="ec2c3186183ca041" providerId="LiveId" clId="{B596A7B1-E940-4E4C-9258-815054989880}" dt="2025-10-31T07:39:38.143" v="7851" actId="21"/>
          <ac:graphicFrameMkLst>
            <pc:docMk/>
            <pc:sldMk cId="1432117491" sldId="283"/>
            <ac:graphicFrameMk id="9" creationId="{F24755C1-CA52-B8D3-DA0F-EF9A2D291037}"/>
          </ac:graphicFrameMkLst>
        </pc:graphicFrameChg>
        <pc:picChg chg="add mod">
          <ac:chgData name="Minh Quân" userId="ec2c3186183ca041" providerId="LiveId" clId="{B596A7B1-E940-4E4C-9258-815054989880}" dt="2025-10-31T07:41:08.506" v="7873" actId="1076"/>
          <ac:picMkLst>
            <pc:docMk/>
            <pc:sldMk cId="1432117491" sldId="283"/>
            <ac:picMk id="5" creationId="{667E479E-0D51-155D-06F5-016CA76DEA48}"/>
          </ac:picMkLst>
        </pc:picChg>
        <pc:picChg chg="del">
          <ac:chgData name="Minh Quân" userId="ec2c3186183ca041" providerId="LiveId" clId="{B596A7B1-E940-4E4C-9258-815054989880}" dt="2025-10-31T07:40:21.003" v="7863" actId="478"/>
          <ac:picMkLst>
            <pc:docMk/>
            <pc:sldMk cId="1432117491" sldId="283"/>
            <ac:picMk id="6" creationId="{CF9C8639-CA89-C651-3D46-8FD4BF97DAAD}"/>
          </ac:picMkLst>
        </pc:picChg>
        <pc:picChg chg="add mod modCrop">
          <ac:chgData name="Minh Quân" userId="ec2c3186183ca041" providerId="LiveId" clId="{B596A7B1-E940-4E4C-9258-815054989880}" dt="2025-10-31T07:41:34.009" v="7894" actId="1076"/>
          <ac:picMkLst>
            <pc:docMk/>
            <pc:sldMk cId="1432117491" sldId="283"/>
            <ac:picMk id="8" creationId="{D40E0809-C12B-8605-177D-F96D58288A8A}"/>
          </ac:picMkLst>
        </pc:picChg>
        <pc:cxnChg chg="add mod">
          <ac:chgData name="Minh Quân" userId="ec2c3186183ca041" providerId="LiveId" clId="{B596A7B1-E940-4E4C-9258-815054989880}" dt="2025-10-31T07:41:34.009" v="7894" actId="1076"/>
          <ac:cxnSpMkLst>
            <pc:docMk/>
            <pc:sldMk cId="1432117491" sldId="283"/>
            <ac:cxnSpMk id="11" creationId="{0A8A07D8-8D31-3981-356C-DD26CA01CAC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6A6E2-3DAD-440D-B42B-94A85CDE8320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vi-VN"/>
        </a:p>
      </dgm:t>
    </dgm:pt>
    <dgm:pt modelId="{EB00A740-83AA-48CA-8759-ED0B047E052E}">
      <dgm:prSet/>
      <dgm:spPr/>
      <dgm:t>
        <a:bodyPr/>
        <a:lstStyle/>
        <a:p>
          <a:r>
            <a:rPr lang="en-US"/>
            <a:t>Sau khi đăng nhập tài khoản, kết nối được với thiết bị IoT =&gt; Thông tin nhiệt độ, độ ẩm sẽ liên tục được cập nhật và gửi về giao diện (3s/lần)</a:t>
          </a:r>
          <a:endParaRPr lang="vi-VN"/>
        </a:p>
      </dgm:t>
    </dgm:pt>
    <dgm:pt modelId="{D2FECCCE-C34B-4DAC-A8E6-AFE8091609EC}" type="parTrans" cxnId="{83262452-46BE-4AA5-9A8F-FA1F066C851C}">
      <dgm:prSet/>
      <dgm:spPr/>
      <dgm:t>
        <a:bodyPr/>
        <a:lstStyle/>
        <a:p>
          <a:endParaRPr lang="vi-VN"/>
        </a:p>
      </dgm:t>
    </dgm:pt>
    <dgm:pt modelId="{3750841B-4B1F-45AA-8C44-10CC7DA15B95}" type="sibTrans" cxnId="{83262452-46BE-4AA5-9A8F-FA1F066C851C}">
      <dgm:prSet/>
      <dgm:spPr/>
      <dgm:t>
        <a:bodyPr/>
        <a:lstStyle/>
        <a:p>
          <a:endParaRPr lang="vi-VN"/>
        </a:p>
      </dgm:t>
    </dgm:pt>
    <dgm:pt modelId="{32EB1F59-3CC5-4C50-83A3-74D50B6C65B2}">
      <dgm:prSet/>
      <dgm:spPr/>
      <dgm:t>
        <a:bodyPr/>
        <a:lstStyle/>
        <a:p>
          <a:r>
            <a:rPr lang="en-US"/>
            <a:t>Nếu 1 trong 3 thông tin bị thiếu =&gt; 1 bộ phận nào đó của thiết bị hỏng</a:t>
          </a:r>
          <a:endParaRPr lang="vi-VN"/>
        </a:p>
      </dgm:t>
    </dgm:pt>
    <dgm:pt modelId="{AE43AF56-372A-4316-92D6-1DA739A328D6}" type="parTrans" cxnId="{D69E7DC2-DC2A-4A5D-99A2-1C58F25CEA82}">
      <dgm:prSet/>
      <dgm:spPr/>
      <dgm:t>
        <a:bodyPr/>
        <a:lstStyle/>
        <a:p>
          <a:endParaRPr lang="vi-VN"/>
        </a:p>
      </dgm:t>
    </dgm:pt>
    <dgm:pt modelId="{1B9A65EC-F2EF-4937-B5E3-2CA0448F7875}" type="sibTrans" cxnId="{D69E7DC2-DC2A-4A5D-99A2-1C58F25CEA82}">
      <dgm:prSet/>
      <dgm:spPr/>
      <dgm:t>
        <a:bodyPr/>
        <a:lstStyle/>
        <a:p>
          <a:endParaRPr lang="vi-VN"/>
        </a:p>
      </dgm:t>
    </dgm:pt>
    <dgm:pt modelId="{307529A2-88C9-4C7B-B9AB-9D2D58D68209}">
      <dgm:prSet/>
      <dgm:spPr/>
      <dgm:t>
        <a:bodyPr/>
        <a:lstStyle/>
        <a:p>
          <a:r>
            <a:rPr lang="en-US"/>
            <a:t>Nếu cả 3 thông tin ko hiển thị =&gt; thiết bị hỏng nghiêm trọng hoặc mạng yếu/mất mạng</a:t>
          </a:r>
          <a:endParaRPr lang="vi-VN"/>
        </a:p>
      </dgm:t>
    </dgm:pt>
    <dgm:pt modelId="{4D8D805D-C695-4AC6-91D4-F95A20FB990C}" type="parTrans" cxnId="{3F97716A-49D3-40A2-86E2-240E34078F54}">
      <dgm:prSet/>
      <dgm:spPr/>
      <dgm:t>
        <a:bodyPr/>
        <a:lstStyle/>
        <a:p>
          <a:endParaRPr lang="vi-VN"/>
        </a:p>
      </dgm:t>
    </dgm:pt>
    <dgm:pt modelId="{060FC174-67DB-4E4D-BD49-F47AC96DD274}" type="sibTrans" cxnId="{3F97716A-49D3-40A2-86E2-240E34078F54}">
      <dgm:prSet/>
      <dgm:spPr/>
      <dgm:t>
        <a:bodyPr/>
        <a:lstStyle/>
        <a:p>
          <a:endParaRPr lang="vi-VN"/>
        </a:p>
      </dgm:t>
    </dgm:pt>
    <dgm:pt modelId="{F1303D11-9FE9-4608-AF35-A4C87CA36372}" type="pres">
      <dgm:prSet presAssocID="{7F76A6E2-3DAD-440D-B42B-94A85CDE8320}" presName="linear" presStyleCnt="0">
        <dgm:presLayoutVars>
          <dgm:animLvl val="lvl"/>
          <dgm:resizeHandles val="exact"/>
        </dgm:presLayoutVars>
      </dgm:prSet>
      <dgm:spPr/>
    </dgm:pt>
    <dgm:pt modelId="{47756A8E-B6B9-4E2D-A9F9-1F55FF62EDCB}" type="pres">
      <dgm:prSet presAssocID="{EB00A740-83AA-48CA-8759-ED0B047E05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34997-987D-4DAB-956C-909EAF8A2693}" type="pres">
      <dgm:prSet presAssocID="{3750841B-4B1F-45AA-8C44-10CC7DA15B95}" presName="spacer" presStyleCnt="0"/>
      <dgm:spPr/>
    </dgm:pt>
    <dgm:pt modelId="{8CD3D805-712A-447B-9FBC-708FB778303A}" type="pres">
      <dgm:prSet presAssocID="{32EB1F59-3CC5-4C50-83A3-74D50B6C65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2528E1-44B3-413D-9F23-5A670D840656}" type="pres">
      <dgm:prSet presAssocID="{1B9A65EC-F2EF-4937-B5E3-2CA0448F7875}" presName="spacer" presStyleCnt="0"/>
      <dgm:spPr/>
    </dgm:pt>
    <dgm:pt modelId="{03C23174-6432-4D22-9DEC-97D2E2818331}" type="pres">
      <dgm:prSet presAssocID="{307529A2-88C9-4C7B-B9AB-9D2D58D682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968C00-2A56-4F48-8C4D-C7367C83B83B}" type="presOf" srcId="{307529A2-88C9-4C7B-B9AB-9D2D58D68209}" destId="{03C23174-6432-4D22-9DEC-97D2E2818331}" srcOrd="0" destOrd="0" presId="urn:microsoft.com/office/officeart/2005/8/layout/vList2"/>
    <dgm:cxn modelId="{2D92613E-4EA5-4893-999B-F96E2BE78A89}" type="presOf" srcId="{7F76A6E2-3DAD-440D-B42B-94A85CDE8320}" destId="{F1303D11-9FE9-4608-AF35-A4C87CA36372}" srcOrd="0" destOrd="0" presId="urn:microsoft.com/office/officeart/2005/8/layout/vList2"/>
    <dgm:cxn modelId="{3F97716A-49D3-40A2-86E2-240E34078F54}" srcId="{7F76A6E2-3DAD-440D-B42B-94A85CDE8320}" destId="{307529A2-88C9-4C7B-B9AB-9D2D58D68209}" srcOrd="2" destOrd="0" parTransId="{4D8D805D-C695-4AC6-91D4-F95A20FB990C}" sibTransId="{060FC174-67DB-4E4D-BD49-F47AC96DD274}"/>
    <dgm:cxn modelId="{83262452-46BE-4AA5-9A8F-FA1F066C851C}" srcId="{7F76A6E2-3DAD-440D-B42B-94A85CDE8320}" destId="{EB00A740-83AA-48CA-8759-ED0B047E052E}" srcOrd="0" destOrd="0" parTransId="{D2FECCCE-C34B-4DAC-A8E6-AFE8091609EC}" sibTransId="{3750841B-4B1F-45AA-8C44-10CC7DA15B95}"/>
    <dgm:cxn modelId="{D69E7DC2-DC2A-4A5D-99A2-1C58F25CEA82}" srcId="{7F76A6E2-3DAD-440D-B42B-94A85CDE8320}" destId="{32EB1F59-3CC5-4C50-83A3-74D50B6C65B2}" srcOrd="1" destOrd="0" parTransId="{AE43AF56-372A-4316-92D6-1DA739A328D6}" sibTransId="{1B9A65EC-F2EF-4937-B5E3-2CA0448F7875}"/>
    <dgm:cxn modelId="{E8F4B5E5-B892-46C3-BCD1-7A902AFE8399}" type="presOf" srcId="{32EB1F59-3CC5-4C50-83A3-74D50B6C65B2}" destId="{8CD3D805-712A-447B-9FBC-708FB778303A}" srcOrd="0" destOrd="0" presId="urn:microsoft.com/office/officeart/2005/8/layout/vList2"/>
    <dgm:cxn modelId="{C48DEBE5-746A-4986-A0E1-86345599E91C}" type="presOf" srcId="{EB00A740-83AA-48CA-8759-ED0B047E052E}" destId="{47756A8E-B6B9-4E2D-A9F9-1F55FF62EDCB}" srcOrd="0" destOrd="0" presId="urn:microsoft.com/office/officeart/2005/8/layout/vList2"/>
    <dgm:cxn modelId="{9C31C05E-7FDE-4838-B63F-8E4F7A13D376}" type="presParOf" srcId="{F1303D11-9FE9-4608-AF35-A4C87CA36372}" destId="{47756A8E-B6B9-4E2D-A9F9-1F55FF62EDCB}" srcOrd="0" destOrd="0" presId="urn:microsoft.com/office/officeart/2005/8/layout/vList2"/>
    <dgm:cxn modelId="{571A28F3-8825-454D-93C5-C8CDCB328EDB}" type="presParOf" srcId="{F1303D11-9FE9-4608-AF35-A4C87CA36372}" destId="{98D34997-987D-4DAB-956C-909EAF8A2693}" srcOrd="1" destOrd="0" presId="urn:microsoft.com/office/officeart/2005/8/layout/vList2"/>
    <dgm:cxn modelId="{44A5AFEF-53AC-4C5B-BA5E-999F0C025FE5}" type="presParOf" srcId="{F1303D11-9FE9-4608-AF35-A4C87CA36372}" destId="{8CD3D805-712A-447B-9FBC-708FB778303A}" srcOrd="2" destOrd="0" presId="urn:microsoft.com/office/officeart/2005/8/layout/vList2"/>
    <dgm:cxn modelId="{12568D01-EEB0-4B49-8D29-A963DEE20403}" type="presParOf" srcId="{F1303D11-9FE9-4608-AF35-A4C87CA36372}" destId="{CC2528E1-44B3-413D-9F23-5A670D840656}" srcOrd="3" destOrd="0" presId="urn:microsoft.com/office/officeart/2005/8/layout/vList2"/>
    <dgm:cxn modelId="{3979828B-4A1F-4F33-888E-650A6BF5FCF4}" type="presParOf" srcId="{F1303D11-9FE9-4608-AF35-A4C87CA36372}" destId="{03C23174-6432-4D22-9DEC-97D2E28183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56A8E-B6B9-4E2D-A9F9-1F55FF62EDCB}">
      <dsp:nvSpPr>
        <dsp:cNvPr id="0" name=""/>
        <dsp:cNvSpPr/>
      </dsp:nvSpPr>
      <dsp:spPr>
        <a:xfrm>
          <a:off x="0" y="2291"/>
          <a:ext cx="6148664" cy="120978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Sau khi đăng nhập tài khoản, kết nối được với thiết bị IoT =&gt; Thông tin nhiệt độ, độ ẩm sẽ liên tục được cập nhật và gửi về giao diện (3s/lần)</a:t>
          </a:r>
          <a:endParaRPr lang="vi-VN" sz="2200" kern="1200"/>
        </a:p>
      </dsp:txBody>
      <dsp:txXfrm>
        <a:off x="59057" y="61348"/>
        <a:ext cx="6030550" cy="1091666"/>
      </dsp:txXfrm>
    </dsp:sp>
    <dsp:sp modelId="{8CD3D805-712A-447B-9FBC-708FB778303A}">
      <dsp:nvSpPr>
        <dsp:cNvPr id="0" name=""/>
        <dsp:cNvSpPr/>
      </dsp:nvSpPr>
      <dsp:spPr>
        <a:xfrm>
          <a:off x="0" y="1275431"/>
          <a:ext cx="6148664" cy="120978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Nếu 1 trong 3 thông tin bị thiếu =&gt; 1 bộ phận nào đó của thiết bị hỏng</a:t>
          </a:r>
          <a:endParaRPr lang="vi-VN" sz="2200" kern="1200"/>
        </a:p>
      </dsp:txBody>
      <dsp:txXfrm>
        <a:off x="59057" y="1334488"/>
        <a:ext cx="6030550" cy="1091666"/>
      </dsp:txXfrm>
    </dsp:sp>
    <dsp:sp modelId="{03C23174-6432-4D22-9DEC-97D2E2818331}">
      <dsp:nvSpPr>
        <dsp:cNvPr id="0" name=""/>
        <dsp:cNvSpPr/>
      </dsp:nvSpPr>
      <dsp:spPr>
        <a:xfrm>
          <a:off x="0" y="2548571"/>
          <a:ext cx="6148664" cy="1209780"/>
        </a:xfrm>
        <a:prstGeom prst="round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Nếu cả 3 thông tin ko hiển thị =&gt; thiết bị hỏng nghiêm trọng hoặc mạng yếu/mất mạng</a:t>
          </a:r>
          <a:endParaRPr lang="vi-VN" sz="2200" kern="1200"/>
        </a:p>
      </dsp:txBody>
      <dsp:txXfrm>
        <a:off x="59057" y="2607628"/>
        <a:ext cx="6030550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5497-086E-A456-8068-AD3A56E7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B6989-C6C9-5C85-85F4-D8F12BBD2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0F7EA-03F1-60A9-B48C-33D78563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81B0-DE8D-905C-856A-53D6E0AB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D39B-6BBB-20DC-2213-8AC990A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157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3D2D-0323-302F-E6AC-C938616B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0FB-B67A-C20A-30E9-C3E429929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73D2-41E6-89A0-6EFC-4F0687DC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7291-C3AE-DD51-2027-E74F2E9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0232-36BD-40DE-6CC6-6BAE2DD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44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D2EF7-A5DC-0BEE-1626-711305B97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9E66-C068-6DEB-77A9-8ECDBBFA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9D4F-9355-11C9-366B-254DB21A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E040-FC0E-611E-A972-AD57D9BE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D0CB2-B0C1-2F05-D8A6-BE5B97BE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222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0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0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37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0DF2-F90E-6D4C-DD18-4B95796B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BE44-4698-8571-C35E-6EE9C275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3658-27D8-6543-1561-CB76E87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6100-C29D-5BC5-D51A-CA9F995B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D912-E107-CCCC-4D1D-5DE2EEA0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962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3C93-0937-F039-4039-843B0DFA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5ACF9-0C01-D15F-81CF-AF30E14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4327-A5BE-1DAB-08A7-5769C4D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35DB-EC82-4549-8B52-C42E25AC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34B4-507C-BA60-76EF-5882AFB7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64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F78C-35D3-ACA4-D41F-8B1BF7BF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CB0-B783-1BAE-52C1-BB3408C5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73791-AB94-EF8A-D6B5-34D3E880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70DF-E31D-DCC9-7C6B-7146BE2B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601D6-EC4E-08C0-EDFD-A2D05BFD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5F98-01D3-3939-798E-D4F39E22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88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3C9F-A0CC-C5FD-EE8D-8FB429C2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C996-25CD-F881-8D8F-53AFB8F0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8CB7-A9C7-B365-8711-EDF198C38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07089-44C8-AC6D-CC2D-B4759644E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9B936-DDD1-E3BD-AC4B-BD43B45D1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84A41-7CEA-AD48-ACD5-35774EBC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A67FC-6169-3AE1-7B76-FD0FCD01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38B09-9F90-86E0-F05B-292C924E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51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9A1-7B53-6730-D3B4-12B76979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46F59-999B-9B67-B9FE-E3484018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68700-EA2A-2BCF-04A3-3746F783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91EA-E115-1AAC-DC1A-06679029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26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7B6F0-3AFB-9184-6640-A066FC49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D4B95-D1C9-19AC-8C04-50574B5C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53DA-75CF-94C8-E972-BA5EA256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01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7819-1415-497B-477E-4916EA8C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CCDE-B4BE-9857-39A5-0D8666E5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A131-A2D8-15CF-27B5-E70FD5B19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BD73-752B-AE64-995A-8831003C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D06B-B5C0-A20E-1E71-C5163500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AA263-7475-FF84-311D-2D479B4E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58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F07-74FD-CDC6-01D0-7D0A8A1F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81500-2CC5-33AD-5936-B29E56D8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D80C-567A-FA98-1EE9-13BB8FF5D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C34E-4998-3904-92C7-2520904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4830D-6419-1204-CDF2-0252E878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B3B5-6B39-57B1-BF6B-B97517F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91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F58EF-57DF-5AC6-4CFD-BA33707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2EE5-FC5B-00BC-BE4C-80AD11FC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5644-E742-0A2E-0A2A-C4CA20580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2423-C535-4649-A440-0630CBD9EF65}" type="datetimeFigureOut">
              <a:rPr lang="vi-VN" smtClean="0"/>
              <a:t>01/11/2025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32AC-6183-6033-54D3-753E4B65A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EA9E-17F4-FC09-049F-E4A1B4EB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A900-53A6-4A9D-89FE-DEE544B691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15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7013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161143" y="1724949"/>
            <a:ext cx="7010400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Hệ thống quản lý tưới cây thông minh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8027428-C430-262C-5E36-ADA86D057084}"/>
              </a:ext>
            </a:extLst>
          </p:cNvPr>
          <p:cNvSpPr txBox="1">
            <a:spLocks/>
          </p:cNvSpPr>
          <p:nvPr/>
        </p:nvSpPr>
        <p:spPr>
          <a:xfrm>
            <a:off x="1303609" y="3563953"/>
            <a:ext cx="6473371" cy="2627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Tạ Minh Quân – 20225386</a:t>
            </a:r>
          </a:p>
          <a:p>
            <a:pPr marL="0" indent="0">
              <a:buNone/>
            </a:pPr>
            <a:r>
              <a:rPr lang="en-US"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Hồng Sáng – 20225154</a:t>
            </a:r>
          </a:p>
          <a:p>
            <a:pPr marL="0" indent="0">
              <a:buNone/>
            </a:pPr>
            <a:r>
              <a:rPr lang="en-US"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Nguyễn Trần Nam Khánh – 20225344</a:t>
            </a:r>
          </a:p>
          <a:p>
            <a:pPr marL="0" indent="0">
              <a:buNone/>
            </a:pPr>
            <a:r>
              <a:rPr lang="en-US" sz="3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Hoàng Khắc Tiến – 20225414</a:t>
            </a:r>
          </a:p>
          <a:p>
            <a:pPr marL="0" indent="0">
              <a:buNone/>
            </a:pPr>
            <a:endParaRPr lang="vi-VN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Giới thiệu đề tài</a:t>
            </a:r>
          </a:p>
          <a:p>
            <a:pPr marL="0" indent="0">
              <a:buNone/>
            </a:pPr>
            <a:r>
              <a:rPr lang="en-US"/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2EA0D-72AA-D603-9D73-F0DD15FC7092}"/>
              </a:ext>
            </a:extLst>
          </p:cNvPr>
          <p:cNvSpPr txBox="1"/>
          <p:nvPr/>
        </p:nvSpPr>
        <p:spPr>
          <a:xfrm>
            <a:off x="3272008" y="1399986"/>
            <a:ext cx="5884503" cy="5232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Hệ thống theo dõi và quản lý tưới cây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2B5A0D-8382-FDB1-220F-C8282BFF9F9D}"/>
              </a:ext>
            </a:extLst>
          </p:cNvPr>
          <p:cNvGrpSpPr/>
          <p:nvPr/>
        </p:nvGrpSpPr>
        <p:grpSpPr>
          <a:xfrm>
            <a:off x="313097" y="2234101"/>
            <a:ext cx="5185120" cy="784961"/>
            <a:chOff x="313097" y="2510971"/>
            <a:chExt cx="5185120" cy="78496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CB69835-7510-1DEE-F717-7FF314B19989}"/>
                </a:ext>
              </a:extLst>
            </p:cNvPr>
            <p:cNvSpPr/>
            <p:nvPr/>
          </p:nvSpPr>
          <p:spPr>
            <a:xfrm>
              <a:off x="697145" y="2510971"/>
              <a:ext cx="4801072" cy="77044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Theo dõi nhiệt độ, độ ẩm không khí, độ ẩm đất</a:t>
              </a:r>
              <a:endParaRPr lang="vi-VN"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2BBFF9CD-097F-723B-AA4F-317A73F4F4E2}"/>
                </a:ext>
              </a:extLst>
            </p:cNvPr>
            <p:cNvSpPr/>
            <p:nvPr/>
          </p:nvSpPr>
          <p:spPr>
            <a:xfrm>
              <a:off x="313097" y="2525485"/>
              <a:ext cx="768096" cy="770447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b="1"/>
                <a:t>1</a:t>
              </a:r>
              <a:endParaRPr lang="vi-VN" sz="2500" b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024301-F9E0-10F3-5B8A-12DE9E4B2A10}"/>
              </a:ext>
            </a:extLst>
          </p:cNvPr>
          <p:cNvGrpSpPr/>
          <p:nvPr/>
        </p:nvGrpSpPr>
        <p:grpSpPr>
          <a:xfrm>
            <a:off x="302693" y="3517094"/>
            <a:ext cx="5185120" cy="784961"/>
            <a:chOff x="313097" y="2510971"/>
            <a:chExt cx="5185120" cy="78496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3255343-4B8B-09EF-EB5F-CCB91DD703F2}"/>
                </a:ext>
              </a:extLst>
            </p:cNvPr>
            <p:cNvSpPr/>
            <p:nvPr/>
          </p:nvSpPr>
          <p:spPr>
            <a:xfrm>
              <a:off x="697145" y="2510971"/>
              <a:ext cx="4801072" cy="77044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Quản lý tưới cây tự theo 3 chế độ tự động</a:t>
              </a:r>
              <a:endParaRPr lang="vi-VN"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99C6BCF1-15C3-7C89-A5FD-DCD546CBFB4A}"/>
                </a:ext>
              </a:extLst>
            </p:cNvPr>
            <p:cNvSpPr/>
            <p:nvPr/>
          </p:nvSpPr>
          <p:spPr>
            <a:xfrm>
              <a:off x="313097" y="2525485"/>
              <a:ext cx="768096" cy="770447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b="1"/>
                <a:t>2</a:t>
              </a:r>
              <a:endParaRPr lang="vi-VN" sz="2500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CA13AA-40EF-AF94-0C66-38B71BB3A3BB}"/>
              </a:ext>
            </a:extLst>
          </p:cNvPr>
          <p:cNvGrpSpPr/>
          <p:nvPr/>
        </p:nvGrpSpPr>
        <p:grpSpPr>
          <a:xfrm>
            <a:off x="313097" y="4737324"/>
            <a:ext cx="5185120" cy="784961"/>
            <a:chOff x="313097" y="2510971"/>
            <a:chExt cx="5185120" cy="78496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5EDBDB2-78E6-94DB-5165-1CDF79CF9C11}"/>
                </a:ext>
              </a:extLst>
            </p:cNvPr>
            <p:cNvSpPr/>
            <p:nvPr/>
          </p:nvSpPr>
          <p:spPr>
            <a:xfrm>
              <a:off x="697145" y="2510971"/>
              <a:ext cx="4801072" cy="77044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 cứu thông tin các loại cây</a:t>
              </a:r>
              <a:endParaRPr lang="vi-VN" sz="25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DB1E3C2E-EE5E-A7B6-3B59-701E3E558A80}"/>
                </a:ext>
              </a:extLst>
            </p:cNvPr>
            <p:cNvSpPr/>
            <p:nvPr/>
          </p:nvSpPr>
          <p:spPr>
            <a:xfrm>
              <a:off x="313097" y="2525485"/>
              <a:ext cx="768096" cy="770447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b="1"/>
                <a:t>3</a:t>
              </a:r>
              <a:endParaRPr lang="vi-VN" sz="2500" b="1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8784A-3F18-DC1D-F6BC-DAD34C6D2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94" y="2127642"/>
            <a:ext cx="2812147" cy="175381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BF4D93-8FEC-1F87-F4E8-73395FD0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14" y="3799243"/>
            <a:ext cx="3515216" cy="79068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0F0744-585C-BC43-8EDF-2839C35A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98" y="3193509"/>
            <a:ext cx="3153215" cy="282932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BC19-3B74-E5E9-7441-F2EA1BE2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A09AE1-17A1-20F3-8441-297D5C06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861E8-E3FD-335D-0882-196C4ED9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84E2-5F7E-419B-BD3D-E41F9FC6C0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2. Kịch bản sử dụng  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DDA3DC-9403-FC93-A753-8D70697DE9E2}"/>
              </a:ext>
            </a:extLst>
          </p:cNvPr>
          <p:cNvSpPr/>
          <p:nvPr/>
        </p:nvSpPr>
        <p:spPr>
          <a:xfrm>
            <a:off x="4967468" y="1125426"/>
            <a:ext cx="2257063" cy="5440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1. Chuẩn bị</a:t>
            </a:r>
            <a:endParaRPr lang="vi-VN"/>
          </a:p>
        </p:txBody>
      </p:sp>
      <p:pic>
        <p:nvPicPr>
          <p:cNvPr id="3074" name="Picture 2" descr="Hệ thống tưới cây Plant:Bit - bộ đồ chơi STEM thông minh - Thiết bị giáo  dục STEM">
            <a:extLst>
              <a:ext uri="{FF2B5EF4-FFF2-40B4-BE49-F238E27FC236}">
                <a16:creationId xmlns:a16="http://schemas.microsoft.com/office/drawing/2014/main" id="{2AA008BD-FFC2-752A-F86C-4B8B5014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7" y="30995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FB5195-12EB-4556-0548-C716513745E5}"/>
              </a:ext>
            </a:extLst>
          </p:cNvPr>
          <p:cNvSpPr txBox="1"/>
          <p:nvPr/>
        </p:nvSpPr>
        <p:spPr>
          <a:xfrm>
            <a:off x="686554" y="2162819"/>
            <a:ext cx="234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Phần cứng</a:t>
            </a:r>
          </a:p>
          <a:p>
            <a:pPr algn="ctr"/>
            <a:r>
              <a:rPr lang="en-US"/>
              <a:t>Mua thiết bị IoT</a:t>
            </a:r>
            <a:endParaRPr lang="vi-V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2254D9-CCB2-1C4F-D5B0-2757801BBBE8}"/>
              </a:ext>
            </a:extLst>
          </p:cNvPr>
          <p:cNvGrpSpPr/>
          <p:nvPr/>
        </p:nvGrpSpPr>
        <p:grpSpPr>
          <a:xfrm>
            <a:off x="4331329" y="1810577"/>
            <a:ext cx="3422776" cy="4334064"/>
            <a:chOff x="3110201" y="2024320"/>
            <a:chExt cx="3422776" cy="43340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6AD5FF-0C79-2310-0C2E-807AAF685643}"/>
                </a:ext>
              </a:extLst>
            </p:cNvPr>
            <p:cNvSpPr txBox="1"/>
            <p:nvPr/>
          </p:nvSpPr>
          <p:spPr>
            <a:xfrm>
              <a:off x="3110201" y="2024320"/>
              <a:ext cx="3422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Phần mềm chính</a:t>
              </a:r>
            </a:p>
            <a:p>
              <a:pPr algn="ctr"/>
              <a:r>
                <a:rPr lang="en-US"/>
                <a:t>Tải app </a:t>
              </a:r>
              <a:r>
                <a:rPr lang="en-US" b="1"/>
                <a:t>Green House Smart Irrigation System</a:t>
              </a:r>
            </a:p>
            <a:p>
              <a:pPr algn="ctr"/>
              <a:r>
                <a:rPr lang="en-US" b="1"/>
                <a:t>(hoặc dùng web)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26B09AB-9008-568A-08B2-4016F13E6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9443" y="3242722"/>
              <a:ext cx="1574404" cy="311566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1887F6-A4BD-CF5E-383D-DFF38F2D0C1F}"/>
              </a:ext>
            </a:extLst>
          </p:cNvPr>
          <p:cNvSpPr txBox="1"/>
          <p:nvPr/>
        </p:nvSpPr>
        <p:spPr>
          <a:xfrm>
            <a:off x="9156511" y="2162819"/>
            <a:ext cx="259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Phần mềm phụ</a:t>
            </a:r>
          </a:p>
          <a:p>
            <a:pPr algn="ctr"/>
            <a:r>
              <a:rPr lang="en-US"/>
              <a:t>Tải app </a:t>
            </a:r>
            <a:r>
              <a:rPr lang="en-US" b="1"/>
              <a:t>SmartConfig for ESP</a:t>
            </a:r>
            <a:endParaRPr lang="vi-VN" b="1"/>
          </a:p>
        </p:txBody>
      </p:sp>
      <p:pic>
        <p:nvPicPr>
          <p:cNvPr id="3076" name="Picture 4" descr="SmartConfig ESP for ESP32/8266 - Apps on Google Play">
            <a:extLst>
              <a:ext uri="{FF2B5EF4-FFF2-40B4-BE49-F238E27FC236}">
                <a16:creationId xmlns:a16="http://schemas.microsoft.com/office/drawing/2014/main" id="{9FE4B5FD-9232-CFAC-4974-3D7E5005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85" y="33970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5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4D588-983D-0419-87BF-279B16C1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1ABB9-2150-EB5F-8183-DC6283FD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DA0A0B-6549-0127-C712-BF67AEE2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A0D5-167A-2E79-8898-A2A7239BE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2. Kịch bản sử dụng  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9C4EB99-81ED-A865-3597-A98EB480DFCB}"/>
              </a:ext>
            </a:extLst>
          </p:cNvPr>
          <p:cNvSpPr/>
          <p:nvPr/>
        </p:nvSpPr>
        <p:spPr>
          <a:xfrm>
            <a:off x="4967468" y="1246726"/>
            <a:ext cx="2257063" cy="5440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2. Đăng ký và cấu hình</a:t>
            </a:r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63D527-21D8-A1E7-630C-9DA4F1DDDEAE}"/>
              </a:ext>
            </a:extLst>
          </p:cNvPr>
          <p:cNvSpPr txBox="1"/>
          <p:nvPr/>
        </p:nvSpPr>
        <p:spPr>
          <a:xfrm>
            <a:off x="-152596" y="2324191"/>
            <a:ext cx="2924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B1: Đăng ký tài khoản</a:t>
            </a:r>
          </a:p>
          <a:p>
            <a:pPr algn="ctr"/>
            <a:r>
              <a:rPr lang="en-US" sz="1500"/>
              <a:t>(Email/Password)</a:t>
            </a:r>
            <a:endParaRPr lang="vi-VN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C643C-13C7-926B-6A78-CD9783B4D9EA}"/>
              </a:ext>
            </a:extLst>
          </p:cNvPr>
          <p:cNvSpPr txBox="1"/>
          <p:nvPr/>
        </p:nvSpPr>
        <p:spPr>
          <a:xfrm>
            <a:off x="3238183" y="2196215"/>
            <a:ext cx="24011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B2: Điền Id của thiết bị và bấm kết nối (điền productid)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B43A35-21F6-468D-496B-A4454641D798}"/>
              </a:ext>
            </a:extLst>
          </p:cNvPr>
          <p:cNvSpPr txBox="1"/>
          <p:nvPr/>
        </p:nvSpPr>
        <p:spPr>
          <a:xfrm>
            <a:off x="6227107" y="2440147"/>
            <a:ext cx="2062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B3: Cắm điện cho thiết bị hoạt động kết nối</a:t>
            </a:r>
            <a:endParaRPr lang="vi-VN" sz="15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B35A2-04BC-4059-3A20-D0CD57F4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1" y="3164166"/>
            <a:ext cx="1302734" cy="2649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C9565-5CB3-09B2-2DC5-ABAB20FF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676" y="3079552"/>
            <a:ext cx="1267002" cy="2734057"/>
          </a:xfrm>
          <a:prstGeom prst="rect">
            <a:avLst/>
          </a:prstGeom>
        </p:spPr>
      </p:pic>
      <p:pic>
        <p:nvPicPr>
          <p:cNvPr id="6146" name="Picture 2" descr="15 loại phích cắm điện trên thế giới và ưu điểm | Cơ điện Trần Phú">
            <a:extLst>
              <a:ext uri="{FF2B5EF4-FFF2-40B4-BE49-F238E27FC236}">
                <a16:creationId xmlns:a16="http://schemas.microsoft.com/office/drawing/2014/main" id="{D2D9B73B-414B-8B48-C270-24C388E2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643555"/>
            <a:ext cx="1894191" cy="121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7EE14-CA9A-8928-F150-5723AC8977E4}"/>
              </a:ext>
            </a:extLst>
          </p:cNvPr>
          <p:cNvSpPr txBox="1"/>
          <p:nvPr/>
        </p:nvSpPr>
        <p:spPr>
          <a:xfrm>
            <a:off x="9305640" y="2063889"/>
            <a:ext cx="2594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B4: Vào app SmartConfig, điền SSID, password của wifi, đến gần thiết bị và bấm xác nhận để thiết bị kết nối  mạng</a:t>
            </a:r>
            <a:endParaRPr lang="vi-VN" sz="1500"/>
          </a:p>
        </p:txBody>
      </p:sp>
      <p:pic>
        <p:nvPicPr>
          <p:cNvPr id="6150" name="Picture 6" descr="Deviot.vn - Lập trình nhúng &amp; IoT - [ 𝐃𝐄𝐕𝐈𝐎𝐓 𝐒𝐓𝐔𝐃𝐘 ] [𝐄𝐏 𝟐]  📌 Chủ đề 1: SMART CONFIG CHO ESP32 📌 Người trình bày: Admin Tuấn Đoàn 📌  Lĩnh vực:">
            <a:extLst>
              <a:ext uri="{FF2B5EF4-FFF2-40B4-BE49-F238E27FC236}">
                <a16:creationId xmlns:a16="http://schemas.microsoft.com/office/drawing/2014/main" id="{D3BEE013-F10E-4781-A6FE-E8A77D31D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4"/>
          <a:stretch>
            <a:fillRect/>
          </a:stretch>
        </p:blipFill>
        <p:spPr bwMode="auto">
          <a:xfrm>
            <a:off x="8958285" y="3544075"/>
            <a:ext cx="3143410" cy="20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2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40AF9-FABE-A66B-841F-5CAE21DA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A73AB-2A9A-7B08-45A7-3A869753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F4F9D-4C2B-3107-2ADA-F3B0B23D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1328-90E4-DA2C-3BFF-8F775F2D6D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2. Kịch bản sử dụng  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BD5008-66CC-93D8-3016-B66BEB644429}"/>
              </a:ext>
            </a:extLst>
          </p:cNvPr>
          <p:cNvSpPr/>
          <p:nvPr/>
        </p:nvSpPr>
        <p:spPr>
          <a:xfrm>
            <a:off x="4967467" y="1480454"/>
            <a:ext cx="2257063" cy="5440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3. Bắt đầu quản lý tưới cây</a:t>
            </a:r>
            <a:endParaRPr lang="vi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18C6F-F1BD-5DA1-EC71-343F83C8E07D}"/>
              </a:ext>
            </a:extLst>
          </p:cNvPr>
          <p:cNvSpPr txBox="1"/>
          <p:nvPr/>
        </p:nvSpPr>
        <p:spPr>
          <a:xfrm>
            <a:off x="1251797" y="2420894"/>
            <a:ext cx="292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B1: Thêm cây đang quản lý</a:t>
            </a:r>
            <a:endParaRPr lang="vi-VN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C58CB6-4E14-F2EE-BFDF-D174B8A396E3}"/>
              </a:ext>
            </a:extLst>
          </p:cNvPr>
          <p:cNvSpPr txBox="1"/>
          <p:nvPr/>
        </p:nvSpPr>
        <p:spPr>
          <a:xfrm>
            <a:off x="5231216" y="3492944"/>
            <a:ext cx="172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B2: Chọn 1 trong 4 chế độ tưới cây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7E67A-CCDE-7733-3EB5-B99F1023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02" y="2848380"/>
            <a:ext cx="1819529" cy="2724530"/>
          </a:xfrm>
          <a:prstGeom prst="rect">
            <a:avLst/>
          </a:prstGeom>
        </p:spPr>
      </p:pic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315D50E4-385B-01DE-2DA5-33104199EBC5}"/>
              </a:ext>
            </a:extLst>
          </p:cNvPr>
          <p:cNvSpPr/>
          <p:nvPr/>
        </p:nvSpPr>
        <p:spPr>
          <a:xfrm>
            <a:off x="1819929" y="1360045"/>
            <a:ext cx="2924747" cy="784830"/>
          </a:xfrm>
          <a:prstGeom prst="rightArrowCallou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Sau khi hoàn thành kết nối cho thiết bị IoT</a:t>
            </a:r>
            <a:endParaRPr lang="vi-VN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C58BD7-9C60-01D3-8856-F1A4AFF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628" y="2848380"/>
            <a:ext cx="1523949" cy="291379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C957F5-9F6A-3A1E-EFFF-0D2792087BFE}"/>
              </a:ext>
            </a:extLst>
          </p:cNvPr>
          <p:cNvSpPr/>
          <p:nvPr/>
        </p:nvSpPr>
        <p:spPr>
          <a:xfrm>
            <a:off x="2452914" y="4007130"/>
            <a:ext cx="522515" cy="15484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2AB64-5B60-F684-3A3B-5F41DEE2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004" y="1340330"/>
            <a:ext cx="1918581" cy="646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9DFB52-8716-4641-3F00-AECF62C36D87}"/>
              </a:ext>
            </a:extLst>
          </p:cNvPr>
          <p:cNvSpPr txBox="1"/>
          <p:nvPr/>
        </p:nvSpPr>
        <p:spPr>
          <a:xfrm>
            <a:off x="8379093" y="1360045"/>
            <a:ext cx="12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1: Tưới cây theo lịch</a:t>
            </a:r>
            <a:endParaRPr lang="vi-V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0CF749-BC60-2C02-3325-C2842F1CF131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960779" y="1683211"/>
            <a:ext cx="1418314" cy="227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CFD22D-EADE-96D1-9E65-D7887D74243C}"/>
              </a:ext>
            </a:extLst>
          </p:cNvPr>
          <p:cNvSpPr txBox="1"/>
          <p:nvPr/>
        </p:nvSpPr>
        <p:spPr>
          <a:xfrm>
            <a:off x="8385549" y="2467060"/>
            <a:ext cx="12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2: Tưới cây theo chu kì cố định</a:t>
            </a:r>
            <a:endParaRPr lang="vi-V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884A58-3D22-06FB-E91F-18D69F81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9704" b="-3700"/>
          <a:stretch>
            <a:fillRect/>
          </a:stretch>
        </p:blipFill>
        <p:spPr>
          <a:xfrm>
            <a:off x="9655443" y="2467060"/>
            <a:ext cx="2223121" cy="86205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93B074-36AD-BFA0-C173-37828BDE42B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960779" y="2928725"/>
            <a:ext cx="1424770" cy="1025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644C6A-1672-BC9F-6114-D3A509BEEBD1}"/>
              </a:ext>
            </a:extLst>
          </p:cNvPr>
          <p:cNvSpPr txBox="1"/>
          <p:nvPr/>
        </p:nvSpPr>
        <p:spPr>
          <a:xfrm>
            <a:off x="8372504" y="3843610"/>
            <a:ext cx="172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3: Tưới cây theo khả năng chịu hạn</a:t>
            </a:r>
            <a:endParaRPr lang="vi-V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A5D0B-CBE2-12E2-56CB-9C12D5367F25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960779" y="3954609"/>
            <a:ext cx="1411725" cy="350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AB49FB-1997-56A7-9A58-D95758F8E8F8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>
            <a:off x="6960779" y="3954609"/>
            <a:ext cx="1491473" cy="160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9E8552-0609-7680-A0B8-366305412A01}"/>
              </a:ext>
            </a:extLst>
          </p:cNvPr>
          <p:cNvSpPr txBox="1"/>
          <p:nvPr/>
        </p:nvSpPr>
        <p:spPr>
          <a:xfrm>
            <a:off x="8452252" y="4954923"/>
            <a:ext cx="233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4: Tưới cây thủ công (bấm nút tưới cây trên giao diện để tưới ngay lập tức)</a:t>
            </a:r>
            <a:endParaRPr lang="vi-V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434FDB0-4D51-8B52-1F51-08CAE3FCB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392" y="5363504"/>
            <a:ext cx="1409426" cy="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4E80E-7A8D-DEE8-7D62-9C2C3863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69E33-AE70-6575-4496-F4280F78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42464-CF2C-BF17-6986-71EB593537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/>
              <a:t>3. Hướng dẫn sử dụng các chức năng</a:t>
            </a:r>
          </a:p>
          <a:p>
            <a:pPr marL="457200" indent="-457200">
              <a:lnSpc>
                <a:spcPct val="120000"/>
              </a:lnSpc>
              <a:buAutoNum type="alphaLcPeriod"/>
            </a:pPr>
            <a:r>
              <a:rPr lang="en-US" sz="2500"/>
              <a:t>Theo dõi nhiệt độ, độ ẩm không khí, độ ẩm đất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A0C29-7496-3BC9-8AAA-C9D04502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98" y="2873830"/>
            <a:ext cx="4993006" cy="158006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6E251EF-F004-9371-55C7-E6A0FF02C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777110"/>
              </p:ext>
            </p:extLst>
          </p:nvPr>
        </p:nvGraphicFramePr>
        <p:xfrm>
          <a:off x="313435" y="2061029"/>
          <a:ext cx="6148665" cy="3760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109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7823D-3AF5-E1A0-55FB-A972E01B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64C9B1-502B-1AAB-405F-89648E4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E32D8-5D72-B5B6-D33A-AE86071F0E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777303"/>
            <a:ext cx="11565467" cy="530339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b="1"/>
              <a:t>3. Hướng dẫn sử dụng các chức năng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/>
              <a:t>b. Quản lý tưới cây tự động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/>
              <a:t> </a:t>
            </a:r>
            <a:r>
              <a:rPr lang="en-US" sz="2000"/>
              <a:t>Đầu tiên, người dùng sẽ chọn 1 trong 3 chế độ tưới cây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/>
              <a:t> Tưới cây theo lịch: Người dùng sẽ điền thông tin những thời điểm mà hệ thống sẽ tự động tưới cây như theo định dạng sau : “ngày/ giờ/ phút/ giây/ thời gian tưới bao lâu”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/>
              <a:t> Tưới cây theo chu kì cố định: Sau mỗi khoảng thời gian cố định T, hệ thống sẽ tự động tưới cây. Người dùng cần điền “Chu kì tưới cây/ thời gian mỗi lần tưới vào giao diện”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/>
              <a:t> Tưới cây theo khả năng chịu hạn của cây: Người dùng cần điền khả năng chịu hạn (đơn vị thời gian) của cây đang cần tưới như sau: “Khả năng chịu hạn (giây)/ thời gian mỗi lần tưới”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000"/>
              <a:t> Bấm tưới khẩn cấp: Khi người dùng không muốn đợi đến giờ để hệ thống tự mở máy bơm thì có thể bấm nút “tưới cây trên giao diện” để bật máy bơm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411CB-1F60-417E-9A16-79BFF12D0567}"/>
              </a:ext>
            </a:extLst>
          </p:cNvPr>
          <p:cNvSpPr txBox="1"/>
          <p:nvPr/>
        </p:nvSpPr>
        <p:spPr>
          <a:xfrm>
            <a:off x="590658" y="3292889"/>
            <a:ext cx="9120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Có thể xóa hoặc thêm lịch tưới cây, sau mỗi tháng cần phải cài đặt lại</a:t>
            </a:r>
            <a:endParaRPr lang="vi-VN" sz="2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1B66F-5204-EC7D-FFE3-04C8C40E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044" y="1720017"/>
            <a:ext cx="311511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EDBA1-5677-CE98-65A3-492ACDD2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1497AC-5712-687A-B11D-F713A212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I. Giới thiệu đề tài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EB70-892B-EDD4-BC1B-5CAE0BA4A4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/>
              <a:t>3. Hướng dẫn sử dụng các chức năng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500"/>
              <a:t>c. Tra cứu thông tin các loại cây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479E-0D51-155D-06F5-016CA76D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98" y="2576474"/>
            <a:ext cx="3739414" cy="2422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E0809-C12B-8605-177D-F96D5828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523"/>
          <a:stretch>
            <a:fillRect/>
          </a:stretch>
        </p:blipFill>
        <p:spPr>
          <a:xfrm>
            <a:off x="7332290" y="1431024"/>
            <a:ext cx="3595529" cy="47136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A07D8-8D31-3981-356C-DD26CA01CAC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859712" y="3787832"/>
            <a:ext cx="24725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1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663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I. Giới thiệu đề tài</vt:lpstr>
      <vt:lpstr>I. Giới thiệu đề tài</vt:lpstr>
      <vt:lpstr>I. Giới thiệu đề tài</vt:lpstr>
      <vt:lpstr>I. Giới thiệu đề tài</vt:lpstr>
      <vt:lpstr>I. Giới thiệu đề tài</vt:lpstr>
      <vt:lpstr>I. Giới thiệu đề tài</vt:lpstr>
      <vt:lpstr>I. Giới thiệu đề tài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Quân</dc:creator>
  <cp:lastModifiedBy>Minh Quân</cp:lastModifiedBy>
  <cp:revision>1</cp:revision>
  <dcterms:created xsi:type="dcterms:W3CDTF">2025-10-31T06:05:49Z</dcterms:created>
  <dcterms:modified xsi:type="dcterms:W3CDTF">2025-11-01T02:35:19Z</dcterms:modified>
</cp:coreProperties>
</file>