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9cbb6f09e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9cbb6f09e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cbb6f09e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cbb6f09e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cbb6f09e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cbb6f09e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cbb6f09e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9cbb6f09e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9cbb6f09e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9cbb6f09e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22413" y="1140550"/>
            <a:ext cx="4892100" cy="62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785677" y="1414198"/>
            <a:ext cx="1257600" cy="29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796651" y="1177563"/>
            <a:ext cx="876600" cy="23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/>
              <a:t> ui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320407" y="1177563"/>
            <a:ext cx="876600" cy="23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/>
              <a:t>ui/screens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868011" y="1177574"/>
            <a:ext cx="1105200" cy="23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/>
              <a:t>ui/navigation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787992" y="1414198"/>
            <a:ext cx="1257600" cy="29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286834" y="1414198"/>
            <a:ext cx="1257600" cy="29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722413" y="893475"/>
            <a:ext cx="1320900" cy="23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/>
              <a:t>Presentation Layer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722413" y="2162200"/>
            <a:ext cx="4892100" cy="62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785677" y="2435866"/>
            <a:ext cx="1257600" cy="29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796662" y="2199225"/>
            <a:ext cx="1166400" cy="23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/>
              <a:t>controller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3320407" y="2199231"/>
            <a:ext cx="876600" cy="23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/>
              <a:t>viewmodel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868020" y="2199231"/>
            <a:ext cx="876600" cy="23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/>
              <a:t>utils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4787992" y="2435866"/>
            <a:ext cx="1257600" cy="29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286834" y="2435866"/>
            <a:ext cx="1257600" cy="29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1722413" y="1915143"/>
            <a:ext cx="876600" cy="23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/>
              <a:t>Logic Layer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722413" y="3177050"/>
            <a:ext cx="4892100" cy="62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1785677" y="3450718"/>
            <a:ext cx="1257600" cy="29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1796651" y="3214083"/>
            <a:ext cx="876600" cy="23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/>
              <a:t>Network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320407" y="3214083"/>
            <a:ext cx="876600" cy="23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/>
              <a:t>Database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4868020" y="3214083"/>
            <a:ext cx="876600" cy="23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/>
              <a:t>Model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787992" y="3450718"/>
            <a:ext cx="1257600" cy="29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3286834" y="3450718"/>
            <a:ext cx="1257600" cy="29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1722413" y="2929995"/>
            <a:ext cx="876600" cy="23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vi" sz="1000"/>
              <a:t>Data Layer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3158582" y="1782731"/>
            <a:ext cx="1340100" cy="376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119063" y="-58300"/>
            <a:ext cx="89937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/>
              <a:t>Các tầng trong kiến trúc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230850" y="3872950"/>
            <a:ext cx="86823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Nhiệm vụ các tầng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+Tầng giao diện người dùng (presentation) hiển thị dữ liệu, nhận thao tác người dùng, gửi yêu cầu đến tầng logic.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+Tầng logic:  xử lý logic ứng dụng, điều phối dữ liệu giữa giao diện và tầng dữ liệu.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+Tầng dữ liệu: truy xuất, lưu trữ và đồng bộ dữ liệu (từ server, database, thiết bị IoT).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4323988" y="825963"/>
            <a:ext cx="1012800" cy="377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 u="sng"/>
              <a:t>:App</a:t>
            </a:r>
            <a:endParaRPr sz="900" u="sng"/>
          </a:p>
        </p:txBody>
      </p:sp>
      <p:grpSp>
        <p:nvGrpSpPr>
          <p:cNvPr id="86" name="Google Shape;86;p14"/>
          <p:cNvGrpSpPr/>
          <p:nvPr/>
        </p:nvGrpSpPr>
        <p:grpSpPr>
          <a:xfrm>
            <a:off x="1969224" y="605256"/>
            <a:ext cx="280297" cy="377440"/>
            <a:chOff x="252875" y="1069150"/>
            <a:chExt cx="828300" cy="1310100"/>
          </a:xfrm>
        </p:grpSpPr>
        <p:sp>
          <p:nvSpPr>
            <p:cNvPr id="87" name="Google Shape;87;p14"/>
            <p:cNvSpPr/>
            <p:nvPr/>
          </p:nvSpPr>
          <p:spPr>
            <a:xfrm>
              <a:off x="443075" y="1069150"/>
              <a:ext cx="452700" cy="4047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" name="Google Shape;88;p14"/>
            <p:cNvCxnSpPr>
              <a:stCxn id="87" idx="4"/>
            </p:cNvCxnSpPr>
            <p:nvPr/>
          </p:nvCxnSpPr>
          <p:spPr>
            <a:xfrm flipH="1">
              <a:off x="664625" y="1473850"/>
              <a:ext cx="4800" cy="471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4"/>
            <p:cNvCxnSpPr/>
            <p:nvPr/>
          </p:nvCxnSpPr>
          <p:spPr>
            <a:xfrm flipH="1">
              <a:off x="322625" y="1936150"/>
              <a:ext cx="346800" cy="443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4"/>
            <p:cNvCxnSpPr/>
            <p:nvPr/>
          </p:nvCxnSpPr>
          <p:spPr>
            <a:xfrm>
              <a:off x="669425" y="1945750"/>
              <a:ext cx="356400" cy="423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4"/>
            <p:cNvCxnSpPr/>
            <p:nvPr/>
          </p:nvCxnSpPr>
          <p:spPr>
            <a:xfrm>
              <a:off x="252875" y="1705000"/>
              <a:ext cx="828300" cy="9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2" name="Google Shape;92;p14"/>
          <p:cNvCxnSpPr>
            <a:stCxn id="85" idx="2"/>
          </p:cNvCxnSpPr>
          <p:nvPr/>
        </p:nvCxnSpPr>
        <p:spPr>
          <a:xfrm>
            <a:off x="4830388" y="1203363"/>
            <a:ext cx="15900" cy="4049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>
            <a:stCxn id="94" idx="2"/>
          </p:cNvCxnSpPr>
          <p:nvPr/>
        </p:nvCxnSpPr>
        <p:spPr>
          <a:xfrm>
            <a:off x="2249525" y="1252775"/>
            <a:ext cx="12900" cy="3825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/>
          <p:nvPr/>
        </p:nvCxnSpPr>
        <p:spPr>
          <a:xfrm>
            <a:off x="2231600" y="1475250"/>
            <a:ext cx="2559900" cy="1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4"/>
          <p:cNvSpPr txBox="1"/>
          <p:nvPr/>
        </p:nvSpPr>
        <p:spPr>
          <a:xfrm>
            <a:off x="1867775" y="929675"/>
            <a:ext cx="76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595959"/>
                </a:solidFill>
              </a:rPr>
              <a:t>:User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2278025" y="1133788"/>
            <a:ext cx="24483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Yêu cầu tưới cây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97" name="Google Shape;97;p14"/>
          <p:cNvCxnSpPr/>
          <p:nvPr/>
        </p:nvCxnSpPr>
        <p:spPr>
          <a:xfrm rot="10800000">
            <a:off x="2449850" y="1876338"/>
            <a:ext cx="2388900" cy="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2287013" y="1564038"/>
            <a:ext cx="24483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Thông báo xác nhận (mô tả nếu có)</a:t>
            </a:r>
            <a:r>
              <a:rPr lang="vi" sz="1100">
                <a:solidFill>
                  <a:srgbClr val="595959"/>
                </a:solidFill>
              </a:rPr>
              <a:t> 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99" name="Google Shape;99;p14"/>
          <p:cNvCxnSpPr/>
          <p:nvPr/>
        </p:nvCxnSpPr>
        <p:spPr>
          <a:xfrm flipH="1" rot="10800000">
            <a:off x="2293913" y="2437025"/>
            <a:ext cx="2505000" cy="15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2162600" y="2135200"/>
            <a:ext cx="25659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Đồng ý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 rot="10800000">
            <a:off x="2298713" y="3089500"/>
            <a:ext cx="2495400" cy="11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2420150" y="2795200"/>
            <a:ext cx="24483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hiển thị trạng thái và thông số cảm biến</a:t>
            </a:r>
            <a:r>
              <a:rPr lang="vi" sz="1100">
                <a:solidFill>
                  <a:srgbClr val="595959"/>
                </a:solidFill>
              </a:rPr>
              <a:t> </a:t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4759900" y="1369300"/>
            <a:ext cx="141000" cy="2367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179025" y="1402993"/>
            <a:ext cx="141000" cy="1846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0" y="0"/>
            <a:ext cx="435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000000"/>
                </a:solidFill>
              </a:rPr>
              <a:t>System sequence diagram </a:t>
            </a:r>
            <a:endParaRPr b="1" sz="2400"/>
          </a:p>
        </p:txBody>
      </p:sp>
      <p:sp>
        <p:nvSpPr>
          <p:cNvPr id="106" name="Google Shape;106;p14"/>
          <p:cNvSpPr txBox="1"/>
          <p:nvPr/>
        </p:nvSpPr>
        <p:spPr>
          <a:xfrm>
            <a:off x="3794100" y="92400"/>
            <a:ext cx="435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tưới cây </a:t>
            </a:r>
            <a:endParaRPr sz="1800"/>
          </a:p>
        </p:txBody>
      </p:sp>
      <p:cxnSp>
        <p:nvCxnSpPr>
          <p:cNvPr id="107" name="Google Shape;107;p14"/>
          <p:cNvCxnSpPr/>
          <p:nvPr/>
        </p:nvCxnSpPr>
        <p:spPr>
          <a:xfrm>
            <a:off x="4900900" y="2592450"/>
            <a:ext cx="1159800" cy="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4323988" y="825963"/>
            <a:ext cx="1012800" cy="377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 u="sng"/>
              <a:t>:App</a:t>
            </a:r>
            <a:endParaRPr sz="900" u="sng"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1969224" y="605256"/>
            <a:ext cx="280297" cy="377440"/>
            <a:chOff x="252875" y="1069150"/>
            <a:chExt cx="828300" cy="1310100"/>
          </a:xfrm>
        </p:grpSpPr>
        <p:sp>
          <p:nvSpPr>
            <p:cNvPr id="114" name="Google Shape;114;p15"/>
            <p:cNvSpPr/>
            <p:nvPr/>
          </p:nvSpPr>
          <p:spPr>
            <a:xfrm>
              <a:off x="443075" y="1069150"/>
              <a:ext cx="452700" cy="4047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" name="Google Shape;115;p15"/>
            <p:cNvCxnSpPr>
              <a:stCxn id="114" idx="4"/>
            </p:cNvCxnSpPr>
            <p:nvPr/>
          </p:nvCxnSpPr>
          <p:spPr>
            <a:xfrm flipH="1">
              <a:off x="664625" y="1473850"/>
              <a:ext cx="4800" cy="471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5"/>
            <p:cNvCxnSpPr/>
            <p:nvPr/>
          </p:nvCxnSpPr>
          <p:spPr>
            <a:xfrm flipH="1">
              <a:off x="322625" y="1936150"/>
              <a:ext cx="346800" cy="443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5"/>
            <p:cNvCxnSpPr/>
            <p:nvPr/>
          </p:nvCxnSpPr>
          <p:spPr>
            <a:xfrm>
              <a:off x="669425" y="1945750"/>
              <a:ext cx="356400" cy="423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5"/>
            <p:cNvCxnSpPr/>
            <p:nvPr/>
          </p:nvCxnSpPr>
          <p:spPr>
            <a:xfrm>
              <a:off x="252875" y="1705000"/>
              <a:ext cx="828300" cy="9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9" name="Google Shape;119;p15"/>
          <p:cNvCxnSpPr>
            <a:stCxn id="112" idx="2"/>
          </p:cNvCxnSpPr>
          <p:nvPr/>
        </p:nvCxnSpPr>
        <p:spPr>
          <a:xfrm>
            <a:off x="4830388" y="1203363"/>
            <a:ext cx="15900" cy="4049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>
            <a:stCxn id="121" idx="2"/>
          </p:cNvCxnSpPr>
          <p:nvPr/>
        </p:nvCxnSpPr>
        <p:spPr>
          <a:xfrm>
            <a:off x="2249525" y="1252775"/>
            <a:ext cx="12900" cy="3825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2231600" y="1475250"/>
            <a:ext cx="2559900" cy="1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5"/>
          <p:cNvSpPr txBox="1"/>
          <p:nvPr/>
        </p:nvSpPr>
        <p:spPr>
          <a:xfrm>
            <a:off x="1867775" y="929675"/>
            <a:ext cx="76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595959"/>
                </a:solidFill>
              </a:rPr>
              <a:t>:User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2278025" y="1133788"/>
            <a:ext cx="24483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Thêm, sửa xóa lịch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124" name="Google Shape;124;p15"/>
          <p:cNvCxnSpPr/>
          <p:nvPr/>
        </p:nvCxnSpPr>
        <p:spPr>
          <a:xfrm rot="10800000">
            <a:off x="2449850" y="1876338"/>
            <a:ext cx="2388900" cy="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25" name="Google Shape;125;p15"/>
          <p:cNvSpPr/>
          <p:nvPr/>
        </p:nvSpPr>
        <p:spPr>
          <a:xfrm>
            <a:off x="4759900" y="1369300"/>
            <a:ext cx="141000" cy="72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2179025" y="1402996"/>
            <a:ext cx="141000" cy="69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0" y="0"/>
            <a:ext cx="435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000000"/>
                </a:solidFill>
              </a:rPr>
              <a:t>System sequence diagram </a:t>
            </a:r>
            <a:endParaRPr b="1" sz="2400"/>
          </a:p>
        </p:txBody>
      </p:sp>
      <p:sp>
        <p:nvSpPr>
          <p:cNvPr id="128" name="Google Shape;128;p15"/>
          <p:cNvSpPr txBox="1"/>
          <p:nvPr/>
        </p:nvSpPr>
        <p:spPr>
          <a:xfrm>
            <a:off x="3794100" y="92400"/>
            <a:ext cx="435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Tạo lịch tưới cây</a:t>
            </a:r>
            <a:r>
              <a:rPr lang="vi" sz="1800"/>
              <a:t> </a:t>
            </a:r>
            <a:endParaRPr sz="1800"/>
          </a:p>
        </p:txBody>
      </p:sp>
      <p:sp>
        <p:nvSpPr>
          <p:cNvPr id="129" name="Google Shape;129;p15"/>
          <p:cNvSpPr txBox="1"/>
          <p:nvPr/>
        </p:nvSpPr>
        <p:spPr>
          <a:xfrm>
            <a:off x="2420150" y="1564050"/>
            <a:ext cx="24483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Thông báo trạng thái và hiện lịch 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4323988" y="825963"/>
            <a:ext cx="1012800" cy="377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 u="sng"/>
              <a:t>:App</a:t>
            </a:r>
            <a:endParaRPr sz="900" u="sng"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1969224" y="605256"/>
            <a:ext cx="280297" cy="377440"/>
            <a:chOff x="252875" y="1069150"/>
            <a:chExt cx="828300" cy="1310100"/>
          </a:xfrm>
        </p:grpSpPr>
        <p:sp>
          <p:nvSpPr>
            <p:cNvPr id="136" name="Google Shape;136;p16"/>
            <p:cNvSpPr/>
            <p:nvPr/>
          </p:nvSpPr>
          <p:spPr>
            <a:xfrm>
              <a:off x="443075" y="1069150"/>
              <a:ext cx="452700" cy="4047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" name="Google Shape;137;p16"/>
            <p:cNvCxnSpPr>
              <a:stCxn id="136" idx="4"/>
            </p:cNvCxnSpPr>
            <p:nvPr/>
          </p:nvCxnSpPr>
          <p:spPr>
            <a:xfrm flipH="1">
              <a:off x="664625" y="1473850"/>
              <a:ext cx="4800" cy="471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6"/>
            <p:cNvCxnSpPr/>
            <p:nvPr/>
          </p:nvCxnSpPr>
          <p:spPr>
            <a:xfrm flipH="1">
              <a:off x="322625" y="1936150"/>
              <a:ext cx="346800" cy="443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6"/>
            <p:cNvCxnSpPr/>
            <p:nvPr/>
          </p:nvCxnSpPr>
          <p:spPr>
            <a:xfrm>
              <a:off x="669425" y="1945750"/>
              <a:ext cx="356400" cy="423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6"/>
            <p:cNvCxnSpPr/>
            <p:nvPr/>
          </p:nvCxnSpPr>
          <p:spPr>
            <a:xfrm>
              <a:off x="252875" y="1705000"/>
              <a:ext cx="828300" cy="9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41" name="Google Shape;141;p16"/>
          <p:cNvCxnSpPr>
            <a:stCxn id="134" idx="2"/>
          </p:cNvCxnSpPr>
          <p:nvPr/>
        </p:nvCxnSpPr>
        <p:spPr>
          <a:xfrm>
            <a:off x="4830388" y="1203363"/>
            <a:ext cx="15900" cy="4049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6"/>
          <p:cNvCxnSpPr>
            <a:stCxn id="143" idx="2"/>
          </p:cNvCxnSpPr>
          <p:nvPr/>
        </p:nvCxnSpPr>
        <p:spPr>
          <a:xfrm>
            <a:off x="2249525" y="1252775"/>
            <a:ext cx="12900" cy="3825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6"/>
          <p:cNvCxnSpPr/>
          <p:nvPr/>
        </p:nvCxnSpPr>
        <p:spPr>
          <a:xfrm>
            <a:off x="2231600" y="1475250"/>
            <a:ext cx="2559900" cy="1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6"/>
          <p:cNvSpPr txBox="1"/>
          <p:nvPr/>
        </p:nvSpPr>
        <p:spPr>
          <a:xfrm>
            <a:off x="1867775" y="929675"/>
            <a:ext cx="76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595959"/>
                </a:solidFill>
              </a:rPr>
              <a:t>:User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2278025" y="1133788"/>
            <a:ext cx="24483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Yêu cầu tưới cây tự động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146" name="Google Shape;146;p16"/>
          <p:cNvCxnSpPr/>
          <p:nvPr/>
        </p:nvCxnSpPr>
        <p:spPr>
          <a:xfrm rot="10800000">
            <a:off x="2449850" y="1876338"/>
            <a:ext cx="2388900" cy="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7" name="Google Shape;147;p16"/>
          <p:cNvSpPr/>
          <p:nvPr/>
        </p:nvSpPr>
        <p:spPr>
          <a:xfrm>
            <a:off x="4759900" y="1369300"/>
            <a:ext cx="141000" cy="72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2179025" y="1402996"/>
            <a:ext cx="141000" cy="69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0" y="0"/>
            <a:ext cx="435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000000"/>
                </a:solidFill>
              </a:rPr>
              <a:t>System sequence diagram </a:t>
            </a:r>
            <a:endParaRPr b="1" sz="2400"/>
          </a:p>
        </p:txBody>
      </p:sp>
      <p:sp>
        <p:nvSpPr>
          <p:cNvPr id="150" name="Google Shape;150;p16"/>
          <p:cNvSpPr txBox="1"/>
          <p:nvPr/>
        </p:nvSpPr>
        <p:spPr>
          <a:xfrm>
            <a:off x="3794100" y="92400"/>
            <a:ext cx="435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Tưới cây tự động</a:t>
            </a:r>
            <a:endParaRPr sz="1800"/>
          </a:p>
        </p:txBody>
      </p:sp>
      <p:sp>
        <p:nvSpPr>
          <p:cNvPr id="151" name="Google Shape;151;p16"/>
          <p:cNvSpPr txBox="1"/>
          <p:nvPr/>
        </p:nvSpPr>
        <p:spPr>
          <a:xfrm>
            <a:off x="2420150" y="1564050"/>
            <a:ext cx="24483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Thông báo trạng thái </a:t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759900" y="2809500"/>
            <a:ext cx="141000" cy="72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179025" y="2880671"/>
            <a:ext cx="141000" cy="694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16"/>
          <p:cNvCxnSpPr/>
          <p:nvPr/>
        </p:nvCxnSpPr>
        <p:spPr>
          <a:xfrm flipH="1">
            <a:off x="2580800" y="3203700"/>
            <a:ext cx="2127000" cy="4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6"/>
          <p:cNvSpPr txBox="1"/>
          <p:nvPr/>
        </p:nvSpPr>
        <p:spPr>
          <a:xfrm>
            <a:off x="2420150" y="2912888"/>
            <a:ext cx="24483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Gửi thông báo mỗi lần tưới của chu kỳ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4323988" y="825963"/>
            <a:ext cx="1012800" cy="377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 u="sng"/>
              <a:t>:App</a:t>
            </a:r>
            <a:endParaRPr sz="900" u="sng"/>
          </a:p>
        </p:txBody>
      </p:sp>
      <p:grpSp>
        <p:nvGrpSpPr>
          <p:cNvPr id="161" name="Google Shape;161;p17"/>
          <p:cNvGrpSpPr/>
          <p:nvPr/>
        </p:nvGrpSpPr>
        <p:grpSpPr>
          <a:xfrm>
            <a:off x="1969224" y="605256"/>
            <a:ext cx="280297" cy="377440"/>
            <a:chOff x="252875" y="1069150"/>
            <a:chExt cx="828300" cy="1310100"/>
          </a:xfrm>
        </p:grpSpPr>
        <p:sp>
          <p:nvSpPr>
            <p:cNvPr id="162" name="Google Shape;162;p17"/>
            <p:cNvSpPr/>
            <p:nvPr/>
          </p:nvSpPr>
          <p:spPr>
            <a:xfrm>
              <a:off x="443075" y="1069150"/>
              <a:ext cx="452700" cy="404700"/>
            </a:xfrm>
            <a:prstGeom prst="ellipse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3" name="Google Shape;163;p17"/>
            <p:cNvCxnSpPr>
              <a:stCxn id="162" idx="4"/>
            </p:cNvCxnSpPr>
            <p:nvPr/>
          </p:nvCxnSpPr>
          <p:spPr>
            <a:xfrm flipH="1">
              <a:off x="664625" y="1473850"/>
              <a:ext cx="4800" cy="471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7"/>
            <p:cNvCxnSpPr/>
            <p:nvPr/>
          </p:nvCxnSpPr>
          <p:spPr>
            <a:xfrm flipH="1">
              <a:off x="322625" y="1936150"/>
              <a:ext cx="346800" cy="443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7"/>
            <p:cNvCxnSpPr/>
            <p:nvPr/>
          </p:nvCxnSpPr>
          <p:spPr>
            <a:xfrm>
              <a:off x="669425" y="1945750"/>
              <a:ext cx="356400" cy="423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7"/>
            <p:cNvCxnSpPr/>
            <p:nvPr/>
          </p:nvCxnSpPr>
          <p:spPr>
            <a:xfrm>
              <a:off x="252875" y="1705000"/>
              <a:ext cx="828300" cy="9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7" name="Google Shape;167;p17"/>
          <p:cNvCxnSpPr>
            <a:stCxn id="160" idx="2"/>
          </p:cNvCxnSpPr>
          <p:nvPr/>
        </p:nvCxnSpPr>
        <p:spPr>
          <a:xfrm>
            <a:off x="4830388" y="1203363"/>
            <a:ext cx="15900" cy="40494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7"/>
          <p:cNvCxnSpPr>
            <a:stCxn id="169" idx="2"/>
          </p:cNvCxnSpPr>
          <p:nvPr/>
        </p:nvCxnSpPr>
        <p:spPr>
          <a:xfrm>
            <a:off x="2249525" y="1252775"/>
            <a:ext cx="12900" cy="3825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2231600" y="1475250"/>
            <a:ext cx="2559900" cy="1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7"/>
          <p:cNvSpPr txBox="1"/>
          <p:nvPr/>
        </p:nvSpPr>
        <p:spPr>
          <a:xfrm>
            <a:off x="1867775" y="929675"/>
            <a:ext cx="76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900">
                <a:solidFill>
                  <a:srgbClr val="595959"/>
                </a:solidFill>
              </a:rPr>
              <a:t>:User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2278025" y="1133788"/>
            <a:ext cx="24483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Yêu cầu thêm cảm biến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172" name="Google Shape;172;p17"/>
          <p:cNvCxnSpPr/>
          <p:nvPr/>
        </p:nvCxnSpPr>
        <p:spPr>
          <a:xfrm rot="10800000">
            <a:off x="2449850" y="1876338"/>
            <a:ext cx="2388900" cy="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73" name="Google Shape;173;p17"/>
          <p:cNvSpPr/>
          <p:nvPr/>
        </p:nvSpPr>
        <p:spPr>
          <a:xfrm>
            <a:off x="4759900" y="1369300"/>
            <a:ext cx="141000" cy="2976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2179100" y="1403001"/>
            <a:ext cx="141000" cy="3042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0" y="0"/>
            <a:ext cx="435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rgbClr val="000000"/>
                </a:solidFill>
              </a:rPr>
              <a:t>System sequence diagram </a:t>
            </a:r>
            <a:endParaRPr b="1" sz="2400"/>
          </a:p>
        </p:txBody>
      </p:sp>
      <p:sp>
        <p:nvSpPr>
          <p:cNvPr id="176" name="Google Shape;176;p17"/>
          <p:cNvSpPr txBox="1"/>
          <p:nvPr/>
        </p:nvSpPr>
        <p:spPr>
          <a:xfrm>
            <a:off x="3794100" y="92400"/>
            <a:ext cx="435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/>
              <a:t>Thiết lập cảm biến/cây trồng</a:t>
            </a:r>
            <a:endParaRPr sz="1800"/>
          </a:p>
        </p:txBody>
      </p:sp>
      <p:sp>
        <p:nvSpPr>
          <p:cNvPr id="177" name="Google Shape;177;p17"/>
          <p:cNvSpPr txBox="1"/>
          <p:nvPr/>
        </p:nvSpPr>
        <p:spPr>
          <a:xfrm>
            <a:off x="2420150" y="1564050"/>
            <a:ext cx="24483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Thông báo trạng thái 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178" name="Google Shape;178;p17"/>
          <p:cNvCxnSpPr/>
          <p:nvPr/>
        </p:nvCxnSpPr>
        <p:spPr>
          <a:xfrm>
            <a:off x="2320025" y="2668750"/>
            <a:ext cx="2559900" cy="1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7"/>
          <p:cNvSpPr txBox="1"/>
          <p:nvPr/>
        </p:nvSpPr>
        <p:spPr>
          <a:xfrm>
            <a:off x="2287013" y="2388488"/>
            <a:ext cx="24483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Tạo cây (nếu chưa có) 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180" name="Google Shape;180;p17"/>
          <p:cNvCxnSpPr/>
          <p:nvPr/>
        </p:nvCxnSpPr>
        <p:spPr>
          <a:xfrm rot="10800000">
            <a:off x="2380763" y="3131038"/>
            <a:ext cx="2388900" cy="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1" name="Google Shape;181;p17"/>
          <p:cNvSpPr txBox="1"/>
          <p:nvPr/>
        </p:nvSpPr>
        <p:spPr>
          <a:xfrm>
            <a:off x="2287013" y="2889900"/>
            <a:ext cx="24483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hiển thị danh sách cây</a:t>
            </a:r>
            <a:r>
              <a:rPr lang="vi" sz="1100">
                <a:solidFill>
                  <a:srgbClr val="595959"/>
                </a:solidFill>
              </a:rPr>
              <a:t> 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182" name="Google Shape;182;p17"/>
          <p:cNvCxnSpPr/>
          <p:nvPr/>
        </p:nvCxnSpPr>
        <p:spPr>
          <a:xfrm>
            <a:off x="2364350" y="3643200"/>
            <a:ext cx="2311800" cy="27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7"/>
          <p:cNvSpPr txBox="1"/>
          <p:nvPr/>
        </p:nvSpPr>
        <p:spPr>
          <a:xfrm>
            <a:off x="2351100" y="3391288"/>
            <a:ext cx="24483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gắn cảm biến vào cây</a:t>
            </a:r>
            <a:endParaRPr sz="1100">
              <a:solidFill>
                <a:srgbClr val="595959"/>
              </a:solidFill>
            </a:endParaRPr>
          </a:p>
        </p:txBody>
      </p:sp>
      <p:cxnSp>
        <p:nvCxnSpPr>
          <p:cNvPr id="184" name="Google Shape;184;p17"/>
          <p:cNvCxnSpPr/>
          <p:nvPr/>
        </p:nvCxnSpPr>
        <p:spPr>
          <a:xfrm rot="10800000">
            <a:off x="2345550" y="3980188"/>
            <a:ext cx="2388900" cy="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5" name="Google Shape;185;p17"/>
          <p:cNvSpPr txBox="1"/>
          <p:nvPr/>
        </p:nvSpPr>
        <p:spPr>
          <a:xfrm>
            <a:off x="2351088" y="3759725"/>
            <a:ext cx="24483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hiển thị  dữ liệu cảm biến </a:t>
            </a:r>
            <a:endParaRPr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098152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2952" y="152400"/>
            <a:ext cx="407662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