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42_70EFA52C.xml" ContentType="application/vnd.ms-powerpoint.comments+xml"/>
  <Override PartName="/ppt/notesSlides/notesSlide4.xml" ContentType="application/vnd.openxmlformats-officedocument.presentationml.notesSlide+xml"/>
  <Override PartName="/ppt/comments/modernComment_146_14F0DC7B.xml" ContentType="application/vnd.ms-powerpoint.comment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9"/>
  </p:notesMasterIdLst>
  <p:handoutMasterIdLst>
    <p:handoutMasterId r:id="rId30"/>
  </p:handoutMasterIdLst>
  <p:sldIdLst>
    <p:sldId id="321" r:id="rId5"/>
    <p:sldId id="2145705986" r:id="rId6"/>
    <p:sldId id="304" r:id="rId7"/>
    <p:sldId id="331" r:id="rId8"/>
    <p:sldId id="2145705993" r:id="rId9"/>
    <p:sldId id="330" r:id="rId10"/>
    <p:sldId id="322" r:id="rId11"/>
    <p:sldId id="323" r:id="rId12"/>
    <p:sldId id="333" r:id="rId13"/>
    <p:sldId id="334" r:id="rId14"/>
    <p:sldId id="328" r:id="rId15"/>
    <p:sldId id="324" r:id="rId16"/>
    <p:sldId id="325" r:id="rId17"/>
    <p:sldId id="326" r:id="rId18"/>
    <p:sldId id="327" r:id="rId19"/>
    <p:sldId id="2145705988" r:id="rId20"/>
    <p:sldId id="2145705991" r:id="rId21"/>
    <p:sldId id="2145705990" r:id="rId22"/>
    <p:sldId id="2145705994" r:id="rId23"/>
    <p:sldId id="2145705995" r:id="rId24"/>
    <p:sldId id="2145705996" r:id="rId25"/>
    <p:sldId id="2145705997" r:id="rId26"/>
    <p:sldId id="2145705999" r:id="rId27"/>
    <p:sldId id="2145705998" r:id="rId28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EBD3E2-97E6-CAEB-86B1-69BC6164B7B5}" name="Nguyen Quang" initials="NQ" userId="d2b558059f8b0bf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E2"/>
    <a:srgbClr val="F300D6"/>
    <a:srgbClr val="9A07CB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C73F9-F873-4F61-86BC-57A8684397C3}" v="10" dt="2024-05-28T06:23:5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modernComment_142_70EFA5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ED3929-4450-4419-80F9-97698AD45EE1}" authorId="{2EEBD3E2-97E6-CAEB-86B1-69BC6164B7B5}" created="2024-07-02T06:44:08.679">
    <pc:sldMkLst xmlns:pc="http://schemas.microsoft.com/office/powerpoint/2013/main/command">
      <pc:docMk/>
      <pc:sldMk cId="1894753580" sldId="322"/>
    </pc:sldMkLst>
    <p188:pos x="4565650" y="3413125"/>
    <p188:txBody>
      <a:bodyPr/>
      <a:lstStyle/>
      <a:p>
        <a:r>
          <a:rPr lang="en-US"/>
          <a:t>1. Query list folder : 
select * from folder 
where owner_id = 1</a:t>
        </a:r>
      </a:p>
    </p188:txBody>
  </p188:cm>
  <p188:cm id="{42745475-2FA0-4D14-AA0D-AFBD82698FAD}" authorId="{2EEBD3E2-97E6-CAEB-86B1-69BC6164B7B5}" created="2024-07-02T06:54:00.529">
    <pc:sldMkLst xmlns:pc="http://schemas.microsoft.com/office/powerpoint/2013/main/command">
      <pc:docMk/>
      <pc:sldMk cId="1894753580" sldId="322"/>
    </pc:sldMkLst>
    <p188:pos x="4556125" y="4937125"/>
    <p188:txBody>
      <a:bodyPr/>
      <a:lstStyle/>
      <a:p>
        <a:r>
          <a:rPr lang="en-US"/>
          <a:t>2. Query list asset 
select * from asset
	where owner_id=1
</a:t>
        </a:r>
      </a:p>
    </p188:txBody>
  </p188:cm>
  <p188:cm id="{6EB11766-D45E-4C39-A7FB-5CFADED36057}" authorId="{2EEBD3E2-97E6-CAEB-86B1-69BC6164B7B5}" created="2024-07-02T07:07:18.040">
    <pc:sldMkLst xmlns:pc="http://schemas.microsoft.com/office/powerpoint/2013/main/command">
      <pc:docMk/>
      <pc:sldMk cId="1894753580" sldId="322"/>
    </pc:sldMkLst>
    <p188:pos x="8915400" y="1584325"/>
    <p188:txBody>
      <a:bodyPr/>
      <a:lstStyle/>
      <a:p>
        <a:r>
          <a:rPr lang="en-US"/>
          <a:t>3. query used capacity
select sum(asset_size) from asset 
	where owner_id=1</a:t>
        </a:r>
      </a:p>
    </p188:txBody>
  </p188:cm>
  <p188:cm id="{422D48C6-3FD5-43D2-8D74-3FE7D3805692}" authorId="{2EEBD3E2-97E6-CAEB-86B1-69BC6164B7B5}" created="2024-07-02T07:18:12.947">
    <pc:sldMkLst xmlns:pc="http://schemas.microsoft.com/office/powerpoint/2013/main/command">
      <pc:docMk/>
      <pc:sldMk cId="1894753580" sldId="322"/>
    </pc:sldMkLst>
    <p188:pos x="9420225" y="3587750"/>
    <p188:txBody>
      <a:bodyPr/>
      <a:lstStyle/>
      <a:p>
        <a:r>
          <a:rPr lang="en-US"/>
          <a:t>Sum image size : 
	SELECT 
    SUM(A.asset_size) AS total_image_size
FROM 
    asset A
JOIN 
    asset_type AT ON A.asset_type_id = AT.asset_type_id
WHERE 
    AT.name = 'Image';
GO</a:t>
        </a:r>
      </a:p>
    </p188:txBody>
  </p188:cm>
  <p188:cm id="{696BFFF9-90A7-4714-9E80-092645C6B64E}" authorId="{2EEBD3E2-97E6-CAEB-86B1-69BC6164B7B5}" created="2024-07-02T07:32:56.981">
    <pc:sldMkLst xmlns:pc="http://schemas.microsoft.com/office/powerpoint/2013/main/command">
      <pc:docMk/>
      <pc:sldMk cId="1894753580" sldId="322"/>
    </pc:sldMkLst>
    <p188:pos x="9331325" y="2863850"/>
    <p188:txBody>
      <a:bodyPr/>
      <a:lstStyle/>
      <a:p>
        <a:r>
          <a:rPr lang="en-US"/>
          <a:t>4.Document_size: 
SELECT 
    SUM(A.asset_size) AS total_documents_size
FROM 
    asset A
JOIN 
    asset_type AT ON A.asset_type_id = AT.asset_type_id
WHERE 
    AT.name = 'Document';
GO</a:t>
        </a:r>
      </a:p>
    </p188:txBody>
  </p188:cm>
  <p188:cm id="{AAEAD760-2DEC-4A3D-8D06-65D65994B5E8}" authorId="{2EEBD3E2-97E6-CAEB-86B1-69BC6164B7B5}" created="2024-07-02T07:46:59.807">
    <pc:sldMkLst xmlns:pc="http://schemas.microsoft.com/office/powerpoint/2013/main/command">
      <pc:docMk/>
      <pc:sldMk cId="1894753580" sldId="322"/>
    </pc:sldMkLst>
    <p188:pos x="9382125" y="3168650"/>
    <p188:txBody>
      <a:bodyPr/>
      <a:lstStyle/>
      <a:p>
        <a:r>
          <a:rPr lang="en-US"/>
          <a:t>5. Videos size
-- video size
SELECT 
    SUM(A.asset_size) AS total_videos_size
FROM 
    asset A
JOIN 
    asset_type AT ON A.asset_type_id = AT.asset_type_id
WHERE 
    AT.name = 'Video';
GO</a:t>
        </a:r>
      </a:p>
    </p188:txBody>
  </p188:cm>
</p188:cmLst>
</file>

<file path=ppt/comments/modernComment_146_14F0DC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6767D5-237C-4C6E-9288-EF0A731F67A9}" authorId="{2EEBD3E2-97E6-CAEB-86B1-69BC6164B7B5}" created="2024-07-02T09:19:39.044">
    <pc:sldMkLst xmlns:pc="http://schemas.microsoft.com/office/powerpoint/2013/main/command">
      <pc:docMk/>
      <pc:sldMk cId="351329403" sldId="326"/>
    </pc:sldMkLst>
    <p188:pos x="8610600" y="3282950"/>
    <p188:txBody>
      <a:bodyPr/>
      <a:lstStyle/>
      <a:p>
        <a:r>
          <a:rPr lang="en-US"/>
          <a:t>1. User comment
SELECT c.comment_id, c.asset_id, c.content, c.created_at
FROM Comment c
JOIN [User] u ON c.user_id = u.user_id
WHERE u.user_id = 1
ORDER BY c.created_at DESC;</a:t>
        </a:r>
      </a:p>
    </p188:txBody>
  </p188:cm>
  <p188:cm id="{6A0145FB-593B-4035-AE48-12A9EAA2AEC2}" authorId="{2EEBD3E2-97E6-CAEB-86B1-69BC6164B7B5}" created="2024-07-02T09:20:04.156">
    <pc:sldMkLst xmlns:pc="http://schemas.microsoft.com/office/powerpoint/2013/main/command">
      <pc:docMk/>
      <pc:sldMk cId="351329403" sldId="326"/>
    </pc:sldMkLst>
    <p188:pos x="8934450" y="2286000"/>
    <p188:txBody>
      <a:bodyPr/>
      <a:lstStyle/>
      <a:p>
        <a:r>
          <a:rPr lang="en-US"/>
          <a:t>2. List comment
SELECT c.comment_id, c.user_id, u.username AS user_name, c.content, c.created_at
FROM Comment c
JOIN [User] u ON c.user_id = u.user_id
WHERE c.asset_id = asset_id
ORDER BY c.created_at DESC;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02.07.2024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84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73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61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34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92971C-5B5B-A6FA-F013-3425E23F0398}"/>
              </a:ext>
            </a:extLst>
          </p:cNvPr>
          <p:cNvGrpSpPr/>
          <p:nvPr userDrawn="1"/>
        </p:nvGrpSpPr>
        <p:grpSpPr>
          <a:xfrm>
            <a:off x="2351237" y="3370961"/>
            <a:ext cx="7489526" cy="1214079"/>
            <a:chOff x="2351237" y="4661428"/>
            <a:chExt cx="7489526" cy="1214079"/>
          </a:xfrm>
          <a:solidFill>
            <a:schemeClr val="bg1"/>
          </a:solidFill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4000F00-176B-F700-F10A-6EE4FA8D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1237" y="4661428"/>
              <a:ext cx="7489526" cy="43200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2E4C65FC-40D0-028A-67FF-E45E9578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62923" y="5641507"/>
              <a:ext cx="5466154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06" imgH="306" progId="TCLayout.ActiveDocument.1">
                  <p:embed/>
                </p:oleObj>
              </mc:Choice>
              <mc:Fallback>
                <p:oleObj name="think-cell Slide" r:id="rId28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microsoft.com/office/2018/10/relationships/comments" Target="../comments/modernComment_146_14F0DC7B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6" Type="http://schemas.openxmlformats.org/officeDocument/2006/relationships/image" Target="../media/image3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6" Type="http://schemas.openxmlformats.org/officeDocument/2006/relationships/image" Target="../media/image1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2_70EFA52C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Create new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phần mềm, Biểu tượng máy tính, Trang web&#10;&#10;Mô tả được tạo tự động">
            <a:extLst>
              <a:ext uri="{FF2B5EF4-FFF2-40B4-BE49-F238E27FC236}">
                <a16:creationId xmlns:a16="http://schemas.microsoft.com/office/drawing/2014/main" id="{92E4344A-DB85-4B40-2F8F-DD736E93F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50" y="0"/>
            <a:ext cx="7296713" cy="6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7472EEB-59DC-2C17-0808-89286E419660}"/>
              </a:ext>
            </a:extLst>
          </p:cNvPr>
          <p:cNvSpPr txBox="1"/>
          <p:nvPr/>
        </p:nvSpPr>
        <p:spPr>
          <a:xfrm>
            <a:off x="116890" y="206828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Create folder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ảnh chụp màn hình, phần mềm, Biểu tượng máy tính&#10;&#10;Mô tả được tạo tự động">
            <a:extLst>
              <a:ext uri="{FF2B5EF4-FFF2-40B4-BE49-F238E27FC236}">
                <a16:creationId xmlns:a16="http://schemas.microsoft.com/office/drawing/2014/main" id="{C3683B29-2C8E-1849-A6C6-C92096B2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03" y="0"/>
            <a:ext cx="7342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1508D62-C81E-CB7A-57D9-81D0E1FE1A55}"/>
              </a:ext>
            </a:extLst>
          </p:cNvPr>
          <p:cNvSpPr txBox="1"/>
          <p:nvPr/>
        </p:nvSpPr>
        <p:spPr>
          <a:xfrm>
            <a:off x="346229" y="142043"/>
            <a:ext cx="2476870" cy="59480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Home page- pop up 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4" name="Hình ảnh 3" descr="Ảnh có chứa văn bản, ảnh chụp màn hình, phần mềm, Biểu tượng máy tính&#10;&#10;Mô tả được tạo tự động">
            <a:extLst>
              <a:ext uri="{FF2B5EF4-FFF2-40B4-BE49-F238E27FC236}">
                <a16:creationId xmlns:a16="http://schemas.microsoft.com/office/drawing/2014/main" id="{EACE880B-4E48-7C06-51C3-3CF74EE9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509668"/>
            <a:ext cx="9930063" cy="62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CBA507A-CEF2-AA60-2DF0-66D95018F769}"/>
              </a:ext>
            </a:extLst>
          </p:cNvPr>
          <p:cNvSpPr txBox="1"/>
          <p:nvPr/>
        </p:nvSpPr>
        <p:spPr>
          <a:xfrm>
            <a:off x="451086" y="117132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File detail - image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ảnh chụp màn hình, phần mềm, Phần mềm đa phương tiện&#10;&#10;Mô tả được tạo tự động">
            <a:extLst>
              <a:ext uri="{FF2B5EF4-FFF2-40B4-BE49-F238E27FC236}">
                <a16:creationId xmlns:a16="http://schemas.microsoft.com/office/drawing/2014/main" id="{20444D12-2276-35E7-1F75-95B1CFB6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6" y="415685"/>
            <a:ext cx="10307705" cy="64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E68B7B-913C-6F39-1469-793DFECFBEC2}"/>
              </a:ext>
            </a:extLst>
          </p:cNvPr>
          <p:cNvSpPr txBox="1"/>
          <p:nvPr/>
        </p:nvSpPr>
        <p:spPr>
          <a:xfrm>
            <a:off x="153139" y="162440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File detail - docs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ảnh chụp màn hình, Website, Trang web&#10;&#10;Mô tả được tạo tự động">
            <a:extLst>
              <a:ext uri="{FF2B5EF4-FFF2-40B4-BE49-F238E27FC236}">
                <a16:creationId xmlns:a16="http://schemas.microsoft.com/office/drawing/2014/main" id="{0038254C-3CF4-13A2-67FC-C16D8ABB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1" y="537369"/>
            <a:ext cx="10113011" cy="63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Share a folder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phần mềm, Biểu tượng máy tính, Phần mềm đa phương tiện&#10;&#10;Mô tả được tạo tự động">
            <a:extLst>
              <a:ext uri="{FF2B5EF4-FFF2-40B4-BE49-F238E27FC236}">
                <a16:creationId xmlns:a16="http://schemas.microsoft.com/office/drawing/2014/main" id="{E000DB12-3685-5470-D525-760B9691F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2" y="652841"/>
            <a:ext cx="10411326" cy="65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5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-121290" y="160415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Share with me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ảnh chụp màn hình, phần mềm, Trang web&#10;&#10;Mô tả được tạo tự động">
            <a:extLst>
              <a:ext uri="{FF2B5EF4-FFF2-40B4-BE49-F238E27FC236}">
                <a16:creationId xmlns:a16="http://schemas.microsoft.com/office/drawing/2014/main" id="{2F7D85F5-3751-2542-5EDF-2E0A53FE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01" y="0"/>
            <a:ext cx="9432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Usage dashboard 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ảnh chụp màn hình, phần mềm, số&#10;&#10;Mô tả được tạo tự động">
            <a:extLst>
              <a:ext uri="{FF2B5EF4-FFF2-40B4-BE49-F238E27FC236}">
                <a16:creationId xmlns:a16="http://schemas.microsoft.com/office/drawing/2014/main" id="{61DE601F-EC3A-940C-4111-BA0354DB6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07" y="0"/>
            <a:ext cx="5367381" cy="69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Account setting 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7" name="Hình ảnh 6" descr="Ảnh có chứa văn bản, ảnh chụp màn hình, phần mềm, Biểu tượng máy tính&#10;&#10;Mô tả được tạo tự động">
            <a:extLst>
              <a:ext uri="{FF2B5EF4-FFF2-40B4-BE49-F238E27FC236}">
                <a16:creationId xmlns:a16="http://schemas.microsoft.com/office/drawing/2014/main" id="{196B639E-60DB-4AC9-6467-80E6C35A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34" y="0"/>
            <a:ext cx="5261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Design DB 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0F8A940-A9DA-83FB-B05A-472244B5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44" y="954361"/>
            <a:ext cx="853559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lurry close-up of people in a room&#10;&#10;Description automatically generated with low confidence">
            <a:extLst>
              <a:ext uri="{FF2B5EF4-FFF2-40B4-BE49-F238E27FC236}">
                <a16:creationId xmlns:a16="http://schemas.microsoft.com/office/drawing/2014/main" id="{6EFD7AD0-68E0-8E59-4AEA-D1B60E12CA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032F4F1-3FB0-23B8-1A5F-348E90DB4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Quang Nguyen|  </a:t>
            </a:r>
            <a:r>
              <a:rPr lang="en-US"/>
              <a:t>29/05</a:t>
            </a:r>
            <a:endParaRPr lang="en-GB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47277-216F-802E-6C6C-68C8BB1FE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D.A.M Design Subsystem</a:t>
            </a:r>
          </a:p>
        </p:txBody>
      </p:sp>
    </p:spTree>
    <p:extLst>
      <p:ext uri="{BB962C8B-B14F-4D97-AF65-F5344CB8AC3E}">
        <p14:creationId xmlns:p14="http://schemas.microsoft.com/office/powerpoint/2010/main" val="25832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Design DB Home Page  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biểu đồ, Kế hoạch, Bản vẽ kỹ thuật, sơ đồ&#10;&#10;Mô tả được tạo tự động">
            <a:extLst>
              <a:ext uri="{FF2B5EF4-FFF2-40B4-BE49-F238E27FC236}">
                <a16:creationId xmlns:a16="http://schemas.microsoft.com/office/drawing/2014/main" id="{ED7F7C7C-9435-FF00-0C37-D34902B58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05" y="818267"/>
            <a:ext cx="9942195" cy="54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297944" y="23315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Design DB File Detail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8" name="Hình ảnh 7" descr="Ảnh có chứa văn bản, biểu đồ, Song song, Bản vẽ kỹ thuật&#10;&#10;Mô tả được tạo tự động">
            <a:extLst>
              <a:ext uri="{FF2B5EF4-FFF2-40B4-BE49-F238E27FC236}">
                <a16:creationId xmlns:a16="http://schemas.microsoft.com/office/drawing/2014/main" id="{6482F63C-A43D-417F-0D6C-ACD7CFAD4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97" y="176883"/>
            <a:ext cx="6390323" cy="6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8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DB design dashboard 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5" name="Hình ảnh 4" descr="Ảnh có chứa biểu đồ, Kế hoạch, Bản vẽ kỹ thuật, sơ đồ&#10;&#10;Mô tả được tạo tự động">
            <a:extLst>
              <a:ext uri="{FF2B5EF4-FFF2-40B4-BE49-F238E27FC236}">
                <a16:creationId xmlns:a16="http://schemas.microsoft.com/office/drawing/2014/main" id="{C7922F16-B22B-A61B-A0CB-8B2765FB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56" y="111436"/>
            <a:ext cx="88677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DB design Sharing 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biểu đồ, hàng, Song song&#10;&#10;Mô tả được tạo tự động">
            <a:extLst>
              <a:ext uri="{FF2B5EF4-FFF2-40B4-BE49-F238E27FC236}">
                <a16:creationId xmlns:a16="http://schemas.microsoft.com/office/drawing/2014/main" id="{12F57944-492E-31EC-75A2-6958C46F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2" y="752475"/>
            <a:ext cx="56292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A37ADCE-579E-A179-EA5A-5FE167B559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A37ADCE-579E-A179-EA5A-5FE167B55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83E0025-3EB6-8A32-504E-6433F120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9" y="2942186"/>
            <a:ext cx="4749601" cy="973627"/>
          </a:xfrm>
        </p:spPr>
        <p:txBody>
          <a:bodyPr/>
          <a:lstStyle/>
          <a:p>
            <a:r>
              <a:rPr lang="en-GB"/>
              <a:t>DO YOU HAVE ANY QUESTIONS FOR ME ?</a:t>
            </a:r>
            <a:endParaRPr lang="en-GB" noProof="0"/>
          </a:p>
        </p:txBody>
      </p:sp>
      <p:pic>
        <p:nvPicPr>
          <p:cNvPr id="1026" name="Picture 2" descr="Q&amp;A - STM – Sea Traffic Management">
            <a:extLst>
              <a:ext uri="{FF2B5EF4-FFF2-40B4-BE49-F238E27FC236}">
                <a16:creationId xmlns:a16="http://schemas.microsoft.com/office/drawing/2014/main" id="{20630E9C-9D71-C9DC-E5DE-2AB6559B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87" y="1513841"/>
            <a:ext cx="8059313" cy="52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A37ADCE-579E-A179-EA5A-5FE167B559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A37ADCE-579E-A179-EA5A-5FE167B55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A1D1FF9-CAD7-2AAE-1CC6-BD9691BDC8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Mind map </a:t>
            </a:r>
          </a:p>
          <a:p>
            <a:r>
              <a:rPr lang="en-GB" noProof="0"/>
              <a:t>Use-case</a:t>
            </a:r>
          </a:p>
          <a:p>
            <a:r>
              <a:rPr lang="en-GB"/>
              <a:t>UI/UX OF DAM Subsystem</a:t>
            </a:r>
          </a:p>
          <a:p>
            <a:r>
              <a:rPr lang="en-GB" noProof="0"/>
              <a:t>Database design</a:t>
            </a:r>
          </a:p>
          <a:p>
            <a:r>
              <a:rPr lang="en-GB"/>
              <a:t>Q&amp;A</a:t>
            </a:r>
            <a:endParaRPr lang="en-GB" noProof="0"/>
          </a:p>
          <a:p>
            <a:pPr marL="0" indent="0">
              <a:buNone/>
            </a:pPr>
            <a:endParaRPr lang="en-GB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3E0025-3EB6-8A32-504E-6433F120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Agenda</a:t>
            </a:r>
          </a:p>
        </p:txBody>
      </p:sp>
      <p:pic>
        <p:nvPicPr>
          <p:cNvPr id="6" name="Picture Placeholder 5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808F957D-DEC6-8419-3774-FAFBCF98606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r="14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7821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F52A0CB-C3A5-BE6F-B4C3-6F15D65F1968}"/>
              </a:ext>
            </a:extLst>
          </p:cNvPr>
          <p:cNvSpPr txBox="1"/>
          <p:nvPr/>
        </p:nvSpPr>
        <p:spPr>
          <a:xfrm>
            <a:off x="108012" y="197951"/>
            <a:ext cx="6094520" cy="1212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Mind map</a:t>
            </a:r>
          </a:p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MentorHub</a:t>
            </a:r>
          </a:p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BD6368C-5805-56B5-8EF7-C300B0F6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89" y="1281604"/>
            <a:ext cx="8816222" cy="42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F52A0CB-C3A5-BE6F-B4C3-6F15D65F1968}"/>
              </a:ext>
            </a:extLst>
          </p:cNvPr>
          <p:cNvSpPr txBox="1"/>
          <p:nvPr/>
        </p:nvSpPr>
        <p:spPr>
          <a:xfrm>
            <a:off x="108012" y="197951"/>
            <a:ext cx="6094520" cy="1212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Mind map</a:t>
            </a:r>
          </a:p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DAM Subsystem</a:t>
            </a:r>
          </a:p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A293964-89E1-D595-B29C-498C25B8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525357"/>
            <a:ext cx="108028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EC5DC7C-57E6-0345-8D75-AF6418DCC04C}"/>
              </a:ext>
            </a:extLst>
          </p:cNvPr>
          <p:cNvSpPr txBox="1"/>
          <p:nvPr/>
        </p:nvSpPr>
        <p:spPr>
          <a:xfrm>
            <a:off x="194867" y="22951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Use-case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5" name="Hình ảnh 4" descr="Ảnh có chứa biểu đồ, hàng, văn bản, Song song&#10;&#10;Mô tả được tạo tự động">
            <a:extLst>
              <a:ext uri="{FF2B5EF4-FFF2-40B4-BE49-F238E27FC236}">
                <a16:creationId xmlns:a16="http://schemas.microsoft.com/office/drawing/2014/main" id="{851BFD03-A5EC-33C6-6553-FC5D3808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" y="623724"/>
            <a:ext cx="4533900" cy="5915025"/>
          </a:xfrm>
          <a:prstGeom prst="rect">
            <a:avLst/>
          </a:prstGeom>
        </p:spPr>
      </p:pic>
      <p:pic>
        <p:nvPicPr>
          <p:cNvPr id="10" name="Hình ảnh 9" descr="Ảnh có chứa văn bản, biểu đồ, hàng, Song song&#10;&#10;Mô tả được tạo tự động">
            <a:extLst>
              <a:ext uri="{FF2B5EF4-FFF2-40B4-BE49-F238E27FC236}">
                <a16:creationId xmlns:a16="http://schemas.microsoft.com/office/drawing/2014/main" id="{2B1D0325-B0EF-C9FE-39A8-CA14A56A0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43" y="623724"/>
            <a:ext cx="427453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50380FF-5099-2115-C889-6EFDEB2AAB65}"/>
              </a:ext>
            </a:extLst>
          </p:cNvPr>
          <p:cNvSpPr txBox="1"/>
          <p:nvPr/>
        </p:nvSpPr>
        <p:spPr>
          <a:xfrm>
            <a:off x="346229" y="142043"/>
            <a:ext cx="2201662" cy="59480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Home page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5" name="Hình ảnh 4" descr="Ảnh có chứa văn bản, ảnh chụp màn hình, phần mềm, Website&#10;&#10;Mô tả được tạo tự động">
            <a:extLst>
              <a:ext uri="{FF2B5EF4-FFF2-40B4-BE49-F238E27FC236}">
                <a16:creationId xmlns:a16="http://schemas.microsoft.com/office/drawing/2014/main" id="{00ED5631-45E9-0DE1-E0F9-AAF10BC66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03" y="0"/>
            <a:ext cx="7232544" cy="67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585562C-3A85-810A-1ABD-F8E88A9846F1}"/>
              </a:ext>
            </a:extLst>
          </p:cNvPr>
          <p:cNvSpPr txBox="1"/>
          <p:nvPr/>
        </p:nvSpPr>
        <p:spPr>
          <a:xfrm>
            <a:off x="496059" y="77738"/>
            <a:ext cx="2696320" cy="59480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Home page – Grid view</a:t>
            </a:r>
          </a:p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4" name="Hình ảnh 3" descr="Ảnh có chứa văn bản, ảnh chụp màn hình, phần mềm, Website&#10;&#10;Mô tả được tạo tự động">
            <a:extLst>
              <a:ext uri="{FF2B5EF4-FFF2-40B4-BE49-F238E27FC236}">
                <a16:creationId xmlns:a16="http://schemas.microsoft.com/office/drawing/2014/main" id="{E0A6CAD8-34D8-781B-8456-2AC9D833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6" y="594804"/>
            <a:ext cx="9896733" cy="61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C64351-3144-5D8F-2FB9-725064F25248}"/>
              </a:ext>
            </a:extLst>
          </p:cNvPr>
          <p:cNvSpPr txBox="1"/>
          <p:nvPr/>
        </p:nvSpPr>
        <p:spPr>
          <a:xfrm>
            <a:off x="135384" y="224584"/>
            <a:ext cx="609452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Upload file</a:t>
            </a:r>
            <a:endParaRPr lang="en-US" dirty="0" err="1">
              <a:solidFill>
                <a:srgbClr val="FF0000"/>
              </a:solidFill>
            </a:endParaRPr>
          </a:p>
        </p:txBody>
      </p:sp>
      <p:pic>
        <p:nvPicPr>
          <p:cNvPr id="3" name="Hình ảnh 2" descr="Ảnh có chứa văn bản, phần mềm, Biểu tượng máy tính, Trang web&#10;&#10;Mô tả được tạo tự động">
            <a:extLst>
              <a:ext uri="{FF2B5EF4-FFF2-40B4-BE49-F238E27FC236}">
                <a16:creationId xmlns:a16="http://schemas.microsoft.com/office/drawing/2014/main" id="{82B61AC6-CF8D-5165-9519-89EB5064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5" y="618794"/>
            <a:ext cx="9723970" cy="60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9D85BB11-82AC-40C5-AB89-10825A534299}" vid="{E763B3D4-954F-486E-818A-381746290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89D6FEC8D34D4D9510463D759DD364" ma:contentTypeVersion="18" ma:contentTypeDescription="Create a new document." ma:contentTypeScope="" ma:versionID="3554442a8ab4924b11751f96199d6255">
  <xsd:schema xmlns:xsd="http://www.w3.org/2001/XMLSchema" xmlns:xs="http://www.w3.org/2001/XMLSchema" xmlns:p="http://schemas.microsoft.com/office/2006/metadata/properties" xmlns:ns2="680405e6-b67e-4188-afe9-1f6c4cc802d0" xmlns:ns3="5a0a5fd8-e554-4dec-ae9e-1a78583e7e41" targetNamespace="http://schemas.microsoft.com/office/2006/metadata/properties" ma:root="true" ma:fieldsID="61344ac0bc709610c06f61e2d106e724" ns2:_="" ns3:_="">
    <xsd:import namespace="680405e6-b67e-4188-afe9-1f6c4cc802d0"/>
    <xsd:import namespace="5a0a5fd8-e554-4dec-ae9e-1a78583e7e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405e6-b67e-4188-afe9-1f6c4cc802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bb97658-b20a-4042-a651-e28394847b4b}" ma:internalName="TaxCatchAll" ma:showField="CatchAllData" ma:web="680405e6-b67e-4188-afe9-1f6c4cc802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a5fd8-e554-4dec-ae9e-1a78583e7e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0a5fd8-e554-4dec-ae9e-1a78583e7e41">
      <Terms xmlns="http://schemas.microsoft.com/office/infopath/2007/PartnerControls"/>
    </lcf76f155ced4ddcb4097134ff3c332f>
    <TaxCatchAll xmlns="680405e6-b67e-4188-afe9-1f6c4cc802d0" xsi:nil="true"/>
  </documentManagement>
</p:properties>
</file>

<file path=customXml/itemProps1.xml><?xml version="1.0" encoding="utf-8"?>
<ds:datastoreItem xmlns:ds="http://schemas.openxmlformats.org/officeDocument/2006/customXml" ds:itemID="{39B8CF79-7ADA-435D-8DBA-60E58E5DFF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405e6-b67e-4188-afe9-1f6c4cc802d0"/>
    <ds:schemaRef ds:uri="5a0a5fd8-e554-4dec-ae9e-1a78583e7e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0F42E2-0E6A-4852-8EA1-9F7D6F366003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680405e6-b67e-4188-afe9-1f6c4cc802d0"/>
    <ds:schemaRef ds:uri="http://purl.org/dc/elements/1.1/"/>
    <ds:schemaRef ds:uri="http://purl.org/dc/dcmitype/"/>
    <ds:schemaRef ds:uri="http://purl.org/dc/terms/"/>
    <ds:schemaRef ds:uri="5a0a5fd8-e554-4dec-ae9e-1a78583e7e4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4242</TotalTime>
  <Words>99</Words>
  <Application>Microsoft Office PowerPoint</Application>
  <PresentationFormat>Màn hình rộng</PresentationFormat>
  <Paragraphs>37</Paragraphs>
  <Slides>24</Slides>
  <Notes>5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8" baseType="lpstr">
      <vt:lpstr>Arial</vt:lpstr>
      <vt:lpstr>Calibri</vt:lpstr>
      <vt:lpstr>bbv template EN</vt:lpstr>
      <vt:lpstr>think-cell Slide</vt:lpstr>
      <vt:lpstr>Bản trình bày PowerPoint</vt:lpstr>
      <vt:lpstr>D.A.M Design Subsystem</vt:lpstr>
      <vt:lpstr>Agenda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DO YOU HAVE ANY QUESTIONS FOR ME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bbv Vietnam Presentation</dc:title>
  <dc:creator>Duong Trung Luu</dc:creator>
  <cp:lastModifiedBy>Nguyen Quang</cp:lastModifiedBy>
  <cp:revision>47</cp:revision>
  <dcterms:created xsi:type="dcterms:W3CDTF">2023-03-02T06:20:39Z</dcterms:created>
  <dcterms:modified xsi:type="dcterms:W3CDTF">2024-07-02T09:43:38Z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0x0101004689D6FEC8D34D4D9510463D759DD364</vt:lpwstr>
  </property>
  <property fmtid="{D5CDD505-2E9C-101B-9397-08002B2CF9AE}" pid="3" name="MediaServiceImageTags">
    <vt:lpwstr/>
  </property>
</Properties>
</file>