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6"/>
  </p:normalViewPr>
  <p:slideViewPr>
    <p:cSldViewPr snapToGrid="0" snapToObjects="1">
      <p:cViewPr>
        <p:scale>
          <a:sx n="196" d="100"/>
          <a:sy n="196" d="100"/>
        </p:scale>
        <p:origin x="-3216" y="-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83A-E16F-3745-8A71-38743DA6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BE66E-7CA2-2E41-92BF-FC98915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CDC2-1296-EB42-BFEB-E9D31C6C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E5B5-32AF-1545-84FE-9F4BEBB8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18F8-BF1D-7848-933E-470EAD3A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D0F4-151A-2647-B30F-EDA0EB42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4DEC1-BFF5-754A-B37B-7CAD1C3D3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FFB7-CBF8-4343-A6EE-ACA9A3BF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2695-C3B0-D54A-ABC3-86E6EAD4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3F6C1-A375-864C-B5D5-D70692B0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F0AE5-EA93-7544-8919-5FF3D9412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09BC5-67A4-9D49-8450-30B9D9DF6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C0957-9113-5C43-AD09-811D0D30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93AD-AAED-A34E-A364-7E1E698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8033-9588-A54F-95E7-5CC79D17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D105-0A6D-FB4D-89CB-63385E15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E8C80-B4E3-F349-B1DF-12AE1772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0AF87-F558-1C4B-AA79-1B03381C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393B7-24DB-844F-9326-DFC78E2F4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B41B-6ABD-7249-9678-6B99F715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F972-E013-3249-9FA7-95F8BD68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2761-51AB-6143-9D2A-BA149223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C97A-9B13-8A48-B202-B7DA2E4F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82EA0-C7AB-CC44-8E92-6194B9B9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22D1-B499-A145-99E5-B1983D94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74CB-B63A-4441-BF5A-17E59C22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1199-5A90-2943-87EC-8F2C574BF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32043-CE18-FB4F-8EC0-361AAA61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8FE7-434D-1043-8A26-C9BB1F34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1D97A-73D9-5544-9EF3-E04C4787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D05CC-8984-7848-9857-65C62E43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2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C6F0-1CF2-094D-AD5E-081A75E0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E6E1-6327-4748-8ABB-D6EE9B2D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1D371-D1D8-4046-AAF9-2E5ECAC21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AEFC6-501D-CB45-801D-7F1E37313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3F9CF-41B4-2444-A6B5-36972FE6F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97AA2-8973-3E42-A18F-0D4405A3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FDB43-A392-2B49-B5B7-AFB988C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4E60B-DCC0-474B-B59F-A3DE38BA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6636-6059-2B48-997F-13496068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631F1-2F49-2744-BF5B-6E8ECFC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06E6A-9219-2947-8D38-401A5CB1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55EC4-9EB8-B440-A408-FFB0DB87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820FE-4499-A94C-BF7A-37649A46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72403-C8D7-5A47-B1CE-04BCA285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FE79-E2E5-8A4A-96DD-0DE0DE56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AA3A-EA82-CB41-BB39-7AE3A9EC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25C37-D719-1E41-BD87-58D7DDF3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D5141-1E19-BC40-A788-C7059EB9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4F2A9-24E3-624A-8AC4-298544D2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A584-CA21-2846-AAFE-68A297786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A9C6-751A-974B-95A7-B7368CD1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61A1-5C88-5F48-B7C9-9B6BDC9F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9A69-FFD5-8443-992D-2AC33C10C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3E36E-8903-E94E-A958-FD2A510F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E7B9D-C92C-A64D-A947-D1AFEEBE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97AA-4D94-864A-8AE5-C1778AE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C3DC-E23F-CF40-A1A2-1D8874BA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7FE15-0DBB-0C42-BD27-29CF52B8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DFA8-2286-ED48-A7FD-E0ABB6DED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E918-2D65-B04D-BD29-05641FB2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27BB-EB36-A940-AB9E-4874EFB9AB75}" type="datetimeFigureOut">
              <a:rPr lang="en-US" smtClean="0"/>
              <a:t>12/21/20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9E32-2717-0B43-81CC-8AC6D70DF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819C-234C-F94F-9CB0-FB3A180F7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1E488-65B8-244F-8BBF-5DA72711D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89101D-064C-3A4A-8E4A-6CEA4704F49B}"/>
              </a:ext>
            </a:extLst>
          </p:cNvPr>
          <p:cNvGrpSpPr/>
          <p:nvPr/>
        </p:nvGrpSpPr>
        <p:grpSpPr>
          <a:xfrm>
            <a:off x="1295400" y="1143000"/>
            <a:ext cx="9601200" cy="4572000"/>
            <a:chOff x="1295400" y="1143000"/>
            <a:chExt cx="9601200" cy="457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E05F67-DBD7-B048-AF2F-1C3126F5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0" y="1143000"/>
              <a:ext cx="9601200" cy="457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47BEDD-26F0-FE4F-BBA3-A7F35C56F6DE}"/>
                </a:ext>
              </a:extLst>
            </p:cNvPr>
            <p:cNvSpPr txBox="1"/>
            <p:nvPr/>
          </p:nvSpPr>
          <p:spPr>
            <a:xfrm>
              <a:off x="2581256" y="2105561"/>
              <a:ext cx="7029488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00" b="1" dirty="0" err="1">
                  <a:blipFill dpi="0"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SF Compact Display" panose="020B0304030202060204" pitchFamily="34" charset="77"/>
                </a:rPr>
                <a:t>NineLS</a:t>
              </a:r>
              <a:endParaRPr lang="en-US" sz="16600" b="1" dirty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SF Compact Display" panose="020B0304030202060204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21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862E610-AAD0-4E42-B641-294E089F5CFB}"/>
              </a:ext>
            </a:extLst>
          </p:cNvPr>
          <p:cNvGrpSpPr/>
          <p:nvPr/>
        </p:nvGrpSpPr>
        <p:grpSpPr>
          <a:xfrm>
            <a:off x="3083490" y="-1324128"/>
            <a:ext cx="6025019" cy="9248686"/>
            <a:chOff x="3083490" y="-1324128"/>
            <a:chExt cx="6025019" cy="924868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2831EF6-2DD7-AB43-81C3-64C94CB14AAB}"/>
                </a:ext>
              </a:extLst>
            </p:cNvPr>
            <p:cNvSpPr/>
            <p:nvPr/>
          </p:nvSpPr>
          <p:spPr>
            <a:xfrm>
              <a:off x="3083490" y="416490"/>
              <a:ext cx="6025019" cy="6025019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3FAA43-42F9-B34F-B202-3C8536277153}"/>
                </a:ext>
              </a:extLst>
            </p:cNvPr>
            <p:cNvSpPr txBox="1"/>
            <p:nvPr/>
          </p:nvSpPr>
          <p:spPr>
            <a:xfrm>
              <a:off x="3851752" y="-1324128"/>
              <a:ext cx="4363233" cy="9248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9500" b="1" dirty="0">
                  <a:solidFill>
                    <a:schemeClr val="bg1"/>
                  </a:solidFill>
                  <a:latin typeface="SF Compact Display" panose="020B0304030202060204" pitchFamily="34" charset="77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49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 Compact Display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 Ton</dc:creator>
  <cp:lastModifiedBy>Ford Ton</cp:lastModifiedBy>
  <cp:revision>1</cp:revision>
  <dcterms:created xsi:type="dcterms:W3CDTF">2020-12-21T05:54:14Z</dcterms:created>
  <dcterms:modified xsi:type="dcterms:W3CDTF">2020-12-22T06:27:47Z</dcterms:modified>
</cp:coreProperties>
</file>