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Staatliches"/>
      <p:regular r:id="rId18"/>
    </p:embeddedFont>
    <p:embeddedFont>
      <p:font typeface="Montserrat Black"/>
      <p:bold r:id="rId19"/>
      <p:boldItalic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D97655-696D-4564-9EFF-900E789BDBED}">
  <a:tblStyle styleId="{01D97655-696D-4564-9EFF-900E789BDB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lack-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MontserratBlack-bold.fntdata"/><Relationship Id="rId18" Type="http://schemas.openxmlformats.org/officeDocument/2006/relationships/font" Target="fonts/Staatliche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5" name="Shape 3135"/>
        <p:cNvGrpSpPr/>
        <p:nvPr/>
      </p:nvGrpSpPr>
      <p:grpSpPr>
        <a:xfrm>
          <a:off x="0" y="0"/>
          <a:ext cx="0" cy="0"/>
          <a:chOff x="0" y="0"/>
          <a:chExt cx="0" cy="0"/>
        </a:xfrm>
      </p:grpSpPr>
      <p:sp>
        <p:nvSpPr>
          <p:cNvPr id="3136" name="Google Shape;3136;g1177580a834_1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7" name="Google Shape;3137;g1177580a834_1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6" name="Shape 3206"/>
        <p:cNvGrpSpPr/>
        <p:nvPr/>
      </p:nvGrpSpPr>
      <p:grpSpPr>
        <a:xfrm>
          <a:off x="0" y="0"/>
          <a:ext cx="0" cy="0"/>
          <a:chOff x="0" y="0"/>
          <a:chExt cx="0" cy="0"/>
        </a:xfrm>
      </p:grpSpPr>
      <p:sp>
        <p:nvSpPr>
          <p:cNvPr id="3207" name="Google Shape;3207;g1177580a83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8" name="Google Shape;3208;g1177580a83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1" name="Shape 3141"/>
        <p:cNvGrpSpPr/>
        <p:nvPr/>
      </p:nvGrpSpPr>
      <p:grpSpPr>
        <a:xfrm>
          <a:off x="0" y="0"/>
          <a:ext cx="0" cy="0"/>
          <a:chOff x="0" y="0"/>
          <a:chExt cx="0" cy="0"/>
        </a:xfrm>
      </p:grpSpPr>
      <p:sp>
        <p:nvSpPr>
          <p:cNvPr id="3142" name="Google Shape;3142;g1177580a8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3" name="Google Shape;3143;g1177580a8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600">
                <a:solidFill>
                  <a:schemeClr val="dk1"/>
                </a:solidFill>
                <a:latin typeface="Calibri"/>
                <a:ea typeface="Calibri"/>
                <a:cs typeface="Calibri"/>
                <a:sym typeface="Calibri"/>
              </a:rPr>
              <a:t>In the United States, we are lucky to be able to say that we have one of the safest water supplies in the world.  According to the CDC, over 90 percent of Americans get their tap water from community systems, which are subject to very specific quality regulations and are tested regularly.  However, not all global communities are able to blindly trust the quality of their water supply as Americans do.</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7" name="Shape 3147"/>
        <p:cNvGrpSpPr/>
        <p:nvPr/>
      </p:nvGrpSpPr>
      <p:grpSpPr>
        <a:xfrm>
          <a:off x="0" y="0"/>
          <a:ext cx="0" cy="0"/>
          <a:chOff x="0" y="0"/>
          <a:chExt cx="0" cy="0"/>
        </a:xfrm>
      </p:grpSpPr>
      <p:sp>
        <p:nvSpPr>
          <p:cNvPr id="3148" name="Google Shape;3148;g1177580a83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9" name="Google Shape;3149;g1177580a83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3" name="Shape 3153"/>
        <p:cNvGrpSpPr/>
        <p:nvPr/>
      </p:nvGrpSpPr>
      <p:grpSpPr>
        <a:xfrm>
          <a:off x="0" y="0"/>
          <a:ext cx="0" cy="0"/>
          <a:chOff x="0" y="0"/>
          <a:chExt cx="0" cy="0"/>
        </a:xfrm>
      </p:grpSpPr>
      <p:sp>
        <p:nvSpPr>
          <p:cNvPr id="3154" name="Google Shape;3154;g1177580a83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5" name="Google Shape;3155;g1177580a83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1"/>
                </a:solidFill>
              </a:rPr>
              <a:t>In order to gain some preliminary insight as to how different variables relate to water quality, we decided to use a LogisticRegression model with a SimpleImputer as a baseline. The coefficients denoting each feature’s importance is displayed here.</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gd1f8c844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2" name="Google Shape;3162;gd1f8c844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7" name="Shape 3167"/>
        <p:cNvGrpSpPr/>
        <p:nvPr/>
      </p:nvGrpSpPr>
      <p:grpSpPr>
        <a:xfrm>
          <a:off x="0" y="0"/>
          <a:ext cx="0" cy="0"/>
          <a:chOff x="0" y="0"/>
          <a:chExt cx="0" cy="0"/>
        </a:xfrm>
      </p:grpSpPr>
      <p:sp>
        <p:nvSpPr>
          <p:cNvPr id="3168" name="Google Shape;3168;g1177580a83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9" name="Google Shape;3169;g1177580a83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d1f8c84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d1f8c84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9" name="Shape 3179"/>
        <p:cNvGrpSpPr/>
        <p:nvPr/>
      </p:nvGrpSpPr>
      <p:grpSpPr>
        <a:xfrm>
          <a:off x="0" y="0"/>
          <a:ext cx="0" cy="0"/>
          <a:chOff x="0" y="0"/>
          <a:chExt cx="0" cy="0"/>
        </a:xfrm>
      </p:grpSpPr>
      <p:sp>
        <p:nvSpPr>
          <p:cNvPr id="3180" name="Google Shape;3180;gd1f8c844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1" name="Google Shape;3181;gd1f8c844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5" name="Shape 3185"/>
        <p:cNvGrpSpPr/>
        <p:nvPr/>
      </p:nvGrpSpPr>
      <p:grpSpPr>
        <a:xfrm>
          <a:off x="0" y="0"/>
          <a:ext cx="0" cy="0"/>
          <a:chOff x="0" y="0"/>
          <a:chExt cx="0" cy="0"/>
        </a:xfrm>
      </p:grpSpPr>
      <p:sp>
        <p:nvSpPr>
          <p:cNvPr id="3186" name="Google Shape;3186;g1177580a83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7" name="Google Shape;3187;g1177580a8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13316" y="0"/>
            <a:ext cx="9164698" cy="5208136"/>
            <a:chOff x="-13316" y="0"/>
            <a:chExt cx="9164698" cy="5208136"/>
          </a:xfrm>
        </p:grpSpPr>
        <p:sp>
          <p:nvSpPr>
            <p:cNvPr id="55" name="Google Shape;55;p14"/>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6118235" y="0"/>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0"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6524623" y="0"/>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a:off x="7855910" y="4"/>
              <a:ext cx="1280726" cy="3383675"/>
              <a:chOff x="9196698" y="950579"/>
              <a:chExt cx="1280726" cy="3383675"/>
            </a:xfrm>
          </p:grpSpPr>
          <p:sp>
            <p:nvSpPr>
              <p:cNvPr id="64" name="Google Shape;64;p14"/>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rot="10800000">
                <a:off x="10421622" y="4278284"/>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4"/>
            <p:cNvGrpSpPr/>
            <p:nvPr/>
          </p:nvGrpSpPr>
          <p:grpSpPr>
            <a:xfrm rot="-5400000">
              <a:off x="6321128" y="2391309"/>
              <a:ext cx="1715384" cy="3918269"/>
              <a:chOff x="10706378" y="539509"/>
              <a:chExt cx="1715384" cy="3918269"/>
            </a:xfrm>
          </p:grpSpPr>
          <p:sp>
            <p:nvSpPr>
              <p:cNvPr id="85" name="Google Shape;85;p14"/>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4"/>
            <p:cNvGrpSpPr/>
            <p:nvPr/>
          </p:nvGrpSpPr>
          <p:grpSpPr>
            <a:xfrm rot="-5400000">
              <a:off x="5632457" y="-1028869"/>
              <a:ext cx="737423" cy="2819744"/>
              <a:chOff x="12445182" y="1003506"/>
              <a:chExt cx="737423" cy="2819744"/>
            </a:xfrm>
          </p:grpSpPr>
          <p:sp>
            <p:nvSpPr>
              <p:cNvPr id="103" name="Google Shape;103;p14"/>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4"/>
            <p:cNvGrpSpPr/>
            <p:nvPr/>
          </p:nvGrpSpPr>
          <p:grpSpPr>
            <a:xfrm>
              <a:off x="-2" y="9"/>
              <a:ext cx="3985907" cy="3918269"/>
              <a:chOff x="2524675" y="238075"/>
              <a:chExt cx="1178600" cy="1158600"/>
            </a:xfrm>
          </p:grpSpPr>
          <p:sp>
            <p:nvSpPr>
              <p:cNvPr id="121" name="Google Shape;121;p14"/>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4"/>
            <p:cNvGrpSpPr/>
            <p:nvPr/>
          </p:nvGrpSpPr>
          <p:grpSpPr>
            <a:xfrm>
              <a:off x="-1" y="2590808"/>
              <a:ext cx="3840097" cy="2558635"/>
              <a:chOff x="235225" y="2771600"/>
              <a:chExt cx="3133750" cy="2088000"/>
            </a:xfrm>
          </p:grpSpPr>
          <p:sp>
            <p:nvSpPr>
              <p:cNvPr id="176" name="Google Shape;176;p14"/>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4"/>
            <p:cNvGrpSpPr/>
            <p:nvPr/>
          </p:nvGrpSpPr>
          <p:grpSpPr>
            <a:xfrm>
              <a:off x="5954700" y="0"/>
              <a:ext cx="3189300" cy="1619850"/>
              <a:chOff x="4185675" y="845125"/>
              <a:chExt cx="3189300" cy="1619850"/>
            </a:xfrm>
          </p:grpSpPr>
          <p:sp>
            <p:nvSpPr>
              <p:cNvPr id="183" name="Google Shape;183;p14"/>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14"/>
          <p:cNvSpPr txBox="1"/>
          <p:nvPr>
            <p:ph type="ctrTitle"/>
          </p:nvPr>
        </p:nvSpPr>
        <p:spPr>
          <a:xfrm>
            <a:off x="1785300" y="1645975"/>
            <a:ext cx="5573400" cy="144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Montserrat Black"/>
              <a:buNone/>
              <a:defRPr b="0" sz="6000">
                <a:latin typeface="Montserrat Black"/>
                <a:ea typeface="Montserrat Black"/>
                <a:cs typeface="Montserrat Black"/>
                <a:sym typeface="Montserrat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7" name="Google Shape;187;p14"/>
          <p:cNvSpPr txBox="1"/>
          <p:nvPr>
            <p:ph idx="1" type="subTitle"/>
          </p:nvPr>
        </p:nvSpPr>
        <p:spPr>
          <a:xfrm>
            <a:off x="1905725" y="3239869"/>
            <a:ext cx="5332500" cy="2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8" name="Shape 188"/>
        <p:cNvGrpSpPr/>
        <p:nvPr/>
      </p:nvGrpSpPr>
      <p:grpSpPr>
        <a:xfrm>
          <a:off x="0" y="0"/>
          <a:ext cx="0" cy="0"/>
          <a:chOff x="0" y="0"/>
          <a:chExt cx="0" cy="0"/>
        </a:xfrm>
      </p:grpSpPr>
      <p:sp>
        <p:nvSpPr>
          <p:cNvPr id="189" name="Google Shape;189;p15"/>
          <p:cNvSpPr txBox="1"/>
          <p:nvPr>
            <p:ph type="title"/>
          </p:nvPr>
        </p:nvSpPr>
        <p:spPr>
          <a:xfrm>
            <a:off x="2416650" y="2088256"/>
            <a:ext cx="43107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0" name="Google Shape;190;p15"/>
          <p:cNvSpPr txBox="1"/>
          <p:nvPr>
            <p:ph hasCustomPrompt="1" idx="2" type="title"/>
          </p:nvPr>
        </p:nvSpPr>
        <p:spPr>
          <a:xfrm>
            <a:off x="4060050" y="1612250"/>
            <a:ext cx="10239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1" name="Google Shape;191;p15"/>
          <p:cNvSpPr txBox="1"/>
          <p:nvPr>
            <p:ph idx="1" type="subTitle"/>
          </p:nvPr>
        </p:nvSpPr>
        <p:spPr>
          <a:xfrm>
            <a:off x="2416650" y="2734539"/>
            <a:ext cx="4310700" cy="8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15"/>
          <p:cNvSpPr/>
          <p:nvPr/>
        </p:nvSpPr>
        <p:spPr>
          <a:xfrm>
            <a:off x="0"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rot="-5400000">
            <a:off x="7242794" y="327957"/>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5"/>
          <p:cNvGrpSpPr/>
          <p:nvPr/>
        </p:nvGrpSpPr>
        <p:grpSpPr>
          <a:xfrm rot="10800000">
            <a:off x="5290591" y="0"/>
            <a:ext cx="3840097" cy="2558635"/>
            <a:chOff x="235225" y="2771600"/>
            <a:chExt cx="3133750" cy="2088000"/>
          </a:xfrm>
        </p:grpSpPr>
        <p:sp>
          <p:nvSpPr>
            <p:cNvPr id="201" name="Google Shape;201;p1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5"/>
          <p:cNvGrpSpPr/>
          <p:nvPr/>
        </p:nvGrpSpPr>
        <p:grpSpPr>
          <a:xfrm>
            <a:off x="-2" y="9"/>
            <a:ext cx="3985907" cy="3918269"/>
            <a:chOff x="2524675" y="238075"/>
            <a:chExt cx="1178600" cy="1158600"/>
          </a:xfrm>
        </p:grpSpPr>
        <p:sp>
          <p:nvSpPr>
            <p:cNvPr id="207" name="Google Shape;207;p15"/>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5"/>
          <p:cNvGrpSpPr/>
          <p:nvPr/>
        </p:nvGrpSpPr>
        <p:grpSpPr>
          <a:xfrm>
            <a:off x="5212442" y="3609126"/>
            <a:ext cx="3918269" cy="1521517"/>
            <a:chOff x="1302767" y="-2641999"/>
            <a:chExt cx="3918269" cy="1521517"/>
          </a:xfrm>
        </p:grpSpPr>
        <p:sp>
          <p:nvSpPr>
            <p:cNvPr id="262" name="Google Shape;262;p15"/>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5"/>
          <p:cNvGrpSpPr/>
          <p:nvPr/>
        </p:nvGrpSpPr>
        <p:grpSpPr>
          <a:xfrm>
            <a:off x="5212442" y="5926"/>
            <a:ext cx="3918269" cy="1521517"/>
            <a:chOff x="1302767" y="-2641999"/>
            <a:chExt cx="3918269" cy="1521517"/>
          </a:xfrm>
        </p:grpSpPr>
        <p:sp>
          <p:nvSpPr>
            <p:cNvPr id="276" name="Google Shape;276;p15"/>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5"/>
          <p:cNvSpPr/>
          <p:nvPr/>
        </p:nvSpPr>
        <p:spPr>
          <a:xfrm flipH="1">
            <a:off x="-13314" y="4415703"/>
            <a:ext cx="1716064" cy="727104"/>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0" name="Shape 290"/>
        <p:cNvGrpSpPr/>
        <p:nvPr/>
      </p:nvGrpSpPr>
      <p:grpSpPr>
        <a:xfrm>
          <a:off x="0" y="0"/>
          <a:ext cx="0" cy="0"/>
          <a:chOff x="0" y="0"/>
          <a:chExt cx="0" cy="0"/>
        </a:xfrm>
      </p:grpSpPr>
      <p:sp>
        <p:nvSpPr>
          <p:cNvPr id="291" name="Google Shape;291;p16"/>
          <p:cNvSpPr txBox="1"/>
          <p:nvPr>
            <p:ph idx="1" type="body"/>
          </p:nvPr>
        </p:nvSpPr>
        <p:spPr>
          <a:xfrm>
            <a:off x="720000" y="887175"/>
            <a:ext cx="7704000" cy="363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Oswald"/>
              <a:buAutoNum type="arabicPeriod"/>
              <a:defRPr sz="1300"/>
            </a:lvl1pPr>
            <a:lvl2pPr indent="-304800" lvl="1" marL="914400" rtl="0">
              <a:spcBef>
                <a:spcPts val="0"/>
              </a:spcBef>
              <a:spcAft>
                <a:spcPts val="0"/>
              </a:spcAft>
              <a:buSzPts val="1200"/>
              <a:buFont typeface="Roboto Condensed Light"/>
              <a:buAutoNum type="alphaLcPeriod"/>
              <a:defRPr/>
            </a:lvl2pPr>
            <a:lvl3pPr indent="-304800" lvl="2" marL="1371600" rtl="0">
              <a:spcBef>
                <a:spcPts val="0"/>
              </a:spcBef>
              <a:spcAft>
                <a:spcPts val="0"/>
              </a:spcAft>
              <a:buSzPts val="1200"/>
              <a:buFont typeface="Roboto Condensed Light"/>
              <a:buAutoNum type="romanLcPeriod"/>
              <a:defRPr/>
            </a:lvl3pPr>
            <a:lvl4pPr indent="-304800" lvl="3" marL="1828800" rtl="0">
              <a:spcBef>
                <a:spcPts val="0"/>
              </a:spcBef>
              <a:spcAft>
                <a:spcPts val="0"/>
              </a:spcAft>
              <a:buSzPts val="1200"/>
              <a:buFont typeface="Roboto Condensed Light"/>
              <a:buAutoNum type="arabicPeriod"/>
              <a:defRPr/>
            </a:lvl4pPr>
            <a:lvl5pPr indent="-304800" lvl="4" marL="2286000" rtl="0">
              <a:spcBef>
                <a:spcPts val="0"/>
              </a:spcBef>
              <a:spcAft>
                <a:spcPts val="0"/>
              </a:spcAft>
              <a:buSzPts val="1200"/>
              <a:buFont typeface="Roboto Condensed Light"/>
              <a:buAutoNum type="alphaLcPeriod"/>
              <a:defRPr/>
            </a:lvl5pPr>
            <a:lvl6pPr indent="-304800" lvl="5" marL="2743200" rtl="0">
              <a:spcBef>
                <a:spcPts val="0"/>
              </a:spcBef>
              <a:spcAft>
                <a:spcPts val="0"/>
              </a:spcAft>
              <a:buSzPts val="1200"/>
              <a:buFont typeface="Roboto Condensed Light"/>
              <a:buAutoNum type="romanLcPeriod"/>
              <a:defRPr/>
            </a:lvl6pPr>
            <a:lvl7pPr indent="-304800" lvl="6" marL="3200400" rtl="0">
              <a:spcBef>
                <a:spcPts val="0"/>
              </a:spcBef>
              <a:spcAft>
                <a:spcPts val="0"/>
              </a:spcAft>
              <a:buSzPts val="1200"/>
              <a:buFont typeface="Roboto Condensed Light"/>
              <a:buAutoNum type="arabicPeriod"/>
              <a:defRPr/>
            </a:lvl7pPr>
            <a:lvl8pPr indent="-304800" lvl="7" marL="3657600" rtl="0">
              <a:spcBef>
                <a:spcPts val="0"/>
              </a:spcBef>
              <a:spcAft>
                <a:spcPts val="0"/>
              </a:spcAft>
              <a:buSzPts val="1200"/>
              <a:buFont typeface="Roboto Condensed Light"/>
              <a:buAutoNum type="alphaLcPeriod"/>
              <a:defRPr/>
            </a:lvl8pPr>
            <a:lvl9pPr indent="-304800" lvl="8" marL="4114800" rtl="0">
              <a:spcBef>
                <a:spcPts val="0"/>
              </a:spcBef>
              <a:spcAft>
                <a:spcPts val="0"/>
              </a:spcAft>
              <a:buSzPts val="1200"/>
              <a:buFont typeface="Roboto Condensed Light"/>
              <a:buAutoNum type="romanLcPeriod"/>
              <a:defRPr/>
            </a:lvl9pPr>
          </a:lstStyle>
          <a:p/>
        </p:txBody>
      </p:sp>
      <p:sp>
        <p:nvSpPr>
          <p:cNvPr id="292" name="Google Shape;292;p16"/>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293" name="Google Shape;293;p16"/>
          <p:cNvGrpSpPr/>
          <p:nvPr/>
        </p:nvGrpSpPr>
        <p:grpSpPr>
          <a:xfrm rot="5400000">
            <a:off x="6739425" y="2738925"/>
            <a:ext cx="3189300" cy="1619850"/>
            <a:chOff x="4185675" y="845125"/>
            <a:chExt cx="3189300" cy="1619850"/>
          </a:xfrm>
        </p:grpSpPr>
        <p:sp>
          <p:nvSpPr>
            <p:cNvPr id="294" name="Google Shape;294;p16"/>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6"/>
          <p:cNvGrpSpPr/>
          <p:nvPr/>
        </p:nvGrpSpPr>
        <p:grpSpPr>
          <a:xfrm flipH="1" rot="10800000">
            <a:off x="-1" y="8"/>
            <a:ext cx="3840097" cy="2558635"/>
            <a:chOff x="235225" y="2771600"/>
            <a:chExt cx="3133750" cy="2088000"/>
          </a:xfrm>
        </p:grpSpPr>
        <p:sp>
          <p:nvSpPr>
            <p:cNvPr id="298" name="Google Shape;298;p1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16"/>
          <p:cNvGrpSpPr/>
          <p:nvPr/>
        </p:nvGrpSpPr>
        <p:grpSpPr>
          <a:xfrm>
            <a:off x="-2" y="9"/>
            <a:ext cx="3985907" cy="3918269"/>
            <a:chOff x="2524675" y="238075"/>
            <a:chExt cx="1178600" cy="1158600"/>
          </a:xfrm>
        </p:grpSpPr>
        <p:sp>
          <p:nvSpPr>
            <p:cNvPr id="304" name="Google Shape;304;p16"/>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6"/>
          <p:cNvSpPr/>
          <p:nvPr/>
        </p:nvSpPr>
        <p:spPr>
          <a:xfrm>
            <a:off x="0" y="4214225"/>
            <a:ext cx="3055899" cy="921047"/>
          </a:xfrm>
          <a:custGeom>
            <a:rect b="b" l="l" r="r" t="t"/>
            <a:pathLst>
              <a:path extrusionOk="0" h="6481" w="21503">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6"/>
          <p:cNvGrpSpPr/>
          <p:nvPr/>
        </p:nvGrpSpPr>
        <p:grpSpPr>
          <a:xfrm>
            <a:off x="12" y="4442118"/>
            <a:ext cx="3128088" cy="672829"/>
            <a:chOff x="1713837" y="-812307"/>
            <a:chExt cx="3128088" cy="672829"/>
          </a:xfrm>
        </p:grpSpPr>
        <p:sp>
          <p:nvSpPr>
            <p:cNvPr id="360" name="Google Shape;360;p16"/>
            <p:cNvSpPr/>
            <p:nvPr/>
          </p:nvSpPr>
          <p:spPr>
            <a:xfrm flipH="1" rot="5400000">
              <a:off x="3549448" y="-398024"/>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flipH="1" rot="5400000">
              <a:off x="2921048" y="-56851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flipH="1" rot="5400000">
              <a:off x="4379281" y="-534653"/>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flipH="1" rot="5400000">
              <a:off x="4558437" y="-807826"/>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flipH="1" rot="5400000">
              <a:off x="4761098" y="-572783"/>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flipH="1" rot="5400000">
              <a:off x="3907802" y="-16894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flipH="1" rot="5400000">
              <a:off x="2574319" y="-685866"/>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flipH="1" rot="5400000">
              <a:off x="4408577" y="-655090"/>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flipH="1" rot="5400000">
              <a:off x="4068146" y="-405464"/>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flipH="1" rot="5400000">
              <a:off x="2584845" y="-558326"/>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flipH="1" rot="5400000">
              <a:off x="2061877" y="-696181"/>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flipH="1" rot="5400000">
              <a:off x="1713837" y="-812307"/>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flipH="1" rot="5400000">
              <a:off x="1724152" y="-684471"/>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flipH="1" rot="5400000">
              <a:off x="3686753" y="-475216"/>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flipH="1" rot="5400000">
              <a:off x="3785504" y="-337826"/>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39701" y="-10"/>
            <a:ext cx="3277907" cy="1263055"/>
            <a:chOff x="1766764" y="-4125385"/>
            <a:chExt cx="3277907" cy="1263055"/>
          </a:xfrm>
        </p:grpSpPr>
        <p:sp>
          <p:nvSpPr>
            <p:cNvPr id="376" name="Google Shape;376;p1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6"/>
          <p:cNvGrpSpPr/>
          <p:nvPr/>
        </p:nvGrpSpPr>
        <p:grpSpPr>
          <a:xfrm>
            <a:off x="5225742" y="1"/>
            <a:ext cx="3918269" cy="1521517"/>
            <a:chOff x="1302767" y="-2641999"/>
            <a:chExt cx="3918269" cy="1521517"/>
          </a:xfrm>
        </p:grpSpPr>
        <p:sp>
          <p:nvSpPr>
            <p:cNvPr id="403" name="Google Shape;403;p16"/>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6" name="Shape 416"/>
        <p:cNvGrpSpPr/>
        <p:nvPr/>
      </p:nvGrpSpPr>
      <p:grpSpPr>
        <a:xfrm>
          <a:off x="0" y="0"/>
          <a:ext cx="0" cy="0"/>
          <a:chOff x="0" y="0"/>
          <a:chExt cx="0" cy="0"/>
        </a:xfrm>
      </p:grpSpPr>
      <p:sp>
        <p:nvSpPr>
          <p:cNvPr id="417" name="Google Shape;417;p17"/>
          <p:cNvSpPr txBox="1"/>
          <p:nvPr>
            <p:ph idx="1" type="subTitle"/>
          </p:nvPr>
        </p:nvSpPr>
        <p:spPr>
          <a:xfrm>
            <a:off x="1445013" y="3002219"/>
            <a:ext cx="2394600" cy="17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8" name="Google Shape;418;p17"/>
          <p:cNvSpPr txBox="1"/>
          <p:nvPr>
            <p:ph idx="2" type="subTitle"/>
          </p:nvPr>
        </p:nvSpPr>
        <p:spPr>
          <a:xfrm>
            <a:off x="1445013" y="3219867"/>
            <a:ext cx="2394600" cy="57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9" name="Google Shape;419;p17"/>
          <p:cNvSpPr txBox="1"/>
          <p:nvPr>
            <p:ph idx="3" type="subTitle"/>
          </p:nvPr>
        </p:nvSpPr>
        <p:spPr>
          <a:xfrm>
            <a:off x="5303788" y="3002219"/>
            <a:ext cx="2394600" cy="17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20" name="Google Shape;420;p17"/>
          <p:cNvSpPr txBox="1"/>
          <p:nvPr>
            <p:ph idx="4" type="subTitle"/>
          </p:nvPr>
        </p:nvSpPr>
        <p:spPr>
          <a:xfrm>
            <a:off x="5303188" y="3219867"/>
            <a:ext cx="2395800" cy="56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21" name="Google Shape;421;p17"/>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422" name="Google Shape;422;p17"/>
          <p:cNvSpPr/>
          <p:nvPr/>
        </p:nvSpPr>
        <p:spPr>
          <a:xfrm>
            <a:off x="0" y="4214225"/>
            <a:ext cx="3055899" cy="921047"/>
          </a:xfrm>
          <a:custGeom>
            <a:rect b="b" l="l" r="r" t="t"/>
            <a:pathLst>
              <a:path extrusionOk="0" h="6481" w="21503">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rgbClr val="3BA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7"/>
          <p:cNvGrpSpPr/>
          <p:nvPr/>
        </p:nvGrpSpPr>
        <p:grpSpPr>
          <a:xfrm flipH="1" rot="10800000">
            <a:off x="5954700" y="3522075"/>
            <a:ext cx="3189300" cy="1619850"/>
            <a:chOff x="4185675" y="845125"/>
            <a:chExt cx="3189300" cy="1619850"/>
          </a:xfrm>
        </p:grpSpPr>
        <p:sp>
          <p:nvSpPr>
            <p:cNvPr id="424" name="Google Shape;424;p17"/>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17"/>
          <p:cNvGrpSpPr/>
          <p:nvPr/>
        </p:nvGrpSpPr>
        <p:grpSpPr>
          <a:xfrm rot="-5400000">
            <a:off x="-1007424" y="1007415"/>
            <a:ext cx="3277907" cy="1263055"/>
            <a:chOff x="1766764" y="-4125385"/>
            <a:chExt cx="3277907" cy="1263055"/>
          </a:xfrm>
        </p:grpSpPr>
        <p:sp>
          <p:nvSpPr>
            <p:cNvPr id="428" name="Google Shape;428;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17"/>
          <p:cNvGrpSpPr/>
          <p:nvPr/>
        </p:nvGrpSpPr>
        <p:grpSpPr>
          <a:xfrm>
            <a:off x="1" y="3878865"/>
            <a:ext cx="3277907" cy="1263055"/>
            <a:chOff x="1766764" y="-4125385"/>
            <a:chExt cx="3277907" cy="1263055"/>
          </a:xfrm>
        </p:grpSpPr>
        <p:sp>
          <p:nvSpPr>
            <p:cNvPr id="455" name="Google Shape;455;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17"/>
          <p:cNvGrpSpPr/>
          <p:nvPr/>
        </p:nvGrpSpPr>
        <p:grpSpPr>
          <a:xfrm>
            <a:off x="5866101" y="3878865"/>
            <a:ext cx="3277907" cy="1263055"/>
            <a:chOff x="1766764" y="-4125385"/>
            <a:chExt cx="3277907" cy="1263055"/>
          </a:xfrm>
        </p:grpSpPr>
        <p:sp>
          <p:nvSpPr>
            <p:cNvPr id="482" name="Google Shape;482;p1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8" name="Shape 508"/>
        <p:cNvGrpSpPr/>
        <p:nvPr/>
      </p:nvGrpSpPr>
      <p:grpSpPr>
        <a:xfrm>
          <a:off x="0" y="0"/>
          <a:ext cx="0" cy="0"/>
          <a:chOff x="0" y="0"/>
          <a:chExt cx="0" cy="0"/>
        </a:xfrm>
      </p:grpSpPr>
      <p:sp>
        <p:nvSpPr>
          <p:cNvPr id="509" name="Google Shape;509;p18"/>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510" name="Google Shape;510;p18"/>
          <p:cNvGrpSpPr/>
          <p:nvPr/>
        </p:nvGrpSpPr>
        <p:grpSpPr>
          <a:xfrm>
            <a:off x="6977899" y="3547"/>
            <a:ext cx="2166108" cy="1568075"/>
            <a:chOff x="6977899" y="60697"/>
            <a:chExt cx="2166108" cy="1568075"/>
          </a:xfrm>
        </p:grpSpPr>
        <p:sp>
          <p:nvSpPr>
            <p:cNvPr id="511" name="Google Shape;511;p18"/>
            <p:cNvSpPr/>
            <p:nvPr/>
          </p:nvSpPr>
          <p:spPr>
            <a:xfrm flipH="1" rot="10800000">
              <a:off x="6977899" y="60697"/>
              <a:ext cx="2166087" cy="1568075"/>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flipH="1" rot="10800000">
              <a:off x="7538350" y="60698"/>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18"/>
          <p:cNvGrpSpPr/>
          <p:nvPr/>
        </p:nvGrpSpPr>
        <p:grpSpPr>
          <a:xfrm flipH="1" rot="10800000">
            <a:off x="8229535" y="1763360"/>
            <a:ext cx="1280726" cy="3383675"/>
            <a:chOff x="9196698" y="950579"/>
            <a:chExt cx="1280726" cy="3383675"/>
          </a:xfrm>
        </p:grpSpPr>
        <p:sp>
          <p:nvSpPr>
            <p:cNvPr id="514" name="Google Shape;514;p18"/>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flipH="1" rot="10800000">
              <a:off x="10421622" y="4278284"/>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18"/>
          <p:cNvGrpSpPr/>
          <p:nvPr/>
        </p:nvGrpSpPr>
        <p:grpSpPr>
          <a:xfrm>
            <a:off x="-26" y="0"/>
            <a:ext cx="2038372" cy="1475624"/>
            <a:chOff x="-26" y="0"/>
            <a:chExt cx="2038372" cy="1475624"/>
          </a:xfrm>
        </p:grpSpPr>
        <p:sp>
          <p:nvSpPr>
            <p:cNvPr id="535" name="Google Shape;535;p18"/>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8"/>
          <p:cNvGrpSpPr/>
          <p:nvPr/>
        </p:nvGrpSpPr>
        <p:grpSpPr>
          <a:xfrm rot="-5400000">
            <a:off x="-1198383" y="1200263"/>
            <a:ext cx="3918269" cy="1521517"/>
            <a:chOff x="1302767" y="-2641999"/>
            <a:chExt cx="3918269" cy="1521517"/>
          </a:xfrm>
        </p:grpSpPr>
        <p:sp>
          <p:nvSpPr>
            <p:cNvPr id="538" name="Google Shape;538;p18"/>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8"/>
          <p:cNvGrpSpPr/>
          <p:nvPr/>
        </p:nvGrpSpPr>
        <p:grpSpPr>
          <a:xfrm flipH="1" rot="-5400000">
            <a:off x="6313753" y="-1105389"/>
            <a:ext cx="1715384" cy="3918269"/>
            <a:chOff x="10706378" y="539509"/>
            <a:chExt cx="1715384" cy="3918269"/>
          </a:xfrm>
        </p:grpSpPr>
        <p:sp>
          <p:nvSpPr>
            <p:cNvPr id="552" name="Google Shape;552;p18"/>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18"/>
          <p:cNvGrpSpPr/>
          <p:nvPr/>
        </p:nvGrpSpPr>
        <p:grpSpPr>
          <a:xfrm>
            <a:off x="11048" y="1225234"/>
            <a:ext cx="3985907" cy="3918269"/>
            <a:chOff x="2524675" y="238075"/>
            <a:chExt cx="1178600" cy="1158600"/>
          </a:xfrm>
        </p:grpSpPr>
        <p:sp>
          <p:nvSpPr>
            <p:cNvPr id="570" name="Google Shape;570;p1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4" name="Shape 624"/>
        <p:cNvGrpSpPr/>
        <p:nvPr/>
      </p:nvGrpSpPr>
      <p:grpSpPr>
        <a:xfrm>
          <a:off x="0" y="0"/>
          <a:ext cx="0" cy="0"/>
          <a:chOff x="0" y="0"/>
          <a:chExt cx="0" cy="0"/>
        </a:xfrm>
      </p:grpSpPr>
      <p:sp>
        <p:nvSpPr>
          <p:cNvPr id="625" name="Google Shape;625;p19"/>
          <p:cNvSpPr txBox="1"/>
          <p:nvPr>
            <p:ph type="title"/>
          </p:nvPr>
        </p:nvSpPr>
        <p:spPr>
          <a:xfrm>
            <a:off x="715650" y="1633550"/>
            <a:ext cx="3849600" cy="534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6" name="Google Shape;626;p19"/>
          <p:cNvSpPr txBox="1"/>
          <p:nvPr>
            <p:ph idx="1" type="subTitle"/>
          </p:nvPr>
        </p:nvSpPr>
        <p:spPr>
          <a:xfrm>
            <a:off x="1225375" y="2153275"/>
            <a:ext cx="3339900" cy="137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27" name="Google Shape;627;p19"/>
          <p:cNvGrpSpPr/>
          <p:nvPr/>
        </p:nvGrpSpPr>
        <p:grpSpPr>
          <a:xfrm>
            <a:off x="4853273" y="1225234"/>
            <a:ext cx="3985907" cy="3918269"/>
            <a:chOff x="2524675" y="238075"/>
            <a:chExt cx="1178600" cy="1158600"/>
          </a:xfrm>
        </p:grpSpPr>
        <p:sp>
          <p:nvSpPr>
            <p:cNvPr id="628" name="Google Shape;628;p1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19"/>
          <p:cNvGrpSpPr/>
          <p:nvPr/>
        </p:nvGrpSpPr>
        <p:grpSpPr>
          <a:xfrm flipH="1">
            <a:off x="5898101" y="2793747"/>
            <a:ext cx="3245882" cy="2349753"/>
            <a:chOff x="381001" y="2793747"/>
            <a:chExt cx="3245882" cy="2349753"/>
          </a:xfrm>
        </p:grpSpPr>
        <p:sp>
          <p:nvSpPr>
            <p:cNvPr id="683" name="Google Shape;683;p19"/>
            <p:cNvSpPr/>
            <p:nvPr/>
          </p:nvSpPr>
          <p:spPr>
            <a:xfrm flipH="1">
              <a:off x="38101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flipH="1">
              <a:off x="381001"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19"/>
          <p:cNvSpPr/>
          <p:nvPr/>
        </p:nvSpPr>
        <p:spPr>
          <a:xfrm flipH="1">
            <a:off x="5695917"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flipH="1" rot="10800000">
            <a:off x="7105633"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19"/>
          <p:cNvGrpSpPr/>
          <p:nvPr/>
        </p:nvGrpSpPr>
        <p:grpSpPr>
          <a:xfrm flipH="1">
            <a:off x="5158074" y="9"/>
            <a:ext cx="3985907" cy="3918269"/>
            <a:chOff x="2524675" y="238075"/>
            <a:chExt cx="1178600" cy="1158600"/>
          </a:xfrm>
        </p:grpSpPr>
        <p:sp>
          <p:nvSpPr>
            <p:cNvPr id="688" name="Google Shape;688;p1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9"/>
          <p:cNvSpPr/>
          <p:nvPr/>
        </p:nvSpPr>
        <p:spPr>
          <a:xfrm>
            <a:off x="7731266"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19"/>
          <p:cNvGrpSpPr/>
          <p:nvPr/>
        </p:nvGrpSpPr>
        <p:grpSpPr>
          <a:xfrm flipH="1" rot="10800000">
            <a:off x="-1" y="8"/>
            <a:ext cx="3840097" cy="2558635"/>
            <a:chOff x="235225" y="2771600"/>
            <a:chExt cx="3133750" cy="2088000"/>
          </a:xfrm>
        </p:grpSpPr>
        <p:sp>
          <p:nvSpPr>
            <p:cNvPr id="744" name="Google Shape;744;p1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19"/>
          <p:cNvGrpSpPr/>
          <p:nvPr/>
        </p:nvGrpSpPr>
        <p:grpSpPr>
          <a:xfrm>
            <a:off x="39701" y="-10"/>
            <a:ext cx="3277907" cy="1263055"/>
            <a:chOff x="1766764" y="-4125385"/>
            <a:chExt cx="3277907" cy="1263055"/>
          </a:xfrm>
        </p:grpSpPr>
        <p:sp>
          <p:nvSpPr>
            <p:cNvPr id="750" name="Google Shape;750;p19"/>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6" name="Shape 776"/>
        <p:cNvGrpSpPr/>
        <p:nvPr/>
      </p:nvGrpSpPr>
      <p:grpSpPr>
        <a:xfrm>
          <a:off x="0" y="0"/>
          <a:ext cx="0" cy="0"/>
          <a:chOff x="0" y="0"/>
          <a:chExt cx="0" cy="0"/>
        </a:xfrm>
      </p:grpSpPr>
      <p:sp>
        <p:nvSpPr>
          <p:cNvPr id="777" name="Google Shape;777;p20"/>
          <p:cNvSpPr txBox="1"/>
          <p:nvPr>
            <p:ph type="title"/>
          </p:nvPr>
        </p:nvSpPr>
        <p:spPr>
          <a:xfrm>
            <a:off x="713250" y="2335500"/>
            <a:ext cx="7717500" cy="47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5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78" name="Google Shape;778;p20"/>
          <p:cNvSpPr/>
          <p:nvPr/>
        </p:nvSpPr>
        <p:spPr>
          <a:xfrm>
            <a:off x="-2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20"/>
          <p:cNvGrpSpPr/>
          <p:nvPr/>
        </p:nvGrpSpPr>
        <p:grpSpPr>
          <a:xfrm>
            <a:off x="-2" y="9"/>
            <a:ext cx="3985907" cy="3918269"/>
            <a:chOff x="2524675" y="238075"/>
            <a:chExt cx="1178600" cy="1158600"/>
          </a:xfrm>
        </p:grpSpPr>
        <p:sp>
          <p:nvSpPr>
            <p:cNvPr id="782" name="Google Shape;782;p20"/>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0"/>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0"/>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0"/>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0"/>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0"/>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0"/>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0"/>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20"/>
          <p:cNvGrpSpPr/>
          <p:nvPr/>
        </p:nvGrpSpPr>
        <p:grpSpPr>
          <a:xfrm flipH="1">
            <a:off x="5287722" y="1942450"/>
            <a:ext cx="3853412" cy="3206994"/>
            <a:chOff x="-13316" y="1942450"/>
            <a:chExt cx="3853412" cy="3206994"/>
          </a:xfrm>
        </p:grpSpPr>
        <p:grpSp>
          <p:nvGrpSpPr>
            <p:cNvPr id="837" name="Google Shape;837;p20"/>
            <p:cNvGrpSpPr/>
            <p:nvPr/>
          </p:nvGrpSpPr>
          <p:grpSpPr>
            <a:xfrm flipH="1" rot="-5400000">
              <a:off x="-784725" y="2727175"/>
              <a:ext cx="3189300" cy="1619850"/>
              <a:chOff x="4185675" y="845125"/>
              <a:chExt cx="3189300" cy="1619850"/>
            </a:xfrm>
          </p:grpSpPr>
          <p:sp>
            <p:nvSpPr>
              <p:cNvPr id="838" name="Google Shape;838;p20"/>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20"/>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0"/>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20"/>
            <p:cNvGrpSpPr/>
            <p:nvPr/>
          </p:nvGrpSpPr>
          <p:grpSpPr>
            <a:xfrm>
              <a:off x="-1" y="2590808"/>
              <a:ext cx="3840097" cy="2558635"/>
              <a:chOff x="235225" y="2771600"/>
              <a:chExt cx="3133750" cy="2088000"/>
            </a:xfrm>
          </p:grpSpPr>
          <p:sp>
            <p:nvSpPr>
              <p:cNvPr id="844" name="Google Shape;844;p2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9" name="Google Shape;849;p20"/>
          <p:cNvGrpSpPr/>
          <p:nvPr/>
        </p:nvGrpSpPr>
        <p:grpSpPr>
          <a:xfrm>
            <a:off x="5158098" y="1231184"/>
            <a:ext cx="3985907" cy="3918269"/>
            <a:chOff x="2524675" y="238075"/>
            <a:chExt cx="1178600" cy="1158600"/>
          </a:xfrm>
        </p:grpSpPr>
        <p:sp>
          <p:nvSpPr>
            <p:cNvPr id="850" name="Google Shape;850;p20"/>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0"/>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0"/>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0"/>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0"/>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0"/>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0"/>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0"/>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0"/>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0"/>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0"/>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0"/>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0"/>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0"/>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0"/>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0"/>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0"/>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0"/>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0"/>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0"/>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0"/>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0"/>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0"/>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0"/>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0"/>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0"/>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0"/>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0"/>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0"/>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0"/>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0"/>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0"/>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0"/>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0"/>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0"/>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0"/>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20"/>
          <p:cNvGrpSpPr/>
          <p:nvPr/>
        </p:nvGrpSpPr>
        <p:grpSpPr>
          <a:xfrm>
            <a:off x="-26" y="2571758"/>
            <a:ext cx="3840097" cy="2558635"/>
            <a:chOff x="235225" y="2771600"/>
            <a:chExt cx="3133750" cy="2088000"/>
          </a:xfrm>
        </p:grpSpPr>
        <p:sp>
          <p:nvSpPr>
            <p:cNvPr id="905" name="Google Shape;905;p2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20"/>
          <p:cNvGrpSpPr/>
          <p:nvPr/>
        </p:nvGrpSpPr>
        <p:grpSpPr>
          <a:xfrm rot="10800000">
            <a:off x="5303899" y="8"/>
            <a:ext cx="3840097" cy="2558635"/>
            <a:chOff x="235225" y="2771600"/>
            <a:chExt cx="3133750" cy="2088000"/>
          </a:xfrm>
        </p:grpSpPr>
        <p:sp>
          <p:nvSpPr>
            <p:cNvPr id="911" name="Google Shape;911;p2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6" name="Shape 916"/>
        <p:cNvGrpSpPr/>
        <p:nvPr/>
      </p:nvGrpSpPr>
      <p:grpSpPr>
        <a:xfrm>
          <a:off x="0" y="0"/>
          <a:ext cx="0" cy="0"/>
          <a:chOff x="0" y="0"/>
          <a:chExt cx="0" cy="0"/>
        </a:xfrm>
      </p:grpSpPr>
      <p:sp>
        <p:nvSpPr>
          <p:cNvPr id="917" name="Google Shape;917;p21"/>
          <p:cNvSpPr txBox="1"/>
          <p:nvPr>
            <p:ph type="title"/>
          </p:nvPr>
        </p:nvSpPr>
        <p:spPr>
          <a:xfrm>
            <a:off x="1033100" y="1803419"/>
            <a:ext cx="3310200" cy="46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8" name="Google Shape;918;p21"/>
          <p:cNvSpPr txBox="1"/>
          <p:nvPr>
            <p:ph idx="1" type="subTitle"/>
          </p:nvPr>
        </p:nvSpPr>
        <p:spPr>
          <a:xfrm>
            <a:off x="1207550" y="2281594"/>
            <a:ext cx="3135900" cy="107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919" name="Google Shape;919;p21"/>
          <p:cNvGrpSpPr/>
          <p:nvPr/>
        </p:nvGrpSpPr>
        <p:grpSpPr>
          <a:xfrm>
            <a:off x="-13316" y="3126092"/>
            <a:ext cx="3025768" cy="2023351"/>
            <a:chOff x="-13316" y="3126092"/>
            <a:chExt cx="3025768" cy="2023351"/>
          </a:xfrm>
        </p:grpSpPr>
        <p:sp>
          <p:nvSpPr>
            <p:cNvPr id="920" name="Google Shape;920;p21"/>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21"/>
          <p:cNvGrpSpPr/>
          <p:nvPr/>
        </p:nvGrpSpPr>
        <p:grpSpPr>
          <a:xfrm flipH="1" rot="10800000">
            <a:off x="5898126" y="-3"/>
            <a:ext cx="3245882" cy="2349753"/>
            <a:chOff x="5905501" y="2793747"/>
            <a:chExt cx="3245882" cy="2349753"/>
          </a:xfrm>
        </p:grpSpPr>
        <p:sp>
          <p:nvSpPr>
            <p:cNvPr id="923" name="Google Shape;923;p21"/>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1"/>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21"/>
          <p:cNvGrpSpPr/>
          <p:nvPr/>
        </p:nvGrpSpPr>
        <p:grpSpPr>
          <a:xfrm>
            <a:off x="39701" y="-10"/>
            <a:ext cx="3277907" cy="1263055"/>
            <a:chOff x="1766764" y="-4125385"/>
            <a:chExt cx="3277907" cy="1263055"/>
          </a:xfrm>
        </p:grpSpPr>
        <p:sp>
          <p:nvSpPr>
            <p:cNvPr id="926" name="Google Shape;926;p2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1"/>
          <p:cNvGrpSpPr/>
          <p:nvPr/>
        </p:nvGrpSpPr>
        <p:grpSpPr>
          <a:xfrm rot="-5400000">
            <a:off x="6873526" y="1007415"/>
            <a:ext cx="3277907" cy="1263055"/>
            <a:chOff x="1766764" y="-4125385"/>
            <a:chExt cx="3277907" cy="1263055"/>
          </a:xfrm>
        </p:grpSpPr>
        <p:sp>
          <p:nvSpPr>
            <p:cNvPr id="953" name="Google Shape;953;p2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21"/>
          <p:cNvGrpSpPr/>
          <p:nvPr/>
        </p:nvGrpSpPr>
        <p:grpSpPr>
          <a:xfrm>
            <a:off x="5866101" y="3880440"/>
            <a:ext cx="3277907" cy="1263055"/>
            <a:chOff x="1766764" y="-4125385"/>
            <a:chExt cx="3277907" cy="1263055"/>
          </a:xfrm>
        </p:grpSpPr>
        <p:sp>
          <p:nvSpPr>
            <p:cNvPr id="980" name="Google Shape;980;p2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21"/>
          <p:cNvGrpSpPr/>
          <p:nvPr/>
        </p:nvGrpSpPr>
        <p:grpSpPr>
          <a:xfrm flipH="1">
            <a:off x="-7924" y="3880440"/>
            <a:ext cx="3277907" cy="1263055"/>
            <a:chOff x="1766764" y="-4125385"/>
            <a:chExt cx="3277907" cy="1263055"/>
          </a:xfrm>
        </p:grpSpPr>
        <p:sp>
          <p:nvSpPr>
            <p:cNvPr id="1007" name="Google Shape;1007;p2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3" name="Shape 1033"/>
        <p:cNvGrpSpPr/>
        <p:nvPr/>
      </p:nvGrpSpPr>
      <p:grpSpPr>
        <a:xfrm>
          <a:off x="0" y="0"/>
          <a:ext cx="0" cy="0"/>
          <a:chOff x="0" y="0"/>
          <a:chExt cx="0" cy="0"/>
        </a:xfrm>
      </p:grpSpPr>
      <p:sp>
        <p:nvSpPr>
          <p:cNvPr id="1034" name="Google Shape;1034;p22"/>
          <p:cNvSpPr txBox="1"/>
          <p:nvPr>
            <p:ph type="title"/>
          </p:nvPr>
        </p:nvSpPr>
        <p:spPr>
          <a:xfrm>
            <a:off x="4617350" y="397325"/>
            <a:ext cx="3813300" cy="89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b="0"/>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p:txBody>
      </p:sp>
      <p:grpSp>
        <p:nvGrpSpPr>
          <p:cNvPr id="1035" name="Google Shape;1035;p22"/>
          <p:cNvGrpSpPr/>
          <p:nvPr/>
        </p:nvGrpSpPr>
        <p:grpSpPr>
          <a:xfrm>
            <a:off x="-2" y="9"/>
            <a:ext cx="3985907" cy="3918269"/>
            <a:chOff x="2524675" y="238075"/>
            <a:chExt cx="1178600" cy="1158600"/>
          </a:xfrm>
        </p:grpSpPr>
        <p:sp>
          <p:nvSpPr>
            <p:cNvPr id="1036" name="Google Shape;1036;p22"/>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2"/>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2"/>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2"/>
          <p:cNvGrpSpPr/>
          <p:nvPr/>
        </p:nvGrpSpPr>
        <p:grpSpPr>
          <a:xfrm>
            <a:off x="5158098" y="1225234"/>
            <a:ext cx="3985907" cy="3918269"/>
            <a:chOff x="2524675" y="238075"/>
            <a:chExt cx="1178600" cy="1158600"/>
          </a:xfrm>
        </p:grpSpPr>
        <p:sp>
          <p:nvSpPr>
            <p:cNvPr id="1091" name="Google Shape;1091;p22"/>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5" name="Shape 1145"/>
        <p:cNvGrpSpPr/>
        <p:nvPr/>
      </p:nvGrpSpPr>
      <p:grpSpPr>
        <a:xfrm>
          <a:off x="0" y="0"/>
          <a:ext cx="0" cy="0"/>
          <a:chOff x="0" y="0"/>
          <a:chExt cx="0" cy="0"/>
        </a:xfrm>
      </p:grpSpPr>
      <p:sp>
        <p:nvSpPr>
          <p:cNvPr id="1146" name="Google Shape;1146;p23"/>
          <p:cNvSpPr txBox="1"/>
          <p:nvPr>
            <p:ph hasCustomPrompt="1" type="title"/>
          </p:nvPr>
        </p:nvSpPr>
        <p:spPr>
          <a:xfrm>
            <a:off x="1631850" y="2079100"/>
            <a:ext cx="58803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7" name="Google Shape;1147;p23"/>
          <p:cNvSpPr txBox="1"/>
          <p:nvPr>
            <p:ph idx="1" type="body"/>
          </p:nvPr>
        </p:nvSpPr>
        <p:spPr>
          <a:xfrm>
            <a:off x="1632150" y="2875056"/>
            <a:ext cx="5879700" cy="219000"/>
          </a:xfrm>
          <a:prstGeom prst="rect">
            <a:avLst/>
          </a:prstGeom>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5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30200" lvl="6" marL="3200400" rtl="0" algn="ctr">
              <a:spcBef>
                <a:spcPts val="0"/>
              </a:spcBef>
              <a:spcAft>
                <a:spcPts val="0"/>
              </a:spcAft>
              <a:buSzPts val="1600"/>
              <a:buChar char="●"/>
              <a:defRPr sz="1600"/>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48" name="Google Shape;1148;p23"/>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3"/>
          <p:cNvSpPr/>
          <p:nvPr/>
        </p:nvSpPr>
        <p:spPr>
          <a:xfrm flipH="1">
            <a:off x="6118235" y="0"/>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3"/>
          <p:cNvSpPr/>
          <p:nvPr/>
        </p:nvSpPr>
        <p:spPr>
          <a:xfrm>
            <a:off x="0" y="0"/>
            <a:ext cx="3448062" cy="2305785"/>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a:off x="6524623" y="0"/>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6" name="Google Shape;1156;p23"/>
          <p:cNvGrpSpPr/>
          <p:nvPr/>
        </p:nvGrpSpPr>
        <p:grpSpPr>
          <a:xfrm>
            <a:off x="7855910" y="4"/>
            <a:ext cx="1280726" cy="3383675"/>
            <a:chOff x="9196698" y="950579"/>
            <a:chExt cx="1280726" cy="3383675"/>
          </a:xfrm>
        </p:grpSpPr>
        <p:sp>
          <p:nvSpPr>
            <p:cNvPr id="1157" name="Google Shape;1157;p23"/>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3"/>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3"/>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3"/>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flipH="1" rot="10800000">
              <a:off x="10421622" y="4278284"/>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23"/>
          <p:cNvGrpSpPr/>
          <p:nvPr/>
        </p:nvGrpSpPr>
        <p:grpSpPr>
          <a:xfrm rot="-5400000">
            <a:off x="6321128" y="2391309"/>
            <a:ext cx="1715384" cy="3918269"/>
            <a:chOff x="10706378" y="539509"/>
            <a:chExt cx="1715384" cy="3918269"/>
          </a:xfrm>
        </p:grpSpPr>
        <p:sp>
          <p:nvSpPr>
            <p:cNvPr id="1178" name="Google Shape;1178;p23"/>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23"/>
          <p:cNvGrpSpPr/>
          <p:nvPr/>
        </p:nvGrpSpPr>
        <p:grpSpPr>
          <a:xfrm rot="-5400000">
            <a:off x="5632457" y="-1028869"/>
            <a:ext cx="737423" cy="2819744"/>
            <a:chOff x="12445182" y="1003506"/>
            <a:chExt cx="737423" cy="2819744"/>
          </a:xfrm>
        </p:grpSpPr>
        <p:sp>
          <p:nvSpPr>
            <p:cNvPr id="1196" name="Google Shape;1196;p23"/>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3"/>
          <p:cNvGrpSpPr/>
          <p:nvPr/>
        </p:nvGrpSpPr>
        <p:grpSpPr>
          <a:xfrm>
            <a:off x="-2" y="9"/>
            <a:ext cx="3985907" cy="3918269"/>
            <a:chOff x="2524675" y="238075"/>
            <a:chExt cx="1178600" cy="1158600"/>
          </a:xfrm>
        </p:grpSpPr>
        <p:sp>
          <p:nvSpPr>
            <p:cNvPr id="1214" name="Google Shape;1214;p23"/>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3"/>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3"/>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3"/>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3"/>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3"/>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23"/>
          <p:cNvGrpSpPr/>
          <p:nvPr/>
        </p:nvGrpSpPr>
        <p:grpSpPr>
          <a:xfrm>
            <a:off x="-1" y="2590808"/>
            <a:ext cx="3840097" cy="2558635"/>
            <a:chOff x="235225" y="2771600"/>
            <a:chExt cx="3133750" cy="2088000"/>
          </a:xfrm>
        </p:grpSpPr>
        <p:sp>
          <p:nvSpPr>
            <p:cNvPr id="1269" name="Google Shape;1269;p23"/>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23"/>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5" name="Google Shape;1275;p23"/>
          <p:cNvGrpSpPr/>
          <p:nvPr/>
        </p:nvGrpSpPr>
        <p:grpSpPr>
          <a:xfrm>
            <a:off x="5954700" y="0"/>
            <a:ext cx="3189300" cy="1619850"/>
            <a:chOff x="4185675" y="845125"/>
            <a:chExt cx="3189300" cy="1619850"/>
          </a:xfrm>
        </p:grpSpPr>
        <p:sp>
          <p:nvSpPr>
            <p:cNvPr id="1276" name="Google Shape;1276;p23"/>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79" name="Shape 127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80" name="Shape 1280"/>
        <p:cNvGrpSpPr/>
        <p:nvPr/>
      </p:nvGrpSpPr>
      <p:grpSpPr>
        <a:xfrm>
          <a:off x="0" y="0"/>
          <a:ext cx="0" cy="0"/>
          <a:chOff x="0" y="0"/>
          <a:chExt cx="0" cy="0"/>
        </a:xfrm>
      </p:grpSpPr>
      <p:grpSp>
        <p:nvGrpSpPr>
          <p:cNvPr id="1281" name="Google Shape;1281;p25"/>
          <p:cNvGrpSpPr/>
          <p:nvPr/>
        </p:nvGrpSpPr>
        <p:grpSpPr>
          <a:xfrm flipH="1" rot="-5400000">
            <a:off x="-794250" y="2742600"/>
            <a:ext cx="3189300" cy="1619850"/>
            <a:chOff x="4185675" y="845125"/>
            <a:chExt cx="3189300" cy="1619850"/>
          </a:xfrm>
        </p:grpSpPr>
        <p:sp>
          <p:nvSpPr>
            <p:cNvPr id="1282" name="Google Shape;1282;p25"/>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5"/>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25"/>
          <p:cNvSpPr txBox="1"/>
          <p:nvPr>
            <p:ph idx="1" type="subTitle"/>
          </p:nvPr>
        </p:nvSpPr>
        <p:spPr>
          <a:xfrm>
            <a:off x="1923800" y="1654019"/>
            <a:ext cx="24801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6" name="Google Shape;1286;p25"/>
          <p:cNvSpPr txBox="1"/>
          <p:nvPr>
            <p:ph idx="2" type="subTitle"/>
          </p:nvPr>
        </p:nvSpPr>
        <p:spPr>
          <a:xfrm>
            <a:off x="1923800" y="2000694"/>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7" name="Google Shape;1287;p25"/>
          <p:cNvSpPr txBox="1"/>
          <p:nvPr>
            <p:ph hasCustomPrompt="1" type="title"/>
          </p:nvPr>
        </p:nvSpPr>
        <p:spPr>
          <a:xfrm>
            <a:off x="1923800" y="1260269"/>
            <a:ext cx="774900" cy="44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8" name="Google Shape;1288;p25"/>
          <p:cNvSpPr txBox="1"/>
          <p:nvPr>
            <p:ph idx="3" type="subTitle"/>
          </p:nvPr>
        </p:nvSpPr>
        <p:spPr>
          <a:xfrm>
            <a:off x="1923800" y="3276219"/>
            <a:ext cx="24801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9" name="Google Shape;1289;p25"/>
          <p:cNvSpPr txBox="1"/>
          <p:nvPr>
            <p:ph idx="4" type="subTitle"/>
          </p:nvPr>
        </p:nvSpPr>
        <p:spPr>
          <a:xfrm>
            <a:off x="1923800" y="3622894"/>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0" name="Google Shape;1290;p25"/>
          <p:cNvSpPr txBox="1"/>
          <p:nvPr>
            <p:ph hasCustomPrompt="1" idx="5" type="title"/>
          </p:nvPr>
        </p:nvSpPr>
        <p:spPr>
          <a:xfrm>
            <a:off x="1923800" y="2882469"/>
            <a:ext cx="774900" cy="44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1" name="Google Shape;1291;p25"/>
          <p:cNvSpPr txBox="1"/>
          <p:nvPr>
            <p:ph idx="6" type="subTitle"/>
          </p:nvPr>
        </p:nvSpPr>
        <p:spPr>
          <a:xfrm>
            <a:off x="4740100" y="1654019"/>
            <a:ext cx="24801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2" name="Google Shape;1292;p25"/>
          <p:cNvSpPr txBox="1"/>
          <p:nvPr>
            <p:ph idx="7" type="subTitle"/>
          </p:nvPr>
        </p:nvSpPr>
        <p:spPr>
          <a:xfrm>
            <a:off x="4740100" y="2000694"/>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3" name="Google Shape;1293;p25"/>
          <p:cNvSpPr txBox="1"/>
          <p:nvPr>
            <p:ph hasCustomPrompt="1" idx="8" type="title"/>
          </p:nvPr>
        </p:nvSpPr>
        <p:spPr>
          <a:xfrm>
            <a:off x="4821226" y="1260269"/>
            <a:ext cx="774900" cy="44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4" name="Google Shape;1294;p25"/>
          <p:cNvSpPr txBox="1"/>
          <p:nvPr>
            <p:ph idx="9" type="subTitle"/>
          </p:nvPr>
        </p:nvSpPr>
        <p:spPr>
          <a:xfrm>
            <a:off x="4740100" y="3276219"/>
            <a:ext cx="24801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5" name="Google Shape;1295;p25"/>
          <p:cNvSpPr txBox="1"/>
          <p:nvPr>
            <p:ph idx="13" type="subTitle"/>
          </p:nvPr>
        </p:nvSpPr>
        <p:spPr>
          <a:xfrm>
            <a:off x="4740100" y="3622894"/>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6" name="Google Shape;1296;p25"/>
          <p:cNvSpPr txBox="1"/>
          <p:nvPr>
            <p:ph hasCustomPrompt="1" idx="14" type="title"/>
          </p:nvPr>
        </p:nvSpPr>
        <p:spPr>
          <a:xfrm>
            <a:off x="4821226" y="2882469"/>
            <a:ext cx="774900" cy="44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7" name="Google Shape;1297;p25"/>
          <p:cNvSpPr txBox="1"/>
          <p:nvPr>
            <p:ph idx="15"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1298" name="Google Shape;1298;p25"/>
          <p:cNvGrpSpPr/>
          <p:nvPr/>
        </p:nvGrpSpPr>
        <p:grpSpPr>
          <a:xfrm rot="10800000">
            <a:off x="5303899" y="8"/>
            <a:ext cx="3840097" cy="2558635"/>
            <a:chOff x="235225" y="2771600"/>
            <a:chExt cx="3133750" cy="2088000"/>
          </a:xfrm>
        </p:grpSpPr>
        <p:sp>
          <p:nvSpPr>
            <p:cNvPr id="1299" name="Google Shape;1299;p2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5"/>
          <p:cNvGrpSpPr/>
          <p:nvPr/>
        </p:nvGrpSpPr>
        <p:grpSpPr>
          <a:xfrm rot="-5400000">
            <a:off x="-1007424" y="2861265"/>
            <a:ext cx="3277907" cy="1263055"/>
            <a:chOff x="1766764" y="-4125385"/>
            <a:chExt cx="3277907" cy="1263055"/>
          </a:xfrm>
        </p:grpSpPr>
        <p:sp>
          <p:nvSpPr>
            <p:cNvPr id="1305" name="Google Shape;1305;p25"/>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5"/>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5"/>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5"/>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5"/>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5"/>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5"/>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5"/>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5"/>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5"/>
          <p:cNvGrpSpPr/>
          <p:nvPr/>
        </p:nvGrpSpPr>
        <p:grpSpPr>
          <a:xfrm rot="5400000">
            <a:off x="6873526" y="1007428"/>
            <a:ext cx="3277907" cy="1263055"/>
            <a:chOff x="1766764" y="-4125385"/>
            <a:chExt cx="3277907" cy="1263055"/>
          </a:xfrm>
        </p:grpSpPr>
        <p:sp>
          <p:nvSpPr>
            <p:cNvPr id="1332" name="Google Shape;1332;p25"/>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5"/>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5"/>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5"/>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5"/>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25"/>
          <p:cNvGrpSpPr/>
          <p:nvPr/>
        </p:nvGrpSpPr>
        <p:grpSpPr>
          <a:xfrm>
            <a:off x="39701" y="-10"/>
            <a:ext cx="3277907" cy="1263055"/>
            <a:chOff x="1766764" y="-4125385"/>
            <a:chExt cx="3277907" cy="1263055"/>
          </a:xfrm>
        </p:grpSpPr>
        <p:sp>
          <p:nvSpPr>
            <p:cNvPr id="1359" name="Google Shape;1359;p25"/>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385" name="Shape 1385"/>
        <p:cNvGrpSpPr/>
        <p:nvPr/>
      </p:nvGrpSpPr>
      <p:grpSpPr>
        <a:xfrm>
          <a:off x="0" y="0"/>
          <a:ext cx="0" cy="0"/>
          <a:chOff x="0" y="0"/>
          <a:chExt cx="0" cy="0"/>
        </a:xfrm>
      </p:grpSpPr>
      <p:sp>
        <p:nvSpPr>
          <p:cNvPr id="1386" name="Google Shape;1386;p26"/>
          <p:cNvSpPr txBox="1"/>
          <p:nvPr>
            <p:ph idx="1" type="subTitle"/>
          </p:nvPr>
        </p:nvSpPr>
        <p:spPr>
          <a:xfrm>
            <a:off x="3689250" y="28703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387" name="Google Shape;1387;p26"/>
          <p:cNvSpPr txBox="1"/>
          <p:nvPr>
            <p:ph idx="2" type="subTitle"/>
          </p:nvPr>
        </p:nvSpPr>
        <p:spPr>
          <a:xfrm>
            <a:off x="3480300" y="3218169"/>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8" name="Google Shape;1388;p26"/>
          <p:cNvSpPr txBox="1"/>
          <p:nvPr>
            <p:ph idx="3" type="subTitle"/>
          </p:nvPr>
        </p:nvSpPr>
        <p:spPr>
          <a:xfrm>
            <a:off x="6266775" y="28703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389" name="Google Shape;1389;p26"/>
          <p:cNvSpPr txBox="1"/>
          <p:nvPr>
            <p:ph idx="4" type="subTitle"/>
          </p:nvPr>
        </p:nvSpPr>
        <p:spPr>
          <a:xfrm>
            <a:off x="6057825" y="3218169"/>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0" name="Google Shape;1390;p26"/>
          <p:cNvSpPr txBox="1"/>
          <p:nvPr>
            <p:ph idx="5" type="subTitle"/>
          </p:nvPr>
        </p:nvSpPr>
        <p:spPr>
          <a:xfrm>
            <a:off x="1111725" y="28703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391" name="Google Shape;1391;p26"/>
          <p:cNvSpPr txBox="1"/>
          <p:nvPr>
            <p:ph idx="6" type="subTitle"/>
          </p:nvPr>
        </p:nvSpPr>
        <p:spPr>
          <a:xfrm>
            <a:off x="902775" y="3218169"/>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2" name="Google Shape;1392;p26"/>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1393" name="Google Shape;1393;p26"/>
          <p:cNvGrpSpPr/>
          <p:nvPr/>
        </p:nvGrpSpPr>
        <p:grpSpPr>
          <a:xfrm>
            <a:off x="-2" y="9"/>
            <a:ext cx="3985907" cy="3918269"/>
            <a:chOff x="2524675" y="238075"/>
            <a:chExt cx="1178600" cy="1158600"/>
          </a:xfrm>
        </p:grpSpPr>
        <p:sp>
          <p:nvSpPr>
            <p:cNvPr id="1394" name="Google Shape;1394;p26"/>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6"/>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6"/>
          <p:cNvGrpSpPr/>
          <p:nvPr/>
        </p:nvGrpSpPr>
        <p:grpSpPr>
          <a:xfrm rot="10800000">
            <a:off x="5303899" y="8"/>
            <a:ext cx="3840097" cy="2558635"/>
            <a:chOff x="235225" y="2771600"/>
            <a:chExt cx="3133750" cy="2088000"/>
          </a:xfrm>
        </p:grpSpPr>
        <p:sp>
          <p:nvSpPr>
            <p:cNvPr id="1449" name="Google Shape;1449;p2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26"/>
          <p:cNvGrpSpPr/>
          <p:nvPr/>
        </p:nvGrpSpPr>
        <p:grpSpPr>
          <a:xfrm flipH="1" rot="-5400000">
            <a:off x="-784725" y="2727175"/>
            <a:ext cx="3189300" cy="1619850"/>
            <a:chOff x="4185675" y="845125"/>
            <a:chExt cx="3189300" cy="1619850"/>
          </a:xfrm>
        </p:grpSpPr>
        <p:sp>
          <p:nvSpPr>
            <p:cNvPr id="1455" name="Google Shape;1455;p26"/>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26"/>
          <p:cNvGrpSpPr/>
          <p:nvPr/>
        </p:nvGrpSpPr>
        <p:grpSpPr>
          <a:xfrm>
            <a:off x="5866101" y="3895490"/>
            <a:ext cx="3277907" cy="1263055"/>
            <a:chOff x="1766764" y="-4125385"/>
            <a:chExt cx="3277907" cy="1263055"/>
          </a:xfrm>
        </p:grpSpPr>
        <p:sp>
          <p:nvSpPr>
            <p:cNvPr id="1459" name="Google Shape;1459;p2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1485" name="Shape 1485"/>
        <p:cNvGrpSpPr/>
        <p:nvPr/>
      </p:nvGrpSpPr>
      <p:grpSpPr>
        <a:xfrm>
          <a:off x="0" y="0"/>
          <a:ext cx="0" cy="0"/>
          <a:chOff x="0" y="0"/>
          <a:chExt cx="0" cy="0"/>
        </a:xfrm>
      </p:grpSpPr>
      <p:sp>
        <p:nvSpPr>
          <p:cNvPr id="1486" name="Google Shape;1486;p27"/>
          <p:cNvSpPr txBox="1"/>
          <p:nvPr>
            <p:ph idx="1" type="body"/>
          </p:nvPr>
        </p:nvSpPr>
        <p:spPr>
          <a:xfrm>
            <a:off x="2024550" y="1330650"/>
            <a:ext cx="5094900" cy="2787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sz="1500"/>
            </a:lvl1pPr>
            <a:lvl2pPr indent="-323850" lvl="1" marL="914400" rtl="0">
              <a:spcBef>
                <a:spcPts val="100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487" name="Google Shape;1487;p27"/>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488" name="Google Shape;1488;p27"/>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6524623" y="0"/>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27"/>
          <p:cNvGrpSpPr/>
          <p:nvPr/>
        </p:nvGrpSpPr>
        <p:grpSpPr>
          <a:xfrm>
            <a:off x="7855910" y="4"/>
            <a:ext cx="1280726" cy="3383675"/>
            <a:chOff x="9196698" y="950579"/>
            <a:chExt cx="1280726" cy="3383675"/>
          </a:xfrm>
        </p:grpSpPr>
        <p:sp>
          <p:nvSpPr>
            <p:cNvPr id="1492" name="Google Shape;1492;p27"/>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7"/>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7"/>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7"/>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7"/>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7"/>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7"/>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flipH="1" rot="10800000">
              <a:off x="10421622" y="4278284"/>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27"/>
          <p:cNvGrpSpPr/>
          <p:nvPr/>
        </p:nvGrpSpPr>
        <p:grpSpPr>
          <a:xfrm rot="-5400000">
            <a:off x="6321128" y="2391309"/>
            <a:ext cx="1715384" cy="3918269"/>
            <a:chOff x="10706378" y="539509"/>
            <a:chExt cx="1715384" cy="3918269"/>
          </a:xfrm>
        </p:grpSpPr>
        <p:sp>
          <p:nvSpPr>
            <p:cNvPr id="1513" name="Google Shape;1513;p27"/>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7"/>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27"/>
          <p:cNvGrpSpPr/>
          <p:nvPr/>
        </p:nvGrpSpPr>
        <p:grpSpPr>
          <a:xfrm rot="-5400000">
            <a:off x="5632457" y="-1028869"/>
            <a:ext cx="737423" cy="2819744"/>
            <a:chOff x="12445182" y="1003506"/>
            <a:chExt cx="737423" cy="2819744"/>
          </a:xfrm>
        </p:grpSpPr>
        <p:sp>
          <p:nvSpPr>
            <p:cNvPr id="1531" name="Google Shape;1531;p27"/>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27"/>
          <p:cNvGrpSpPr/>
          <p:nvPr/>
        </p:nvGrpSpPr>
        <p:grpSpPr>
          <a:xfrm>
            <a:off x="-2" y="9"/>
            <a:ext cx="3985907" cy="3918269"/>
            <a:chOff x="2524675" y="238075"/>
            <a:chExt cx="1178600" cy="1158600"/>
          </a:xfrm>
        </p:grpSpPr>
        <p:sp>
          <p:nvSpPr>
            <p:cNvPr id="1549" name="Google Shape;1549;p27"/>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7"/>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7"/>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3" name="Google Shape;1603;p27"/>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27"/>
          <p:cNvGrpSpPr/>
          <p:nvPr/>
        </p:nvGrpSpPr>
        <p:grpSpPr>
          <a:xfrm>
            <a:off x="5954700" y="0"/>
            <a:ext cx="3189300" cy="1619850"/>
            <a:chOff x="4185675" y="845125"/>
            <a:chExt cx="3189300" cy="1619850"/>
          </a:xfrm>
        </p:grpSpPr>
        <p:sp>
          <p:nvSpPr>
            <p:cNvPr id="1605" name="Google Shape;1605;p27"/>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608" name="Shape 1608"/>
        <p:cNvGrpSpPr/>
        <p:nvPr/>
      </p:nvGrpSpPr>
      <p:grpSpPr>
        <a:xfrm>
          <a:off x="0" y="0"/>
          <a:ext cx="0" cy="0"/>
          <a:chOff x="0" y="0"/>
          <a:chExt cx="0" cy="0"/>
        </a:xfrm>
      </p:grpSpPr>
      <p:grpSp>
        <p:nvGrpSpPr>
          <p:cNvPr id="1609" name="Google Shape;1609;p28"/>
          <p:cNvGrpSpPr/>
          <p:nvPr/>
        </p:nvGrpSpPr>
        <p:grpSpPr>
          <a:xfrm>
            <a:off x="39701" y="-10"/>
            <a:ext cx="3277907" cy="1263055"/>
            <a:chOff x="1766764" y="-4125385"/>
            <a:chExt cx="3277907" cy="1263055"/>
          </a:xfrm>
        </p:grpSpPr>
        <p:sp>
          <p:nvSpPr>
            <p:cNvPr id="1610" name="Google Shape;1610;p28"/>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8"/>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8"/>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8"/>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8"/>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8"/>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8"/>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8"/>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8"/>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8"/>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8"/>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8"/>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8"/>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8"/>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8"/>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8"/>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8"/>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8"/>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8"/>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8"/>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8"/>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8"/>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8"/>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8"/>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8"/>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8"/>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6" name="Google Shape;1636;p28"/>
          <p:cNvSpPr txBox="1"/>
          <p:nvPr>
            <p:ph idx="1" type="subTitle"/>
          </p:nvPr>
        </p:nvSpPr>
        <p:spPr>
          <a:xfrm>
            <a:off x="1672838" y="1459822"/>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637" name="Google Shape;1637;p28"/>
          <p:cNvSpPr txBox="1"/>
          <p:nvPr>
            <p:ph idx="2" type="subTitle"/>
          </p:nvPr>
        </p:nvSpPr>
        <p:spPr>
          <a:xfrm>
            <a:off x="1679574" y="1811275"/>
            <a:ext cx="2633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638" name="Google Shape;1638;p28"/>
          <p:cNvSpPr txBox="1"/>
          <p:nvPr>
            <p:ph idx="3" type="subTitle"/>
          </p:nvPr>
        </p:nvSpPr>
        <p:spPr>
          <a:xfrm>
            <a:off x="1672838" y="2777222"/>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639" name="Google Shape;1639;p28"/>
          <p:cNvSpPr txBox="1"/>
          <p:nvPr>
            <p:ph idx="4" type="subTitle"/>
          </p:nvPr>
        </p:nvSpPr>
        <p:spPr>
          <a:xfrm>
            <a:off x="1679500" y="3128675"/>
            <a:ext cx="2633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640" name="Google Shape;1640;p28"/>
          <p:cNvSpPr txBox="1"/>
          <p:nvPr>
            <p:ph idx="5" type="subTitle"/>
          </p:nvPr>
        </p:nvSpPr>
        <p:spPr>
          <a:xfrm>
            <a:off x="5644438" y="1459822"/>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1" name="Google Shape;1641;p28"/>
          <p:cNvSpPr txBox="1"/>
          <p:nvPr>
            <p:ph idx="6" type="subTitle"/>
          </p:nvPr>
        </p:nvSpPr>
        <p:spPr>
          <a:xfrm>
            <a:off x="5644438" y="1811272"/>
            <a:ext cx="2633400" cy="6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2" name="Google Shape;1642;p28"/>
          <p:cNvSpPr txBox="1"/>
          <p:nvPr>
            <p:ph idx="7" type="subTitle"/>
          </p:nvPr>
        </p:nvSpPr>
        <p:spPr>
          <a:xfrm>
            <a:off x="5644438" y="2777222"/>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3" name="Google Shape;1643;p28"/>
          <p:cNvSpPr txBox="1"/>
          <p:nvPr>
            <p:ph idx="8" type="subTitle"/>
          </p:nvPr>
        </p:nvSpPr>
        <p:spPr>
          <a:xfrm>
            <a:off x="5644438" y="3128672"/>
            <a:ext cx="2633400" cy="6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28"/>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1645" name="Google Shape;1645;p28"/>
          <p:cNvGrpSpPr/>
          <p:nvPr/>
        </p:nvGrpSpPr>
        <p:grpSpPr>
          <a:xfrm flipH="1" rot="10800000">
            <a:off x="12" y="-12"/>
            <a:ext cx="1653219" cy="1712776"/>
            <a:chOff x="-13316" y="2920278"/>
            <a:chExt cx="2145923" cy="2223230"/>
          </a:xfrm>
        </p:grpSpPr>
        <p:grpSp>
          <p:nvGrpSpPr>
            <p:cNvPr id="1646" name="Google Shape;1646;p28"/>
            <p:cNvGrpSpPr/>
            <p:nvPr/>
          </p:nvGrpSpPr>
          <p:grpSpPr>
            <a:xfrm>
              <a:off x="-13316" y="2920278"/>
              <a:ext cx="2145923" cy="2223230"/>
              <a:chOff x="-13316" y="2920278"/>
              <a:chExt cx="2145923" cy="2223230"/>
            </a:xfrm>
          </p:grpSpPr>
          <p:sp>
            <p:nvSpPr>
              <p:cNvPr id="1647" name="Google Shape;1647;p28"/>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8"/>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28"/>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28"/>
          <p:cNvGrpSpPr/>
          <p:nvPr/>
        </p:nvGrpSpPr>
        <p:grpSpPr>
          <a:xfrm flipH="1">
            <a:off x="5303899" y="2549283"/>
            <a:ext cx="3840097" cy="2558635"/>
            <a:chOff x="235225" y="2771600"/>
            <a:chExt cx="3133750" cy="2088000"/>
          </a:xfrm>
        </p:grpSpPr>
        <p:sp>
          <p:nvSpPr>
            <p:cNvPr id="1651" name="Google Shape;1651;p28"/>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8"/>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8"/>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8"/>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28"/>
          <p:cNvGrpSpPr/>
          <p:nvPr/>
        </p:nvGrpSpPr>
        <p:grpSpPr>
          <a:xfrm>
            <a:off x="5866101" y="3880440"/>
            <a:ext cx="3277907" cy="1263055"/>
            <a:chOff x="1766764" y="-4125385"/>
            <a:chExt cx="3277907" cy="1263055"/>
          </a:xfrm>
        </p:grpSpPr>
        <p:sp>
          <p:nvSpPr>
            <p:cNvPr id="1657" name="Google Shape;1657;p28"/>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8"/>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8"/>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8"/>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8"/>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8"/>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8"/>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8"/>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8"/>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8"/>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8"/>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8"/>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8"/>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8"/>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8"/>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8"/>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8"/>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8"/>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8"/>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8"/>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8"/>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8"/>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8"/>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8"/>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8"/>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8"/>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683" name="Shape 1683"/>
        <p:cNvGrpSpPr/>
        <p:nvPr/>
      </p:nvGrpSpPr>
      <p:grpSpPr>
        <a:xfrm>
          <a:off x="0" y="0"/>
          <a:ext cx="0" cy="0"/>
          <a:chOff x="0" y="0"/>
          <a:chExt cx="0" cy="0"/>
        </a:xfrm>
      </p:grpSpPr>
      <p:grpSp>
        <p:nvGrpSpPr>
          <p:cNvPr id="1684" name="Google Shape;1684;p29"/>
          <p:cNvGrpSpPr/>
          <p:nvPr/>
        </p:nvGrpSpPr>
        <p:grpSpPr>
          <a:xfrm>
            <a:off x="39701" y="-10"/>
            <a:ext cx="3277907" cy="1263055"/>
            <a:chOff x="1766764" y="-4125385"/>
            <a:chExt cx="3277907" cy="1263055"/>
          </a:xfrm>
        </p:grpSpPr>
        <p:sp>
          <p:nvSpPr>
            <p:cNvPr id="1685" name="Google Shape;1685;p29"/>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9"/>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9"/>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9"/>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9"/>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9"/>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9"/>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9"/>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9"/>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9"/>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9"/>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9"/>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9"/>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9"/>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9"/>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9"/>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9"/>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9"/>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9"/>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9"/>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9"/>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9"/>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9"/>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9"/>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9"/>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9"/>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1" name="Google Shape;1711;p29"/>
          <p:cNvSpPr txBox="1"/>
          <p:nvPr>
            <p:ph idx="1" type="subTitle"/>
          </p:nvPr>
        </p:nvSpPr>
        <p:spPr>
          <a:xfrm>
            <a:off x="3689242" y="1333319"/>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712" name="Google Shape;1712;p29"/>
          <p:cNvSpPr txBox="1"/>
          <p:nvPr>
            <p:ph idx="2" type="subTitle"/>
          </p:nvPr>
        </p:nvSpPr>
        <p:spPr>
          <a:xfrm>
            <a:off x="3331942" y="16844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3" name="Google Shape;1713;p29"/>
          <p:cNvSpPr txBox="1"/>
          <p:nvPr>
            <p:ph idx="3" type="subTitle"/>
          </p:nvPr>
        </p:nvSpPr>
        <p:spPr>
          <a:xfrm>
            <a:off x="6307983" y="1333319"/>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714" name="Google Shape;1714;p29"/>
          <p:cNvSpPr txBox="1"/>
          <p:nvPr>
            <p:ph idx="4" type="subTitle"/>
          </p:nvPr>
        </p:nvSpPr>
        <p:spPr>
          <a:xfrm>
            <a:off x="5950683" y="16844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5" name="Google Shape;1715;p29"/>
          <p:cNvSpPr txBox="1"/>
          <p:nvPr>
            <p:ph idx="5" type="subTitle"/>
          </p:nvPr>
        </p:nvSpPr>
        <p:spPr>
          <a:xfrm>
            <a:off x="1070525" y="1333319"/>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716" name="Google Shape;1716;p29"/>
          <p:cNvSpPr txBox="1"/>
          <p:nvPr>
            <p:ph idx="6" type="subTitle"/>
          </p:nvPr>
        </p:nvSpPr>
        <p:spPr>
          <a:xfrm>
            <a:off x="713225" y="168455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7" name="Google Shape;1717;p29"/>
          <p:cNvSpPr txBox="1"/>
          <p:nvPr>
            <p:ph idx="7" type="subTitle"/>
          </p:nvPr>
        </p:nvSpPr>
        <p:spPr>
          <a:xfrm>
            <a:off x="3689242" y="2931319"/>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718" name="Google Shape;1718;p29"/>
          <p:cNvSpPr txBox="1"/>
          <p:nvPr>
            <p:ph idx="8" type="subTitle"/>
          </p:nvPr>
        </p:nvSpPr>
        <p:spPr>
          <a:xfrm>
            <a:off x="3331942" y="3281838"/>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9" name="Google Shape;1719;p29"/>
          <p:cNvSpPr txBox="1"/>
          <p:nvPr>
            <p:ph idx="9" type="subTitle"/>
          </p:nvPr>
        </p:nvSpPr>
        <p:spPr>
          <a:xfrm>
            <a:off x="6307983" y="2931319"/>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720" name="Google Shape;1720;p29"/>
          <p:cNvSpPr txBox="1"/>
          <p:nvPr>
            <p:ph idx="13" type="subTitle"/>
          </p:nvPr>
        </p:nvSpPr>
        <p:spPr>
          <a:xfrm>
            <a:off x="5950683" y="3281838"/>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1" name="Google Shape;1721;p29"/>
          <p:cNvSpPr txBox="1"/>
          <p:nvPr>
            <p:ph idx="14" type="subTitle"/>
          </p:nvPr>
        </p:nvSpPr>
        <p:spPr>
          <a:xfrm>
            <a:off x="1070525" y="2931319"/>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lgn="ctr">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lgn="ctr">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lgn="ctr">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lgn="ctr">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lgn="ctr">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lgn="ctr">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lgn="ctr">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lgn="ctr">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722" name="Google Shape;1722;p29"/>
          <p:cNvSpPr txBox="1"/>
          <p:nvPr>
            <p:ph idx="15" type="subTitle"/>
          </p:nvPr>
        </p:nvSpPr>
        <p:spPr>
          <a:xfrm>
            <a:off x="713225" y="3281838"/>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3" name="Google Shape;1723;p29"/>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1724" name="Google Shape;1724;p29"/>
          <p:cNvGrpSpPr/>
          <p:nvPr/>
        </p:nvGrpSpPr>
        <p:grpSpPr>
          <a:xfrm rot="10800000">
            <a:off x="5303899" y="8"/>
            <a:ext cx="3840097" cy="2558635"/>
            <a:chOff x="235225" y="2771600"/>
            <a:chExt cx="3133750" cy="2088000"/>
          </a:xfrm>
        </p:grpSpPr>
        <p:sp>
          <p:nvSpPr>
            <p:cNvPr id="1725" name="Google Shape;1725;p2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29"/>
          <p:cNvGrpSpPr/>
          <p:nvPr/>
        </p:nvGrpSpPr>
        <p:grpSpPr>
          <a:xfrm flipH="1" rot="10800000">
            <a:off x="-1" y="8"/>
            <a:ext cx="3840097" cy="2558635"/>
            <a:chOff x="235225" y="2771600"/>
            <a:chExt cx="3133750" cy="2088000"/>
          </a:xfrm>
        </p:grpSpPr>
        <p:sp>
          <p:nvSpPr>
            <p:cNvPr id="1731" name="Google Shape;1731;p2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6" name="Google Shape;1736;p29"/>
          <p:cNvGrpSpPr/>
          <p:nvPr/>
        </p:nvGrpSpPr>
        <p:grpSpPr>
          <a:xfrm>
            <a:off x="5858251" y="-10"/>
            <a:ext cx="3277907" cy="1263055"/>
            <a:chOff x="1766764" y="-4125385"/>
            <a:chExt cx="3277907" cy="1263055"/>
          </a:xfrm>
        </p:grpSpPr>
        <p:sp>
          <p:nvSpPr>
            <p:cNvPr id="1737" name="Google Shape;1737;p29"/>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9"/>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9"/>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9"/>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9"/>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9"/>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9"/>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9"/>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9"/>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9"/>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9"/>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9"/>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9"/>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9"/>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9"/>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9"/>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9"/>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9"/>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9"/>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9"/>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9"/>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9"/>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9"/>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9"/>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9"/>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9"/>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763" name="Shape 1763"/>
        <p:cNvGrpSpPr/>
        <p:nvPr/>
      </p:nvGrpSpPr>
      <p:grpSpPr>
        <a:xfrm>
          <a:off x="0" y="0"/>
          <a:ext cx="0" cy="0"/>
          <a:chOff x="0" y="0"/>
          <a:chExt cx="0" cy="0"/>
        </a:xfrm>
      </p:grpSpPr>
      <p:grpSp>
        <p:nvGrpSpPr>
          <p:cNvPr id="1764" name="Google Shape;1764;p30"/>
          <p:cNvGrpSpPr/>
          <p:nvPr/>
        </p:nvGrpSpPr>
        <p:grpSpPr>
          <a:xfrm>
            <a:off x="-13316" y="-76200"/>
            <a:ext cx="9164698" cy="5208136"/>
            <a:chOff x="-13316" y="0"/>
            <a:chExt cx="9164698" cy="5208136"/>
          </a:xfrm>
        </p:grpSpPr>
        <p:sp>
          <p:nvSpPr>
            <p:cNvPr id="1765" name="Google Shape;1765;p30"/>
            <p:cNvSpPr/>
            <p:nvPr/>
          </p:nvSpPr>
          <p:spPr>
            <a:xfrm rot="-5400000">
              <a:off x="7250175" y="38665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0"/>
            <p:cNvSpPr/>
            <p:nvPr/>
          </p:nvSpPr>
          <p:spPr>
            <a:xfrm rot="10800000">
              <a:off x="-13306" y="64636"/>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rot="10800000">
              <a:off x="-13316" y="64644"/>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0"/>
            <p:cNvSpPr/>
            <p:nvPr/>
          </p:nvSpPr>
          <p:spPr>
            <a:xfrm flipH="1" rot="10800000">
              <a:off x="7005459" y="6463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0"/>
            <p:cNvSpPr/>
            <p:nvPr/>
          </p:nvSpPr>
          <p:spPr>
            <a:xfrm rot="10800000">
              <a:off x="-5928" y="4190754"/>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a:off x="7099721" y="3732512"/>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1" name="Google Shape;1771;p30"/>
            <p:cNvGrpSpPr/>
            <p:nvPr/>
          </p:nvGrpSpPr>
          <p:grpSpPr>
            <a:xfrm rot="10800000">
              <a:off x="1431" y="1824456"/>
              <a:ext cx="1280726" cy="3383675"/>
              <a:chOff x="9196698" y="950579"/>
              <a:chExt cx="1280726" cy="3383675"/>
            </a:xfrm>
          </p:grpSpPr>
          <p:sp>
            <p:nvSpPr>
              <p:cNvPr id="1772" name="Google Shape;1772;p30"/>
              <p:cNvSpPr/>
              <p:nvPr/>
            </p:nvSpPr>
            <p:spPr>
              <a:xfrm flipH="1" rot="10800000">
                <a:off x="9419903" y="2786190"/>
                <a:ext cx="35341" cy="35341"/>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0"/>
              <p:cNvSpPr/>
              <p:nvPr/>
            </p:nvSpPr>
            <p:spPr>
              <a:xfrm flipH="1" rot="10800000">
                <a:off x="9599228" y="2157664"/>
                <a:ext cx="26379" cy="26632"/>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0"/>
              <p:cNvSpPr/>
              <p:nvPr/>
            </p:nvSpPr>
            <p:spPr>
              <a:xfrm flipH="1" rot="10800000">
                <a:off x="9546302" y="3614502"/>
                <a:ext cx="44049" cy="47093"/>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flipH="1" rot="10800000">
                <a:off x="9828268" y="3796617"/>
                <a:ext cx="38215" cy="35341"/>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flipH="1" rot="10800000">
                <a:off x="10207125" y="3808369"/>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flipH="1" rot="10800000">
                <a:off x="9549176" y="3999362"/>
                <a:ext cx="82349" cy="79306"/>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flipH="1" rot="10800000">
                <a:off x="9196698" y="3144502"/>
                <a:ext cx="29423" cy="29507"/>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flipH="1" rot="10800000">
                <a:off x="9707787" y="1811104"/>
                <a:ext cx="35341" cy="35256"/>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flipH="1" rot="10800000">
                <a:off x="9613771" y="3653647"/>
                <a:ext cx="106868" cy="90212"/>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flipH="1" rot="10800000">
                <a:off x="9387775" y="3309201"/>
                <a:ext cx="79221" cy="70597"/>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flipH="1" rot="10800000">
                <a:off x="9540468" y="1825815"/>
                <a:ext cx="79306" cy="70851"/>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flipH="1" rot="10800000">
                <a:off x="9725373" y="1297224"/>
                <a:ext cx="26632" cy="29423"/>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flipH="1" rot="10800000">
                <a:off x="9834186" y="950579"/>
                <a:ext cx="35341" cy="35341"/>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flipH="1" rot="10800000">
                <a:off x="9666613" y="965375"/>
                <a:ext cx="79559" cy="70597"/>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flipH="1" rot="10800000">
                <a:off x="10177702" y="1025488"/>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flipH="1" rot="10800000">
                <a:off x="9490416" y="2925778"/>
                <a:ext cx="44303" cy="39737"/>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flipH="1" rot="10800000">
                <a:off x="9352519" y="3023684"/>
                <a:ext cx="43965" cy="4109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flipH="1" rot="10800000">
                <a:off x="10177702" y="4093379"/>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flipH="1" rot="10800000">
                <a:off x="10421622" y="4278284"/>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flipH="1" rot="10800000">
                <a:off x="10177702" y="4003758"/>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30"/>
            <p:cNvGrpSpPr/>
            <p:nvPr/>
          </p:nvGrpSpPr>
          <p:grpSpPr>
            <a:xfrm rot="5400000">
              <a:off x="1101555" y="-1101443"/>
              <a:ext cx="1715384" cy="3918269"/>
              <a:chOff x="10706378" y="539509"/>
              <a:chExt cx="1715384" cy="3918269"/>
            </a:xfrm>
          </p:grpSpPr>
          <p:sp>
            <p:nvSpPr>
              <p:cNvPr id="1793" name="Google Shape;1793;p30"/>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0"/>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0"/>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0"/>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0"/>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0"/>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0"/>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0"/>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0"/>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0"/>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30"/>
            <p:cNvGrpSpPr/>
            <p:nvPr/>
          </p:nvGrpSpPr>
          <p:grpSpPr>
            <a:xfrm rot="5400000">
              <a:off x="2768187" y="3417261"/>
              <a:ext cx="737423" cy="2819744"/>
              <a:chOff x="12445182" y="1003506"/>
              <a:chExt cx="737423" cy="2819744"/>
            </a:xfrm>
          </p:grpSpPr>
          <p:sp>
            <p:nvSpPr>
              <p:cNvPr id="1811" name="Google Shape;1811;p30"/>
              <p:cNvSpPr/>
              <p:nvPr/>
            </p:nvSpPr>
            <p:spPr>
              <a:xfrm flipH="1" rot="10800000">
                <a:off x="12486357" y="2971349"/>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0"/>
              <p:cNvSpPr/>
              <p:nvPr/>
            </p:nvSpPr>
            <p:spPr>
              <a:xfrm flipH="1" rot="10800000">
                <a:off x="12539199" y="3209181"/>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0"/>
              <p:cNvSpPr/>
              <p:nvPr/>
            </p:nvSpPr>
            <p:spPr>
              <a:xfrm flipH="1" rot="10800000">
                <a:off x="12953481" y="2695301"/>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0"/>
              <p:cNvSpPr/>
              <p:nvPr/>
            </p:nvSpPr>
            <p:spPr>
              <a:xfrm flipH="1" rot="10800000">
                <a:off x="13106174" y="2316275"/>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0"/>
              <p:cNvSpPr/>
              <p:nvPr/>
            </p:nvSpPr>
            <p:spPr>
              <a:xfrm flipH="1" rot="10800000">
                <a:off x="12882969" y="2054939"/>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0"/>
              <p:cNvSpPr/>
              <p:nvPr/>
            </p:nvSpPr>
            <p:spPr>
              <a:xfrm flipH="1" rot="10800000">
                <a:off x="13147264" y="1943336"/>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0"/>
              <p:cNvSpPr/>
              <p:nvPr/>
            </p:nvSpPr>
            <p:spPr>
              <a:xfrm flipH="1" rot="10800000">
                <a:off x="13097212" y="3250271"/>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0"/>
              <p:cNvSpPr/>
              <p:nvPr/>
            </p:nvSpPr>
            <p:spPr>
              <a:xfrm flipH="1" rot="10800000">
                <a:off x="12524657" y="3605793"/>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0"/>
              <p:cNvSpPr/>
              <p:nvPr/>
            </p:nvSpPr>
            <p:spPr>
              <a:xfrm flipH="1" rot="10800000">
                <a:off x="12791742" y="358228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0"/>
              <p:cNvSpPr/>
              <p:nvPr/>
            </p:nvSpPr>
            <p:spPr>
              <a:xfrm flipH="1" rot="10800000">
                <a:off x="13035662" y="376719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0"/>
              <p:cNvSpPr/>
              <p:nvPr/>
            </p:nvSpPr>
            <p:spPr>
              <a:xfrm flipH="1" rot="10800000">
                <a:off x="12715396" y="3281215"/>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0"/>
              <p:cNvSpPr/>
              <p:nvPr/>
            </p:nvSpPr>
            <p:spPr>
              <a:xfrm flipH="1" rot="10800000">
                <a:off x="12665597" y="3228373"/>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0"/>
              <p:cNvSpPr/>
              <p:nvPr/>
            </p:nvSpPr>
            <p:spPr>
              <a:xfrm flipH="1" rot="10800000">
                <a:off x="12445182" y="1003506"/>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0"/>
              <p:cNvSpPr/>
              <p:nvPr/>
            </p:nvSpPr>
            <p:spPr>
              <a:xfrm flipH="1" rot="10800000">
                <a:off x="12518738" y="114089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0"/>
              <p:cNvSpPr/>
              <p:nvPr/>
            </p:nvSpPr>
            <p:spPr>
              <a:xfrm flipH="1" rot="10800000">
                <a:off x="12788952" y="3492753"/>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0"/>
              <p:cNvSpPr/>
              <p:nvPr/>
            </p:nvSpPr>
            <p:spPr>
              <a:xfrm flipH="1" rot="10800000">
                <a:off x="13023910" y="2818064"/>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0"/>
              <p:cNvSpPr/>
              <p:nvPr/>
            </p:nvSpPr>
            <p:spPr>
              <a:xfrm flipH="1" rot="10800000">
                <a:off x="13000405" y="2388309"/>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30"/>
            <p:cNvGrpSpPr/>
            <p:nvPr/>
          </p:nvGrpSpPr>
          <p:grpSpPr>
            <a:xfrm rot="10800000">
              <a:off x="5152162" y="1289857"/>
              <a:ext cx="3985907" cy="3918269"/>
              <a:chOff x="2524675" y="238075"/>
              <a:chExt cx="1178600" cy="1158600"/>
            </a:xfrm>
          </p:grpSpPr>
          <p:sp>
            <p:nvSpPr>
              <p:cNvPr id="1829" name="Google Shape;1829;p30"/>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0"/>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0"/>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0"/>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0"/>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0"/>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0"/>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0"/>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0"/>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0"/>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0"/>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0"/>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0"/>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0"/>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0"/>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0"/>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0"/>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0"/>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0"/>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0"/>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0"/>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0"/>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0"/>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0"/>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0"/>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0"/>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0"/>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0"/>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0"/>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0"/>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30"/>
            <p:cNvGrpSpPr/>
            <p:nvPr/>
          </p:nvGrpSpPr>
          <p:grpSpPr>
            <a:xfrm rot="10800000">
              <a:off x="5297971" y="58692"/>
              <a:ext cx="3840097" cy="2558635"/>
              <a:chOff x="235225" y="2771600"/>
              <a:chExt cx="3133750" cy="2088000"/>
            </a:xfrm>
          </p:grpSpPr>
          <p:sp>
            <p:nvSpPr>
              <p:cNvPr id="1884" name="Google Shape;1884;p3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9" name="Google Shape;1889;p30"/>
            <p:cNvSpPr/>
            <p:nvPr/>
          </p:nvSpPr>
          <p:spPr>
            <a:xfrm flipH="1" rot="10800000">
              <a:off x="7725354" y="4664761"/>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0" name="Google Shape;1890;p30"/>
            <p:cNvGrpSpPr/>
            <p:nvPr/>
          </p:nvGrpSpPr>
          <p:grpSpPr>
            <a:xfrm rot="10800000">
              <a:off x="-5933" y="3588286"/>
              <a:ext cx="3189300" cy="1619850"/>
              <a:chOff x="4185675" y="845125"/>
              <a:chExt cx="3189300" cy="1619850"/>
            </a:xfrm>
          </p:grpSpPr>
          <p:sp>
            <p:nvSpPr>
              <p:cNvPr id="1891" name="Google Shape;1891;p30"/>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0"/>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0"/>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4" name="Google Shape;1894;p30"/>
          <p:cNvSpPr txBox="1"/>
          <p:nvPr>
            <p:ph type="title"/>
          </p:nvPr>
        </p:nvSpPr>
        <p:spPr>
          <a:xfrm>
            <a:off x="2952375" y="792400"/>
            <a:ext cx="3677100" cy="458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5" name="Google Shape;1895;p30"/>
          <p:cNvSpPr txBox="1"/>
          <p:nvPr/>
        </p:nvSpPr>
        <p:spPr>
          <a:xfrm>
            <a:off x="901075" y="3134675"/>
            <a:ext cx="7529700" cy="67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dk1"/>
                </a:solidFill>
                <a:latin typeface="Manjari"/>
                <a:ea typeface="Manjari"/>
                <a:cs typeface="Manjari"/>
                <a:sym typeface="Manjari"/>
              </a:rPr>
              <a:t>CREDITS: This presentation template was created by </a:t>
            </a:r>
            <a:r>
              <a:rPr b="1" lang="en" sz="1500">
                <a:solidFill>
                  <a:schemeClr val="dk1"/>
                </a:solidFill>
                <a:uFill>
                  <a:noFill/>
                </a:uFill>
                <a:latin typeface="Manjari"/>
                <a:ea typeface="Manjari"/>
                <a:cs typeface="Manjari"/>
                <a:sym typeface="Manjari"/>
                <a:hlinkClick r:id="rId2">
                  <a:extLst>
                    <a:ext uri="{A12FA001-AC4F-418D-AE19-62706E023703}">
                      <ahyp:hlinkClr val="tx"/>
                    </a:ext>
                  </a:extLst>
                </a:hlinkClick>
              </a:rPr>
              <a:t>Slidesgo</a:t>
            </a:r>
            <a:r>
              <a:rPr lang="en" sz="1500">
                <a:solidFill>
                  <a:schemeClr val="dk1"/>
                </a:solidFill>
                <a:latin typeface="Manjari"/>
                <a:ea typeface="Manjari"/>
                <a:cs typeface="Manjari"/>
                <a:sym typeface="Manjari"/>
              </a:rPr>
              <a:t>, including icons</a:t>
            </a:r>
            <a:endParaRPr sz="1500">
              <a:solidFill>
                <a:schemeClr val="dk1"/>
              </a:solidFill>
              <a:latin typeface="Manjari"/>
              <a:ea typeface="Manjari"/>
              <a:cs typeface="Manjari"/>
              <a:sym typeface="Manjari"/>
            </a:endParaRPr>
          </a:p>
          <a:p>
            <a:pPr indent="0" lvl="0" marL="0" rtl="0" algn="ctr">
              <a:lnSpc>
                <a:spcPct val="100000"/>
              </a:lnSpc>
              <a:spcBef>
                <a:spcPts val="0"/>
              </a:spcBef>
              <a:spcAft>
                <a:spcPts val="0"/>
              </a:spcAft>
              <a:buNone/>
            </a:pPr>
            <a:r>
              <a:rPr lang="en" sz="1500">
                <a:solidFill>
                  <a:schemeClr val="dk1"/>
                </a:solidFill>
                <a:latin typeface="Manjari"/>
                <a:ea typeface="Manjari"/>
                <a:cs typeface="Manjari"/>
                <a:sym typeface="Manjari"/>
              </a:rPr>
              <a:t>by </a:t>
            </a:r>
            <a:r>
              <a:rPr b="1" lang="en" sz="1500">
                <a:solidFill>
                  <a:schemeClr val="dk1"/>
                </a:solidFill>
                <a:uFill>
                  <a:noFill/>
                </a:uFill>
                <a:latin typeface="Manjari"/>
                <a:ea typeface="Manjari"/>
                <a:cs typeface="Manjari"/>
                <a:sym typeface="Manjari"/>
                <a:hlinkClick r:id="rId3">
                  <a:extLst>
                    <a:ext uri="{A12FA001-AC4F-418D-AE19-62706E023703}">
                      <ahyp:hlinkClr val="tx"/>
                    </a:ext>
                  </a:extLst>
                </a:hlinkClick>
              </a:rPr>
              <a:t>Flaticon</a:t>
            </a:r>
            <a:r>
              <a:rPr lang="en" sz="1500">
                <a:solidFill>
                  <a:schemeClr val="dk1"/>
                </a:solidFill>
                <a:latin typeface="Manjari"/>
                <a:ea typeface="Manjari"/>
                <a:cs typeface="Manjari"/>
                <a:sym typeface="Manjari"/>
              </a:rPr>
              <a:t>, infographics &amp; images by </a:t>
            </a:r>
            <a:r>
              <a:rPr b="1" lang="en" sz="1500">
                <a:solidFill>
                  <a:schemeClr val="dk1"/>
                </a:solidFill>
                <a:uFill>
                  <a:noFill/>
                </a:uFill>
                <a:latin typeface="Manjari"/>
                <a:ea typeface="Manjari"/>
                <a:cs typeface="Manjari"/>
                <a:sym typeface="Manjari"/>
                <a:hlinkClick r:id="rId4">
                  <a:extLst>
                    <a:ext uri="{A12FA001-AC4F-418D-AE19-62706E023703}">
                      <ahyp:hlinkClr val="tx"/>
                    </a:ext>
                  </a:extLst>
                </a:hlinkClick>
              </a:rPr>
              <a:t>Freepik</a:t>
            </a:r>
            <a:endParaRPr b="1" sz="1500">
              <a:solidFill>
                <a:schemeClr val="dk1"/>
              </a:solidFill>
              <a:latin typeface="Manjari"/>
              <a:ea typeface="Manjari"/>
              <a:cs typeface="Manjari"/>
              <a:sym typeface="Manjari"/>
            </a:endParaRPr>
          </a:p>
        </p:txBody>
      </p:sp>
      <p:sp>
        <p:nvSpPr>
          <p:cNvPr id="1896" name="Google Shape;1896;p30"/>
          <p:cNvSpPr txBox="1"/>
          <p:nvPr>
            <p:ph idx="1" type="subTitle"/>
          </p:nvPr>
        </p:nvSpPr>
        <p:spPr>
          <a:xfrm>
            <a:off x="713275" y="4135975"/>
            <a:ext cx="7717500" cy="35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7" name="Google Shape;1897;p30"/>
          <p:cNvSpPr txBox="1"/>
          <p:nvPr>
            <p:ph idx="2" type="subTitle"/>
          </p:nvPr>
        </p:nvSpPr>
        <p:spPr>
          <a:xfrm>
            <a:off x="713225" y="1444825"/>
            <a:ext cx="7717500" cy="98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00"/>
              <a:buNone/>
              <a:defRPr sz="1500"/>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898" name="Shape 1898"/>
        <p:cNvGrpSpPr/>
        <p:nvPr/>
      </p:nvGrpSpPr>
      <p:grpSpPr>
        <a:xfrm>
          <a:off x="0" y="0"/>
          <a:ext cx="0" cy="0"/>
          <a:chOff x="0" y="0"/>
          <a:chExt cx="0" cy="0"/>
        </a:xfrm>
      </p:grpSpPr>
      <p:sp>
        <p:nvSpPr>
          <p:cNvPr id="1899" name="Google Shape;1899;p31"/>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atin typeface="Manjari"/>
                <a:ea typeface="Manjari"/>
                <a:cs typeface="Manjari"/>
                <a:sym typeface="Manjari"/>
              </a:defRPr>
            </a:lvl2pPr>
            <a:lvl3pPr lvl="2" rtl="0">
              <a:spcBef>
                <a:spcPts val="0"/>
              </a:spcBef>
              <a:spcAft>
                <a:spcPts val="0"/>
              </a:spcAft>
              <a:buSzPts val="3500"/>
              <a:buNone/>
              <a:defRPr>
                <a:latin typeface="Manjari"/>
                <a:ea typeface="Manjari"/>
                <a:cs typeface="Manjari"/>
                <a:sym typeface="Manjari"/>
              </a:defRPr>
            </a:lvl3pPr>
            <a:lvl4pPr lvl="3" rtl="0">
              <a:spcBef>
                <a:spcPts val="0"/>
              </a:spcBef>
              <a:spcAft>
                <a:spcPts val="0"/>
              </a:spcAft>
              <a:buSzPts val="3500"/>
              <a:buNone/>
              <a:defRPr>
                <a:latin typeface="Manjari"/>
                <a:ea typeface="Manjari"/>
                <a:cs typeface="Manjari"/>
                <a:sym typeface="Manjari"/>
              </a:defRPr>
            </a:lvl4pPr>
            <a:lvl5pPr lvl="4" rtl="0">
              <a:spcBef>
                <a:spcPts val="0"/>
              </a:spcBef>
              <a:spcAft>
                <a:spcPts val="0"/>
              </a:spcAft>
              <a:buSzPts val="3500"/>
              <a:buNone/>
              <a:defRPr>
                <a:latin typeface="Manjari"/>
                <a:ea typeface="Manjari"/>
                <a:cs typeface="Manjari"/>
                <a:sym typeface="Manjari"/>
              </a:defRPr>
            </a:lvl5pPr>
            <a:lvl6pPr lvl="5" rtl="0">
              <a:spcBef>
                <a:spcPts val="0"/>
              </a:spcBef>
              <a:spcAft>
                <a:spcPts val="0"/>
              </a:spcAft>
              <a:buSzPts val="3500"/>
              <a:buNone/>
              <a:defRPr>
                <a:latin typeface="Manjari"/>
                <a:ea typeface="Manjari"/>
                <a:cs typeface="Manjari"/>
                <a:sym typeface="Manjari"/>
              </a:defRPr>
            </a:lvl6pPr>
            <a:lvl7pPr lvl="6" rtl="0">
              <a:spcBef>
                <a:spcPts val="0"/>
              </a:spcBef>
              <a:spcAft>
                <a:spcPts val="0"/>
              </a:spcAft>
              <a:buSzPts val="3500"/>
              <a:buNone/>
              <a:defRPr>
                <a:latin typeface="Manjari"/>
                <a:ea typeface="Manjari"/>
                <a:cs typeface="Manjari"/>
                <a:sym typeface="Manjari"/>
              </a:defRPr>
            </a:lvl7pPr>
            <a:lvl8pPr lvl="7" rtl="0">
              <a:spcBef>
                <a:spcPts val="0"/>
              </a:spcBef>
              <a:spcAft>
                <a:spcPts val="0"/>
              </a:spcAft>
              <a:buSzPts val="3500"/>
              <a:buNone/>
              <a:defRPr>
                <a:latin typeface="Manjari"/>
                <a:ea typeface="Manjari"/>
                <a:cs typeface="Manjari"/>
                <a:sym typeface="Manjari"/>
              </a:defRPr>
            </a:lvl8pPr>
            <a:lvl9pPr lvl="8" rtl="0">
              <a:spcBef>
                <a:spcPts val="0"/>
              </a:spcBef>
              <a:spcAft>
                <a:spcPts val="0"/>
              </a:spcAft>
              <a:buSzPts val="3500"/>
              <a:buNone/>
              <a:defRPr>
                <a:latin typeface="Manjari"/>
                <a:ea typeface="Manjari"/>
                <a:cs typeface="Manjari"/>
                <a:sym typeface="Manjari"/>
              </a:defRPr>
            </a:lvl9pPr>
          </a:lstStyle>
          <a:p/>
        </p:txBody>
      </p:sp>
      <p:sp>
        <p:nvSpPr>
          <p:cNvPr id="1900" name="Google Shape;1900;p31"/>
          <p:cNvSpPr txBox="1"/>
          <p:nvPr>
            <p:ph idx="1" type="subTitle"/>
          </p:nvPr>
        </p:nvSpPr>
        <p:spPr>
          <a:xfrm>
            <a:off x="724075" y="1553050"/>
            <a:ext cx="3840900" cy="22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sp>
        <p:nvSpPr>
          <p:cNvPr id="1901" name="Google Shape;1901;p31"/>
          <p:cNvSpPr txBox="1"/>
          <p:nvPr>
            <p:ph idx="2" type="subTitle"/>
          </p:nvPr>
        </p:nvSpPr>
        <p:spPr>
          <a:xfrm>
            <a:off x="4566700" y="1804375"/>
            <a:ext cx="3840600" cy="279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02" name="Google Shape;1902;p31"/>
          <p:cNvSpPr txBox="1"/>
          <p:nvPr>
            <p:ph idx="3" type="subTitle"/>
          </p:nvPr>
        </p:nvSpPr>
        <p:spPr>
          <a:xfrm>
            <a:off x="724075" y="1804377"/>
            <a:ext cx="3840900" cy="279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03" name="Google Shape;1903;p31"/>
          <p:cNvSpPr txBox="1"/>
          <p:nvPr>
            <p:ph idx="4" type="subTitle"/>
          </p:nvPr>
        </p:nvSpPr>
        <p:spPr>
          <a:xfrm>
            <a:off x="4564974" y="1553050"/>
            <a:ext cx="3840900" cy="22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p:txBody>
      </p:sp>
      <p:grpSp>
        <p:nvGrpSpPr>
          <p:cNvPr id="1904" name="Google Shape;1904;p31"/>
          <p:cNvGrpSpPr/>
          <p:nvPr/>
        </p:nvGrpSpPr>
        <p:grpSpPr>
          <a:xfrm flipH="1">
            <a:off x="10" y="3399552"/>
            <a:ext cx="3931697" cy="1741540"/>
            <a:chOff x="1076310" y="3270752"/>
            <a:chExt cx="3931697" cy="1741540"/>
          </a:xfrm>
        </p:grpSpPr>
        <p:sp>
          <p:nvSpPr>
            <p:cNvPr id="1905" name="Google Shape;1905;p31"/>
            <p:cNvSpPr/>
            <p:nvPr/>
          </p:nvSpPr>
          <p:spPr>
            <a:xfrm>
              <a:off x="3402350" y="38718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6" name="Google Shape;1906;p31"/>
            <p:cNvGrpSpPr/>
            <p:nvPr/>
          </p:nvGrpSpPr>
          <p:grpSpPr>
            <a:xfrm rot="-5400000">
              <a:off x="2177753" y="2169309"/>
              <a:ext cx="1715384" cy="3918269"/>
              <a:chOff x="10706378" y="539509"/>
              <a:chExt cx="1715384" cy="3918269"/>
            </a:xfrm>
          </p:grpSpPr>
          <p:sp>
            <p:nvSpPr>
              <p:cNvPr id="1907" name="Google Shape;1907;p31"/>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1"/>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1"/>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1"/>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1"/>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1"/>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1"/>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1"/>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1"/>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1"/>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1"/>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1"/>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1"/>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1"/>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1"/>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1"/>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1"/>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24" name="Google Shape;1924;p31"/>
          <p:cNvSpPr/>
          <p:nvPr/>
        </p:nvSpPr>
        <p:spPr>
          <a:xfrm flipH="1">
            <a:off x="7178590" y="0"/>
            <a:ext cx="1965410" cy="1314283"/>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5" name="Google Shape;1925;p31"/>
          <p:cNvGrpSpPr/>
          <p:nvPr/>
        </p:nvGrpSpPr>
        <p:grpSpPr>
          <a:xfrm rot="-5400000">
            <a:off x="6873526" y="1007415"/>
            <a:ext cx="3277907" cy="1263055"/>
            <a:chOff x="1766764" y="-4125385"/>
            <a:chExt cx="3277907" cy="1263055"/>
          </a:xfrm>
        </p:grpSpPr>
        <p:sp>
          <p:nvSpPr>
            <p:cNvPr id="1926" name="Google Shape;1926;p3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31"/>
          <p:cNvGrpSpPr/>
          <p:nvPr/>
        </p:nvGrpSpPr>
        <p:grpSpPr>
          <a:xfrm>
            <a:off x="39701" y="-10"/>
            <a:ext cx="3277907" cy="1263055"/>
            <a:chOff x="1766764" y="-4125385"/>
            <a:chExt cx="3277907" cy="1263055"/>
          </a:xfrm>
        </p:grpSpPr>
        <p:sp>
          <p:nvSpPr>
            <p:cNvPr id="1953" name="Google Shape;1953;p3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9">
    <p:spTree>
      <p:nvGrpSpPr>
        <p:cNvPr id="1979" name="Shape 1979"/>
        <p:cNvGrpSpPr/>
        <p:nvPr/>
      </p:nvGrpSpPr>
      <p:grpSpPr>
        <a:xfrm>
          <a:off x="0" y="0"/>
          <a:ext cx="0" cy="0"/>
          <a:chOff x="0" y="0"/>
          <a:chExt cx="0" cy="0"/>
        </a:xfrm>
      </p:grpSpPr>
      <p:grpSp>
        <p:nvGrpSpPr>
          <p:cNvPr id="1980" name="Google Shape;1980;p32"/>
          <p:cNvGrpSpPr/>
          <p:nvPr/>
        </p:nvGrpSpPr>
        <p:grpSpPr>
          <a:xfrm>
            <a:off x="-2" y="9"/>
            <a:ext cx="3985907" cy="3918269"/>
            <a:chOff x="2524675" y="238075"/>
            <a:chExt cx="1178600" cy="1158600"/>
          </a:xfrm>
        </p:grpSpPr>
        <p:sp>
          <p:nvSpPr>
            <p:cNvPr id="1981" name="Google Shape;1981;p32"/>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2"/>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2"/>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2"/>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2"/>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5" name="Google Shape;2035;p32"/>
          <p:cNvGrpSpPr/>
          <p:nvPr/>
        </p:nvGrpSpPr>
        <p:grpSpPr>
          <a:xfrm rot="10800000">
            <a:off x="5303899" y="8"/>
            <a:ext cx="3840097" cy="2558635"/>
            <a:chOff x="235225" y="2771600"/>
            <a:chExt cx="3133750" cy="2088000"/>
          </a:xfrm>
        </p:grpSpPr>
        <p:sp>
          <p:nvSpPr>
            <p:cNvPr id="2036" name="Google Shape;2036;p32"/>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2"/>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2"/>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2"/>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2"/>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1" name="Google Shape;2041;p32"/>
          <p:cNvGrpSpPr/>
          <p:nvPr/>
        </p:nvGrpSpPr>
        <p:grpSpPr>
          <a:xfrm flipH="1" rot="-5400000">
            <a:off x="-784725" y="2727175"/>
            <a:ext cx="3189300" cy="1619850"/>
            <a:chOff x="4185675" y="845125"/>
            <a:chExt cx="3189300" cy="1619850"/>
          </a:xfrm>
        </p:grpSpPr>
        <p:sp>
          <p:nvSpPr>
            <p:cNvPr id="2042" name="Google Shape;2042;p32"/>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5" name="Google Shape;2045;p32"/>
          <p:cNvSpPr txBox="1"/>
          <p:nvPr>
            <p:ph idx="1" type="subTitle"/>
          </p:nvPr>
        </p:nvSpPr>
        <p:spPr>
          <a:xfrm>
            <a:off x="810250" y="2737275"/>
            <a:ext cx="1788900" cy="17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46" name="Google Shape;2046;p32"/>
          <p:cNvSpPr txBox="1"/>
          <p:nvPr>
            <p:ph idx="2" type="subTitle"/>
          </p:nvPr>
        </p:nvSpPr>
        <p:spPr>
          <a:xfrm>
            <a:off x="810250" y="2957301"/>
            <a:ext cx="1788900" cy="8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47" name="Google Shape;2047;p32"/>
          <p:cNvSpPr txBox="1"/>
          <p:nvPr>
            <p:ph idx="3" type="subTitle"/>
          </p:nvPr>
        </p:nvSpPr>
        <p:spPr>
          <a:xfrm>
            <a:off x="2722139" y="2737275"/>
            <a:ext cx="1792200" cy="17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48" name="Google Shape;2048;p32"/>
          <p:cNvSpPr txBox="1"/>
          <p:nvPr>
            <p:ph idx="4" type="subTitle"/>
          </p:nvPr>
        </p:nvSpPr>
        <p:spPr>
          <a:xfrm>
            <a:off x="2722141" y="2957301"/>
            <a:ext cx="1789800" cy="84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49" name="Google Shape;2049;p32"/>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2050" name="Google Shape;2050;p32"/>
          <p:cNvSpPr txBox="1"/>
          <p:nvPr>
            <p:ph idx="5" type="subTitle"/>
          </p:nvPr>
        </p:nvSpPr>
        <p:spPr>
          <a:xfrm>
            <a:off x="4632077" y="2737286"/>
            <a:ext cx="1792200" cy="17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51" name="Google Shape;2051;p32"/>
          <p:cNvSpPr txBox="1"/>
          <p:nvPr>
            <p:ph idx="6" type="subTitle"/>
          </p:nvPr>
        </p:nvSpPr>
        <p:spPr>
          <a:xfrm>
            <a:off x="4634482" y="2957301"/>
            <a:ext cx="1789800" cy="84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52" name="Google Shape;2052;p32"/>
          <p:cNvSpPr txBox="1"/>
          <p:nvPr>
            <p:ph idx="7" type="subTitle"/>
          </p:nvPr>
        </p:nvSpPr>
        <p:spPr>
          <a:xfrm>
            <a:off x="6544416" y="2737286"/>
            <a:ext cx="1792200" cy="17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53" name="Google Shape;2053;p32"/>
          <p:cNvSpPr txBox="1"/>
          <p:nvPr>
            <p:ph idx="8" type="subTitle"/>
          </p:nvPr>
        </p:nvSpPr>
        <p:spPr>
          <a:xfrm>
            <a:off x="6546823" y="2957301"/>
            <a:ext cx="1789800" cy="84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2054" name="Shape 2054"/>
        <p:cNvGrpSpPr/>
        <p:nvPr/>
      </p:nvGrpSpPr>
      <p:grpSpPr>
        <a:xfrm>
          <a:off x="0" y="0"/>
          <a:ext cx="0" cy="0"/>
          <a:chOff x="0" y="0"/>
          <a:chExt cx="0" cy="0"/>
        </a:xfrm>
      </p:grpSpPr>
      <p:sp>
        <p:nvSpPr>
          <p:cNvPr id="2055" name="Google Shape;2055;p33"/>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2056" name="Google Shape;2056;p33"/>
          <p:cNvSpPr txBox="1"/>
          <p:nvPr>
            <p:ph idx="1" type="body"/>
          </p:nvPr>
        </p:nvSpPr>
        <p:spPr>
          <a:xfrm>
            <a:off x="1664725" y="1616400"/>
            <a:ext cx="5826300" cy="19347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sz="1500"/>
            </a:lvl1pPr>
            <a:lvl2pPr indent="-323850" lvl="1" marL="914400" rtl="0">
              <a:spcBef>
                <a:spcPts val="100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grpSp>
        <p:nvGrpSpPr>
          <p:cNvPr id="2057" name="Google Shape;2057;p33"/>
          <p:cNvGrpSpPr/>
          <p:nvPr/>
        </p:nvGrpSpPr>
        <p:grpSpPr>
          <a:xfrm flipH="1">
            <a:off x="10" y="2729122"/>
            <a:ext cx="3931697" cy="2414389"/>
            <a:chOff x="1076310" y="2571747"/>
            <a:chExt cx="3931697" cy="2414389"/>
          </a:xfrm>
        </p:grpSpPr>
        <p:sp>
          <p:nvSpPr>
            <p:cNvPr id="2058" name="Google Shape;2058;p33"/>
            <p:cNvSpPr/>
            <p:nvPr/>
          </p:nvSpPr>
          <p:spPr>
            <a:xfrm>
              <a:off x="1762126" y="2571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9" name="Google Shape;2059;p33"/>
            <p:cNvGrpSpPr/>
            <p:nvPr/>
          </p:nvGrpSpPr>
          <p:grpSpPr>
            <a:xfrm rot="-5400000">
              <a:off x="2177753" y="2169309"/>
              <a:ext cx="1715384" cy="3918269"/>
              <a:chOff x="10706378" y="539509"/>
              <a:chExt cx="1715384" cy="3918269"/>
            </a:xfrm>
          </p:grpSpPr>
          <p:sp>
            <p:nvSpPr>
              <p:cNvPr id="2060" name="Google Shape;2060;p33"/>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3"/>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3"/>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3"/>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3"/>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3"/>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7" name="Google Shape;2077;p33"/>
            <p:cNvSpPr/>
            <p:nvPr/>
          </p:nvSpPr>
          <p:spPr>
            <a:xfrm>
              <a:off x="3402350" y="3781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8" name="Google Shape;2078;p33"/>
          <p:cNvGrpSpPr/>
          <p:nvPr/>
        </p:nvGrpSpPr>
        <p:grpSpPr>
          <a:xfrm rot="-5400000">
            <a:off x="-1007424" y="1007415"/>
            <a:ext cx="3277907" cy="1263055"/>
            <a:chOff x="1766764" y="-4125385"/>
            <a:chExt cx="3277907" cy="1263055"/>
          </a:xfrm>
        </p:grpSpPr>
        <p:sp>
          <p:nvSpPr>
            <p:cNvPr id="2079" name="Google Shape;2079;p33"/>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3"/>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3"/>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3"/>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3"/>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3"/>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3"/>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3"/>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3"/>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3"/>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3"/>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3"/>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2105" name="Shape 2105"/>
        <p:cNvGrpSpPr/>
        <p:nvPr/>
      </p:nvGrpSpPr>
      <p:grpSpPr>
        <a:xfrm>
          <a:off x="0" y="0"/>
          <a:ext cx="0" cy="0"/>
          <a:chOff x="0" y="0"/>
          <a:chExt cx="0" cy="0"/>
        </a:xfrm>
      </p:grpSpPr>
      <p:sp>
        <p:nvSpPr>
          <p:cNvPr id="2106" name="Google Shape;2106;p34"/>
          <p:cNvSpPr txBox="1"/>
          <p:nvPr>
            <p:ph type="title"/>
          </p:nvPr>
        </p:nvSpPr>
        <p:spPr>
          <a:xfrm>
            <a:off x="720000" y="1701825"/>
            <a:ext cx="3858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600"/>
              <a:buFont typeface="Manjari"/>
              <a:buNone/>
              <a:defRPr sz="1500">
                <a:solidFill>
                  <a:schemeClr val="dk1"/>
                </a:solidFill>
                <a:latin typeface="Manjari"/>
                <a:ea typeface="Manjari"/>
                <a:cs typeface="Manjari"/>
                <a:sym typeface="Manjari"/>
              </a:defRPr>
            </a:lvl1pPr>
            <a:lvl2pPr lvl="1"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2pPr>
            <a:lvl3pPr lvl="2"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3pPr>
            <a:lvl4pPr lvl="3"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4pPr>
            <a:lvl5pPr lvl="4"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5pPr>
            <a:lvl6pPr lvl="5"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6pPr>
            <a:lvl7pPr lvl="6"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7pPr>
            <a:lvl8pPr lvl="7"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8pPr>
            <a:lvl9pPr lvl="8" rtl="0" algn="ctr">
              <a:spcBef>
                <a:spcPts val="0"/>
              </a:spcBef>
              <a:spcAft>
                <a:spcPts val="0"/>
              </a:spcAft>
              <a:buClr>
                <a:schemeClr val="dk1"/>
              </a:buClr>
              <a:buSzPts val="3500"/>
              <a:buFont typeface="Manjari"/>
              <a:buNone/>
              <a:defRPr sz="3500">
                <a:solidFill>
                  <a:schemeClr val="dk1"/>
                </a:solidFill>
                <a:latin typeface="Manjari"/>
                <a:ea typeface="Manjari"/>
                <a:cs typeface="Manjari"/>
                <a:sym typeface="Manjari"/>
              </a:defRPr>
            </a:lvl9pPr>
          </a:lstStyle>
          <a:p/>
        </p:txBody>
      </p:sp>
      <p:sp>
        <p:nvSpPr>
          <p:cNvPr id="2107" name="Google Shape;2107;p34"/>
          <p:cNvSpPr txBox="1"/>
          <p:nvPr>
            <p:ph hasCustomPrompt="1" idx="2" type="title"/>
          </p:nvPr>
        </p:nvSpPr>
        <p:spPr>
          <a:xfrm>
            <a:off x="713125" y="1371275"/>
            <a:ext cx="3858300" cy="24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ctr">
              <a:spcBef>
                <a:spcPts val="0"/>
              </a:spcBef>
              <a:spcAft>
                <a:spcPts val="0"/>
              </a:spcAft>
              <a:buSzPts val="2500"/>
              <a:buFont typeface="Staatliches"/>
              <a:buNone/>
              <a:defRPr sz="2500">
                <a:latin typeface="Staatliches"/>
                <a:ea typeface="Staatliches"/>
                <a:cs typeface="Staatliches"/>
                <a:sym typeface="Staatliches"/>
              </a:defRPr>
            </a:lvl2pPr>
            <a:lvl3pPr lvl="2" rtl="0" algn="ctr">
              <a:spcBef>
                <a:spcPts val="0"/>
              </a:spcBef>
              <a:spcAft>
                <a:spcPts val="0"/>
              </a:spcAft>
              <a:buSzPts val="2500"/>
              <a:buFont typeface="Staatliches"/>
              <a:buNone/>
              <a:defRPr sz="2500">
                <a:latin typeface="Staatliches"/>
                <a:ea typeface="Staatliches"/>
                <a:cs typeface="Staatliches"/>
                <a:sym typeface="Staatliches"/>
              </a:defRPr>
            </a:lvl3pPr>
            <a:lvl4pPr lvl="3" rtl="0" algn="ctr">
              <a:spcBef>
                <a:spcPts val="0"/>
              </a:spcBef>
              <a:spcAft>
                <a:spcPts val="0"/>
              </a:spcAft>
              <a:buSzPts val="2500"/>
              <a:buFont typeface="Staatliches"/>
              <a:buNone/>
              <a:defRPr sz="2500">
                <a:latin typeface="Staatliches"/>
                <a:ea typeface="Staatliches"/>
                <a:cs typeface="Staatliches"/>
                <a:sym typeface="Staatliches"/>
              </a:defRPr>
            </a:lvl4pPr>
            <a:lvl5pPr lvl="4" rtl="0" algn="ctr">
              <a:spcBef>
                <a:spcPts val="0"/>
              </a:spcBef>
              <a:spcAft>
                <a:spcPts val="0"/>
              </a:spcAft>
              <a:buSzPts val="2500"/>
              <a:buFont typeface="Staatliches"/>
              <a:buNone/>
              <a:defRPr sz="2500">
                <a:latin typeface="Staatliches"/>
                <a:ea typeface="Staatliches"/>
                <a:cs typeface="Staatliches"/>
                <a:sym typeface="Staatliches"/>
              </a:defRPr>
            </a:lvl5pPr>
            <a:lvl6pPr lvl="5" rtl="0" algn="ctr">
              <a:spcBef>
                <a:spcPts val="0"/>
              </a:spcBef>
              <a:spcAft>
                <a:spcPts val="0"/>
              </a:spcAft>
              <a:buSzPts val="2500"/>
              <a:buFont typeface="Staatliches"/>
              <a:buNone/>
              <a:defRPr sz="2500">
                <a:latin typeface="Staatliches"/>
                <a:ea typeface="Staatliches"/>
                <a:cs typeface="Staatliches"/>
                <a:sym typeface="Staatliches"/>
              </a:defRPr>
            </a:lvl6pPr>
            <a:lvl7pPr lvl="6" rtl="0" algn="ctr">
              <a:spcBef>
                <a:spcPts val="0"/>
              </a:spcBef>
              <a:spcAft>
                <a:spcPts val="0"/>
              </a:spcAft>
              <a:buSzPts val="2500"/>
              <a:buFont typeface="Staatliches"/>
              <a:buNone/>
              <a:defRPr sz="2500">
                <a:latin typeface="Staatliches"/>
                <a:ea typeface="Staatliches"/>
                <a:cs typeface="Staatliches"/>
                <a:sym typeface="Staatliches"/>
              </a:defRPr>
            </a:lvl7pPr>
            <a:lvl8pPr lvl="7" rtl="0" algn="ctr">
              <a:spcBef>
                <a:spcPts val="0"/>
              </a:spcBef>
              <a:spcAft>
                <a:spcPts val="0"/>
              </a:spcAft>
              <a:buSzPts val="2500"/>
              <a:buFont typeface="Staatliches"/>
              <a:buNone/>
              <a:defRPr sz="2500">
                <a:latin typeface="Staatliches"/>
                <a:ea typeface="Staatliches"/>
                <a:cs typeface="Staatliches"/>
                <a:sym typeface="Staatliches"/>
              </a:defRPr>
            </a:lvl8pPr>
            <a:lvl9pPr lvl="8" rtl="0"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108" name="Google Shape;2108;p34"/>
          <p:cNvSpPr txBox="1"/>
          <p:nvPr>
            <p:ph idx="1" type="subTitle"/>
          </p:nvPr>
        </p:nvSpPr>
        <p:spPr>
          <a:xfrm>
            <a:off x="4571999" y="1701825"/>
            <a:ext cx="3858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defRPr>
            </a:lvl1pPr>
            <a:lvl2pPr lvl="1" rtl="0" algn="ctr">
              <a:spcBef>
                <a:spcPts val="0"/>
              </a:spcBef>
              <a:spcAft>
                <a:spcPts val="0"/>
              </a:spcAft>
              <a:buNone/>
              <a:defRPr sz="1500">
                <a:solidFill>
                  <a:schemeClr val="dk1"/>
                </a:solidFill>
              </a:defRPr>
            </a:lvl2pPr>
            <a:lvl3pPr lvl="2" rtl="0" algn="ctr">
              <a:spcBef>
                <a:spcPts val="0"/>
              </a:spcBef>
              <a:spcAft>
                <a:spcPts val="0"/>
              </a:spcAft>
              <a:buNone/>
              <a:defRPr sz="1500">
                <a:solidFill>
                  <a:schemeClr val="dk1"/>
                </a:solidFill>
              </a:defRPr>
            </a:lvl3pPr>
            <a:lvl4pPr lvl="3" rtl="0" algn="ctr">
              <a:spcBef>
                <a:spcPts val="0"/>
              </a:spcBef>
              <a:spcAft>
                <a:spcPts val="0"/>
              </a:spcAft>
              <a:buNone/>
              <a:defRPr sz="1500">
                <a:solidFill>
                  <a:schemeClr val="dk1"/>
                </a:solidFill>
              </a:defRPr>
            </a:lvl4pPr>
            <a:lvl5pPr lvl="4" rtl="0" algn="ctr">
              <a:spcBef>
                <a:spcPts val="0"/>
              </a:spcBef>
              <a:spcAft>
                <a:spcPts val="0"/>
              </a:spcAft>
              <a:buNone/>
              <a:defRPr sz="1500">
                <a:solidFill>
                  <a:schemeClr val="dk1"/>
                </a:solidFill>
              </a:defRPr>
            </a:lvl5pPr>
            <a:lvl6pPr lvl="5" rtl="0" algn="ctr">
              <a:spcBef>
                <a:spcPts val="0"/>
              </a:spcBef>
              <a:spcAft>
                <a:spcPts val="0"/>
              </a:spcAft>
              <a:buNone/>
              <a:defRPr sz="1500">
                <a:solidFill>
                  <a:schemeClr val="dk1"/>
                </a:solidFill>
              </a:defRPr>
            </a:lvl6pPr>
            <a:lvl7pPr lvl="6" rtl="0" algn="ctr">
              <a:spcBef>
                <a:spcPts val="0"/>
              </a:spcBef>
              <a:spcAft>
                <a:spcPts val="0"/>
              </a:spcAft>
              <a:buNone/>
              <a:defRPr sz="1500">
                <a:solidFill>
                  <a:schemeClr val="dk1"/>
                </a:solidFill>
              </a:defRPr>
            </a:lvl7pPr>
            <a:lvl8pPr lvl="7" rtl="0" algn="ctr">
              <a:spcBef>
                <a:spcPts val="0"/>
              </a:spcBef>
              <a:spcAft>
                <a:spcPts val="0"/>
              </a:spcAft>
              <a:buNone/>
              <a:defRPr sz="1500">
                <a:solidFill>
                  <a:schemeClr val="dk1"/>
                </a:solidFill>
              </a:defRPr>
            </a:lvl8pPr>
            <a:lvl9pPr lvl="8" rtl="0" algn="ctr">
              <a:spcBef>
                <a:spcPts val="0"/>
              </a:spcBef>
              <a:spcAft>
                <a:spcPts val="0"/>
              </a:spcAft>
              <a:buNone/>
              <a:defRPr sz="1500">
                <a:solidFill>
                  <a:schemeClr val="dk1"/>
                </a:solidFill>
              </a:defRPr>
            </a:lvl9pPr>
          </a:lstStyle>
          <a:p/>
        </p:txBody>
      </p:sp>
      <p:sp>
        <p:nvSpPr>
          <p:cNvPr id="2109" name="Google Shape;2109;p34"/>
          <p:cNvSpPr txBox="1"/>
          <p:nvPr>
            <p:ph hasCustomPrompt="1" idx="3" type="title"/>
          </p:nvPr>
        </p:nvSpPr>
        <p:spPr>
          <a:xfrm>
            <a:off x="4571999" y="1371275"/>
            <a:ext cx="3858300" cy="24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ctr">
              <a:spcBef>
                <a:spcPts val="0"/>
              </a:spcBef>
              <a:spcAft>
                <a:spcPts val="0"/>
              </a:spcAft>
              <a:buSzPts val="2500"/>
              <a:buFont typeface="Staatliches"/>
              <a:buNone/>
              <a:defRPr sz="2500">
                <a:latin typeface="Staatliches"/>
                <a:ea typeface="Staatliches"/>
                <a:cs typeface="Staatliches"/>
                <a:sym typeface="Staatliches"/>
              </a:defRPr>
            </a:lvl2pPr>
            <a:lvl3pPr lvl="2" rtl="0" algn="ctr">
              <a:spcBef>
                <a:spcPts val="0"/>
              </a:spcBef>
              <a:spcAft>
                <a:spcPts val="0"/>
              </a:spcAft>
              <a:buSzPts val="2500"/>
              <a:buFont typeface="Staatliches"/>
              <a:buNone/>
              <a:defRPr sz="2500">
                <a:latin typeface="Staatliches"/>
                <a:ea typeface="Staatliches"/>
                <a:cs typeface="Staatliches"/>
                <a:sym typeface="Staatliches"/>
              </a:defRPr>
            </a:lvl3pPr>
            <a:lvl4pPr lvl="3" rtl="0" algn="ctr">
              <a:spcBef>
                <a:spcPts val="0"/>
              </a:spcBef>
              <a:spcAft>
                <a:spcPts val="0"/>
              </a:spcAft>
              <a:buSzPts val="2500"/>
              <a:buFont typeface="Staatliches"/>
              <a:buNone/>
              <a:defRPr sz="2500">
                <a:latin typeface="Staatliches"/>
                <a:ea typeface="Staatliches"/>
                <a:cs typeface="Staatliches"/>
                <a:sym typeface="Staatliches"/>
              </a:defRPr>
            </a:lvl4pPr>
            <a:lvl5pPr lvl="4" rtl="0" algn="ctr">
              <a:spcBef>
                <a:spcPts val="0"/>
              </a:spcBef>
              <a:spcAft>
                <a:spcPts val="0"/>
              </a:spcAft>
              <a:buSzPts val="2500"/>
              <a:buFont typeface="Staatliches"/>
              <a:buNone/>
              <a:defRPr sz="2500">
                <a:latin typeface="Staatliches"/>
                <a:ea typeface="Staatliches"/>
                <a:cs typeface="Staatliches"/>
                <a:sym typeface="Staatliches"/>
              </a:defRPr>
            </a:lvl5pPr>
            <a:lvl6pPr lvl="5" rtl="0" algn="ctr">
              <a:spcBef>
                <a:spcPts val="0"/>
              </a:spcBef>
              <a:spcAft>
                <a:spcPts val="0"/>
              </a:spcAft>
              <a:buSzPts val="2500"/>
              <a:buFont typeface="Staatliches"/>
              <a:buNone/>
              <a:defRPr sz="2500">
                <a:latin typeface="Staatliches"/>
                <a:ea typeface="Staatliches"/>
                <a:cs typeface="Staatliches"/>
                <a:sym typeface="Staatliches"/>
              </a:defRPr>
            </a:lvl6pPr>
            <a:lvl7pPr lvl="6" rtl="0" algn="ctr">
              <a:spcBef>
                <a:spcPts val="0"/>
              </a:spcBef>
              <a:spcAft>
                <a:spcPts val="0"/>
              </a:spcAft>
              <a:buSzPts val="2500"/>
              <a:buFont typeface="Staatliches"/>
              <a:buNone/>
              <a:defRPr sz="2500">
                <a:latin typeface="Staatliches"/>
                <a:ea typeface="Staatliches"/>
                <a:cs typeface="Staatliches"/>
                <a:sym typeface="Staatliches"/>
              </a:defRPr>
            </a:lvl7pPr>
            <a:lvl8pPr lvl="7" rtl="0" algn="ctr">
              <a:spcBef>
                <a:spcPts val="0"/>
              </a:spcBef>
              <a:spcAft>
                <a:spcPts val="0"/>
              </a:spcAft>
              <a:buSzPts val="2500"/>
              <a:buFont typeface="Staatliches"/>
              <a:buNone/>
              <a:defRPr sz="2500">
                <a:latin typeface="Staatliches"/>
                <a:ea typeface="Staatliches"/>
                <a:cs typeface="Staatliches"/>
                <a:sym typeface="Staatliches"/>
              </a:defRPr>
            </a:lvl8pPr>
            <a:lvl9pPr lvl="8" rtl="0"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110" name="Google Shape;2110;p34"/>
          <p:cNvSpPr txBox="1"/>
          <p:nvPr>
            <p:ph idx="4" type="subTitle"/>
          </p:nvPr>
        </p:nvSpPr>
        <p:spPr>
          <a:xfrm>
            <a:off x="2642550" y="3468706"/>
            <a:ext cx="3858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defRPr>
            </a:lvl1pPr>
            <a:lvl2pPr lvl="1" rtl="0" algn="ctr">
              <a:spcBef>
                <a:spcPts val="0"/>
              </a:spcBef>
              <a:spcAft>
                <a:spcPts val="0"/>
              </a:spcAft>
              <a:buNone/>
              <a:defRPr sz="1500">
                <a:solidFill>
                  <a:schemeClr val="dk1"/>
                </a:solidFill>
              </a:defRPr>
            </a:lvl2pPr>
            <a:lvl3pPr lvl="2" rtl="0" algn="ctr">
              <a:spcBef>
                <a:spcPts val="0"/>
              </a:spcBef>
              <a:spcAft>
                <a:spcPts val="0"/>
              </a:spcAft>
              <a:buNone/>
              <a:defRPr sz="1500">
                <a:solidFill>
                  <a:schemeClr val="dk1"/>
                </a:solidFill>
              </a:defRPr>
            </a:lvl3pPr>
            <a:lvl4pPr lvl="3" rtl="0" algn="ctr">
              <a:spcBef>
                <a:spcPts val="0"/>
              </a:spcBef>
              <a:spcAft>
                <a:spcPts val="0"/>
              </a:spcAft>
              <a:buNone/>
              <a:defRPr sz="1500">
                <a:solidFill>
                  <a:schemeClr val="dk1"/>
                </a:solidFill>
              </a:defRPr>
            </a:lvl4pPr>
            <a:lvl5pPr lvl="4" rtl="0" algn="ctr">
              <a:spcBef>
                <a:spcPts val="0"/>
              </a:spcBef>
              <a:spcAft>
                <a:spcPts val="0"/>
              </a:spcAft>
              <a:buNone/>
              <a:defRPr sz="1500">
                <a:solidFill>
                  <a:schemeClr val="dk1"/>
                </a:solidFill>
              </a:defRPr>
            </a:lvl5pPr>
            <a:lvl6pPr lvl="5" rtl="0" algn="ctr">
              <a:spcBef>
                <a:spcPts val="0"/>
              </a:spcBef>
              <a:spcAft>
                <a:spcPts val="0"/>
              </a:spcAft>
              <a:buNone/>
              <a:defRPr sz="1500">
                <a:solidFill>
                  <a:schemeClr val="dk1"/>
                </a:solidFill>
              </a:defRPr>
            </a:lvl6pPr>
            <a:lvl7pPr lvl="6" rtl="0" algn="ctr">
              <a:spcBef>
                <a:spcPts val="0"/>
              </a:spcBef>
              <a:spcAft>
                <a:spcPts val="0"/>
              </a:spcAft>
              <a:buNone/>
              <a:defRPr sz="1500">
                <a:solidFill>
                  <a:schemeClr val="dk1"/>
                </a:solidFill>
              </a:defRPr>
            </a:lvl7pPr>
            <a:lvl8pPr lvl="7" rtl="0" algn="ctr">
              <a:spcBef>
                <a:spcPts val="0"/>
              </a:spcBef>
              <a:spcAft>
                <a:spcPts val="0"/>
              </a:spcAft>
              <a:buNone/>
              <a:defRPr sz="1500">
                <a:solidFill>
                  <a:schemeClr val="dk1"/>
                </a:solidFill>
              </a:defRPr>
            </a:lvl8pPr>
            <a:lvl9pPr lvl="8" rtl="0" algn="ctr">
              <a:spcBef>
                <a:spcPts val="0"/>
              </a:spcBef>
              <a:spcAft>
                <a:spcPts val="0"/>
              </a:spcAft>
              <a:buNone/>
              <a:defRPr sz="1500">
                <a:solidFill>
                  <a:schemeClr val="dk1"/>
                </a:solidFill>
              </a:defRPr>
            </a:lvl9pPr>
          </a:lstStyle>
          <a:p/>
        </p:txBody>
      </p:sp>
      <p:sp>
        <p:nvSpPr>
          <p:cNvPr id="2111" name="Google Shape;2111;p34"/>
          <p:cNvSpPr txBox="1"/>
          <p:nvPr>
            <p:ph hasCustomPrompt="1" idx="5" type="title"/>
          </p:nvPr>
        </p:nvSpPr>
        <p:spPr>
          <a:xfrm>
            <a:off x="2327100" y="3019100"/>
            <a:ext cx="4489800" cy="24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ctr">
              <a:spcBef>
                <a:spcPts val="0"/>
              </a:spcBef>
              <a:spcAft>
                <a:spcPts val="0"/>
              </a:spcAft>
              <a:buSzPts val="2500"/>
              <a:buFont typeface="Staatliches"/>
              <a:buNone/>
              <a:defRPr sz="2500">
                <a:latin typeface="Staatliches"/>
                <a:ea typeface="Staatliches"/>
                <a:cs typeface="Staatliches"/>
                <a:sym typeface="Staatliches"/>
              </a:defRPr>
            </a:lvl2pPr>
            <a:lvl3pPr lvl="2" rtl="0" algn="ctr">
              <a:spcBef>
                <a:spcPts val="0"/>
              </a:spcBef>
              <a:spcAft>
                <a:spcPts val="0"/>
              </a:spcAft>
              <a:buSzPts val="2500"/>
              <a:buFont typeface="Staatliches"/>
              <a:buNone/>
              <a:defRPr sz="2500">
                <a:latin typeface="Staatliches"/>
                <a:ea typeface="Staatliches"/>
                <a:cs typeface="Staatliches"/>
                <a:sym typeface="Staatliches"/>
              </a:defRPr>
            </a:lvl3pPr>
            <a:lvl4pPr lvl="3" rtl="0" algn="ctr">
              <a:spcBef>
                <a:spcPts val="0"/>
              </a:spcBef>
              <a:spcAft>
                <a:spcPts val="0"/>
              </a:spcAft>
              <a:buSzPts val="2500"/>
              <a:buFont typeface="Staatliches"/>
              <a:buNone/>
              <a:defRPr sz="2500">
                <a:latin typeface="Staatliches"/>
                <a:ea typeface="Staatliches"/>
                <a:cs typeface="Staatliches"/>
                <a:sym typeface="Staatliches"/>
              </a:defRPr>
            </a:lvl4pPr>
            <a:lvl5pPr lvl="4" rtl="0" algn="ctr">
              <a:spcBef>
                <a:spcPts val="0"/>
              </a:spcBef>
              <a:spcAft>
                <a:spcPts val="0"/>
              </a:spcAft>
              <a:buSzPts val="2500"/>
              <a:buFont typeface="Staatliches"/>
              <a:buNone/>
              <a:defRPr sz="2500">
                <a:latin typeface="Staatliches"/>
                <a:ea typeface="Staatliches"/>
                <a:cs typeface="Staatliches"/>
                <a:sym typeface="Staatliches"/>
              </a:defRPr>
            </a:lvl5pPr>
            <a:lvl6pPr lvl="5" rtl="0" algn="ctr">
              <a:spcBef>
                <a:spcPts val="0"/>
              </a:spcBef>
              <a:spcAft>
                <a:spcPts val="0"/>
              </a:spcAft>
              <a:buSzPts val="2500"/>
              <a:buFont typeface="Staatliches"/>
              <a:buNone/>
              <a:defRPr sz="2500">
                <a:latin typeface="Staatliches"/>
                <a:ea typeface="Staatliches"/>
                <a:cs typeface="Staatliches"/>
                <a:sym typeface="Staatliches"/>
              </a:defRPr>
            </a:lvl6pPr>
            <a:lvl7pPr lvl="6" rtl="0" algn="ctr">
              <a:spcBef>
                <a:spcPts val="0"/>
              </a:spcBef>
              <a:spcAft>
                <a:spcPts val="0"/>
              </a:spcAft>
              <a:buSzPts val="2500"/>
              <a:buFont typeface="Staatliches"/>
              <a:buNone/>
              <a:defRPr sz="2500">
                <a:latin typeface="Staatliches"/>
                <a:ea typeface="Staatliches"/>
                <a:cs typeface="Staatliches"/>
                <a:sym typeface="Staatliches"/>
              </a:defRPr>
            </a:lvl7pPr>
            <a:lvl8pPr lvl="7" rtl="0" algn="ctr">
              <a:spcBef>
                <a:spcPts val="0"/>
              </a:spcBef>
              <a:spcAft>
                <a:spcPts val="0"/>
              </a:spcAft>
              <a:buSzPts val="2500"/>
              <a:buFont typeface="Staatliches"/>
              <a:buNone/>
              <a:defRPr sz="2500">
                <a:latin typeface="Staatliches"/>
                <a:ea typeface="Staatliches"/>
                <a:cs typeface="Staatliches"/>
                <a:sym typeface="Staatliches"/>
              </a:defRPr>
            </a:lvl8pPr>
            <a:lvl9pPr lvl="8" rtl="0"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112" name="Google Shape;2112;p34"/>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4"/>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4"/>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4"/>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4"/>
          <p:cNvSpPr/>
          <p:nvPr/>
        </p:nvSpPr>
        <p:spPr>
          <a:xfrm rot="-5400000">
            <a:off x="7242794" y="327957"/>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4"/>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4"/>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9" name="Google Shape;2119;p34"/>
          <p:cNvGrpSpPr/>
          <p:nvPr/>
        </p:nvGrpSpPr>
        <p:grpSpPr>
          <a:xfrm rot="10800000">
            <a:off x="5290591" y="0"/>
            <a:ext cx="3840097" cy="2558635"/>
            <a:chOff x="235225" y="2771600"/>
            <a:chExt cx="3133750" cy="2088000"/>
          </a:xfrm>
        </p:grpSpPr>
        <p:sp>
          <p:nvSpPr>
            <p:cNvPr id="2120" name="Google Shape;2120;p34"/>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4"/>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4"/>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4"/>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4"/>
          <p:cNvGrpSpPr/>
          <p:nvPr/>
        </p:nvGrpSpPr>
        <p:grpSpPr>
          <a:xfrm>
            <a:off x="-2" y="9"/>
            <a:ext cx="3985907" cy="3918269"/>
            <a:chOff x="2524675" y="238075"/>
            <a:chExt cx="1178600" cy="1158600"/>
          </a:xfrm>
        </p:grpSpPr>
        <p:sp>
          <p:nvSpPr>
            <p:cNvPr id="2126" name="Google Shape;2126;p34"/>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4"/>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4"/>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4"/>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4"/>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4"/>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4"/>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4"/>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4"/>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4"/>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4"/>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4"/>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4"/>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4"/>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4"/>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4"/>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4"/>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4"/>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4"/>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4"/>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4"/>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4"/>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4"/>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4"/>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4"/>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4"/>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4"/>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4"/>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4"/>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4"/>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4"/>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4"/>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4"/>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4"/>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4"/>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4"/>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4"/>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4"/>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4"/>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4"/>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4"/>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4"/>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4"/>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4"/>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4"/>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4"/>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0" name="Google Shape;2180;p34"/>
          <p:cNvGrpSpPr/>
          <p:nvPr/>
        </p:nvGrpSpPr>
        <p:grpSpPr>
          <a:xfrm>
            <a:off x="5212442" y="3609126"/>
            <a:ext cx="3918269" cy="1521517"/>
            <a:chOff x="1302767" y="-2641999"/>
            <a:chExt cx="3918269" cy="1521517"/>
          </a:xfrm>
        </p:grpSpPr>
        <p:sp>
          <p:nvSpPr>
            <p:cNvPr id="2181" name="Google Shape;2181;p34"/>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4"/>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4"/>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4"/>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4"/>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4"/>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4" name="Google Shape;2194;p34"/>
          <p:cNvGrpSpPr/>
          <p:nvPr/>
        </p:nvGrpSpPr>
        <p:grpSpPr>
          <a:xfrm>
            <a:off x="5212442" y="5926"/>
            <a:ext cx="3918269" cy="1521517"/>
            <a:chOff x="1302767" y="-2641999"/>
            <a:chExt cx="3918269" cy="1521517"/>
          </a:xfrm>
        </p:grpSpPr>
        <p:sp>
          <p:nvSpPr>
            <p:cNvPr id="2195" name="Google Shape;2195;p34"/>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4"/>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4"/>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4"/>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4"/>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4"/>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4"/>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4"/>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4"/>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4"/>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4"/>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4"/>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4"/>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8" name="Google Shape;2208;p34"/>
          <p:cNvSpPr/>
          <p:nvPr/>
        </p:nvSpPr>
        <p:spPr>
          <a:xfrm flipH="1">
            <a:off x="-13314" y="4415703"/>
            <a:ext cx="1716064" cy="727104"/>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9" name="Google Shape;2209;p34"/>
          <p:cNvGrpSpPr/>
          <p:nvPr/>
        </p:nvGrpSpPr>
        <p:grpSpPr>
          <a:xfrm rot="-5400000">
            <a:off x="5178623" y="1191409"/>
            <a:ext cx="3985907" cy="3918269"/>
            <a:chOff x="2524675" y="238075"/>
            <a:chExt cx="1178600" cy="1158600"/>
          </a:xfrm>
        </p:grpSpPr>
        <p:sp>
          <p:nvSpPr>
            <p:cNvPr id="2210" name="Google Shape;2210;p34"/>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4"/>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4"/>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4"/>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4"/>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4"/>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4"/>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4"/>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4"/>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4"/>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4"/>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4"/>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4"/>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4"/>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4"/>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4"/>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4"/>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2">
    <p:spTree>
      <p:nvGrpSpPr>
        <p:cNvPr id="2264" name="Shape 2264"/>
        <p:cNvGrpSpPr/>
        <p:nvPr/>
      </p:nvGrpSpPr>
      <p:grpSpPr>
        <a:xfrm>
          <a:off x="0" y="0"/>
          <a:ext cx="0" cy="0"/>
          <a:chOff x="0" y="0"/>
          <a:chExt cx="0" cy="0"/>
        </a:xfrm>
      </p:grpSpPr>
      <p:sp>
        <p:nvSpPr>
          <p:cNvPr id="2265" name="Google Shape;2265;p35"/>
          <p:cNvSpPr txBox="1"/>
          <p:nvPr>
            <p:ph type="title"/>
          </p:nvPr>
        </p:nvSpPr>
        <p:spPr>
          <a:xfrm>
            <a:off x="3134400" y="2871000"/>
            <a:ext cx="2875200" cy="47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66" name="Google Shape;2266;p35"/>
          <p:cNvSpPr txBox="1"/>
          <p:nvPr>
            <p:ph idx="1" type="subTitle"/>
          </p:nvPr>
        </p:nvSpPr>
        <p:spPr>
          <a:xfrm>
            <a:off x="1231050" y="1809525"/>
            <a:ext cx="6681900" cy="10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25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2267" name="Google Shape;2267;p35"/>
          <p:cNvSpPr/>
          <p:nvPr/>
        </p:nvSpPr>
        <p:spPr>
          <a:xfrm>
            <a:off x="-2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5"/>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5"/>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0" name="Google Shape;2270;p35"/>
          <p:cNvGrpSpPr/>
          <p:nvPr/>
        </p:nvGrpSpPr>
        <p:grpSpPr>
          <a:xfrm>
            <a:off x="-2" y="9"/>
            <a:ext cx="3985907" cy="3918269"/>
            <a:chOff x="2524675" y="238075"/>
            <a:chExt cx="1178600" cy="1158600"/>
          </a:xfrm>
        </p:grpSpPr>
        <p:sp>
          <p:nvSpPr>
            <p:cNvPr id="2271" name="Google Shape;2271;p35"/>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5"/>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5"/>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5"/>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5"/>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5"/>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5"/>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5"/>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5"/>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5"/>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5"/>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5"/>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5"/>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5"/>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5"/>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5"/>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5"/>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5"/>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5"/>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5"/>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5"/>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5"/>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5"/>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5"/>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5"/>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5"/>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5"/>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5"/>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5"/>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5"/>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5"/>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5"/>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5"/>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5"/>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5"/>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5"/>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5"/>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5"/>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5"/>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5"/>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5"/>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5"/>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5"/>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5"/>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5"/>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5"/>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5"/>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5"/>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5"/>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5" name="Google Shape;2325;p35"/>
          <p:cNvGrpSpPr/>
          <p:nvPr/>
        </p:nvGrpSpPr>
        <p:grpSpPr>
          <a:xfrm flipH="1">
            <a:off x="5287722" y="1942450"/>
            <a:ext cx="3853412" cy="3206994"/>
            <a:chOff x="-13316" y="1942450"/>
            <a:chExt cx="3853412" cy="3206994"/>
          </a:xfrm>
        </p:grpSpPr>
        <p:grpSp>
          <p:nvGrpSpPr>
            <p:cNvPr id="2326" name="Google Shape;2326;p35"/>
            <p:cNvGrpSpPr/>
            <p:nvPr/>
          </p:nvGrpSpPr>
          <p:grpSpPr>
            <a:xfrm flipH="1" rot="-5400000">
              <a:off x="-784725" y="2727175"/>
              <a:ext cx="3189300" cy="1619850"/>
              <a:chOff x="4185675" y="845125"/>
              <a:chExt cx="3189300" cy="1619850"/>
            </a:xfrm>
          </p:grpSpPr>
          <p:sp>
            <p:nvSpPr>
              <p:cNvPr id="2327" name="Google Shape;2327;p35"/>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0" name="Google Shape;2330;p35"/>
            <p:cNvSpPr/>
            <p:nvPr/>
          </p:nvSpPr>
          <p:spPr>
            <a:xfrm rot="5400000">
              <a:off x="-335338" y="3242300"/>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flipH="1">
              <a:off x="0" y="4239925"/>
              <a:ext cx="2132607" cy="903576"/>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2" name="Google Shape;2332;p35"/>
            <p:cNvGrpSpPr/>
            <p:nvPr/>
          </p:nvGrpSpPr>
          <p:grpSpPr>
            <a:xfrm>
              <a:off x="-1" y="2590808"/>
              <a:ext cx="3840097" cy="2558635"/>
              <a:chOff x="235225" y="2771600"/>
              <a:chExt cx="3133750" cy="2088000"/>
            </a:xfrm>
          </p:grpSpPr>
          <p:sp>
            <p:nvSpPr>
              <p:cNvPr id="2333" name="Google Shape;2333;p3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8" name="Google Shape;2338;p35"/>
          <p:cNvGrpSpPr/>
          <p:nvPr/>
        </p:nvGrpSpPr>
        <p:grpSpPr>
          <a:xfrm>
            <a:off x="5158098" y="1231184"/>
            <a:ext cx="3985907" cy="3918269"/>
            <a:chOff x="2524675" y="238075"/>
            <a:chExt cx="1178600" cy="1158600"/>
          </a:xfrm>
        </p:grpSpPr>
        <p:sp>
          <p:nvSpPr>
            <p:cNvPr id="2339" name="Google Shape;2339;p35"/>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5"/>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5"/>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5"/>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5"/>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5"/>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5"/>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5"/>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5"/>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5"/>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5"/>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5"/>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5"/>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5"/>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5"/>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5"/>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5"/>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5"/>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5"/>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5"/>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5"/>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5"/>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5"/>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5"/>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5"/>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5"/>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5"/>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5"/>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5"/>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5"/>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5"/>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5"/>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5"/>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5"/>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5"/>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5"/>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5"/>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5"/>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5"/>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5"/>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5"/>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5"/>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5"/>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5"/>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5"/>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5"/>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5"/>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5"/>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5"/>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5"/>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5"/>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5"/>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3" name="Google Shape;2393;p35"/>
          <p:cNvGrpSpPr/>
          <p:nvPr/>
        </p:nvGrpSpPr>
        <p:grpSpPr>
          <a:xfrm>
            <a:off x="-26" y="2571758"/>
            <a:ext cx="3840097" cy="2558635"/>
            <a:chOff x="235225" y="2771600"/>
            <a:chExt cx="3133750" cy="2088000"/>
          </a:xfrm>
        </p:grpSpPr>
        <p:sp>
          <p:nvSpPr>
            <p:cNvPr id="2394" name="Google Shape;2394;p3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9" name="Google Shape;2399;p35"/>
          <p:cNvGrpSpPr/>
          <p:nvPr/>
        </p:nvGrpSpPr>
        <p:grpSpPr>
          <a:xfrm rot="10800000">
            <a:off x="5303899" y="8"/>
            <a:ext cx="3840097" cy="2558635"/>
            <a:chOff x="235225" y="2771600"/>
            <a:chExt cx="3133750" cy="2088000"/>
          </a:xfrm>
        </p:grpSpPr>
        <p:sp>
          <p:nvSpPr>
            <p:cNvPr id="2400" name="Google Shape;2400;p35"/>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5"/>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5"/>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5"/>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5"/>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405" name="Shape 2405"/>
        <p:cNvGrpSpPr/>
        <p:nvPr/>
      </p:nvGrpSpPr>
      <p:grpSpPr>
        <a:xfrm>
          <a:off x="0" y="0"/>
          <a:ext cx="0" cy="0"/>
          <a:chOff x="0" y="0"/>
          <a:chExt cx="0" cy="0"/>
        </a:xfrm>
      </p:grpSpPr>
      <p:sp>
        <p:nvSpPr>
          <p:cNvPr id="2406" name="Google Shape;2406;p36"/>
          <p:cNvSpPr txBox="1"/>
          <p:nvPr>
            <p:ph type="title"/>
          </p:nvPr>
        </p:nvSpPr>
        <p:spPr>
          <a:xfrm>
            <a:off x="715650" y="1814525"/>
            <a:ext cx="3849600" cy="534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7" name="Google Shape;2407;p36"/>
          <p:cNvSpPr txBox="1"/>
          <p:nvPr>
            <p:ph idx="1" type="subTitle"/>
          </p:nvPr>
        </p:nvSpPr>
        <p:spPr>
          <a:xfrm>
            <a:off x="713250" y="2335428"/>
            <a:ext cx="3852000" cy="1044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08" name="Google Shape;2408;p36"/>
          <p:cNvGrpSpPr/>
          <p:nvPr/>
        </p:nvGrpSpPr>
        <p:grpSpPr>
          <a:xfrm>
            <a:off x="13724" y="2571758"/>
            <a:ext cx="3840097" cy="2558635"/>
            <a:chOff x="235225" y="2771600"/>
            <a:chExt cx="3133750" cy="2088000"/>
          </a:xfrm>
        </p:grpSpPr>
        <p:sp>
          <p:nvSpPr>
            <p:cNvPr id="2409" name="Google Shape;2409;p3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4" name="Google Shape;2414;p36"/>
          <p:cNvGrpSpPr/>
          <p:nvPr/>
        </p:nvGrpSpPr>
        <p:grpSpPr>
          <a:xfrm rot="10800000">
            <a:off x="5303899" y="8"/>
            <a:ext cx="3840097" cy="2558635"/>
            <a:chOff x="235225" y="2771600"/>
            <a:chExt cx="3133750" cy="2088000"/>
          </a:xfrm>
        </p:grpSpPr>
        <p:sp>
          <p:nvSpPr>
            <p:cNvPr id="2415" name="Google Shape;2415;p36"/>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6"/>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6"/>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6"/>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6"/>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0" name="Google Shape;2420;p36"/>
          <p:cNvGrpSpPr/>
          <p:nvPr/>
        </p:nvGrpSpPr>
        <p:grpSpPr>
          <a:xfrm>
            <a:off x="39701" y="3880440"/>
            <a:ext cx="3277907" cy="1263055"/>
            <a:chOff x="1766764" y="-4125385"/>
            <a:chExt cx="3277907" cy="1263055"/>
          </a:xfrm>
        </p:grpSpPr>
        <p:sp>
          <p:nvSpPr>
            <p:cNvPr id="2421" name="Google Shape;2421;p3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7" name="Google Shape;2447;p36"/>
          <p:cNvGrpSpPr/>
          <p:nvPr/>
        </p:nvGrpSpPr>
        <p:grpSpPr>
          <a:xfrm>
            <a:off x="39701" y="-10"/>
            <a:ext cx="3277907" cy="1263055"/>
            <a:chOff x="1766764" y="-4125385"/>
            <a:chExt cx="3277907" cy="1263055"/>
          </a:xfrm>
        </p:grpSpPr>
        <p:sp>
          <p:nvSpPr>
            <p:cNvPr id="2448" name="Google Shape;2448;p3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4" name="Google Shape;2474;p36"/>
          <p:cNvGrpSpPr/>
          <p:nvPr/>
        </p:nvGrpSpPr>
        <p:grpSpPr>
          <a:xfrm rot="-5400000">
            <a:off x="6873526" y="1007415"/>
            <a:ext cx="3277907" cy="1263055"/>
            <a:chOff x="1766764" y="-4125385"/>
            <a:chExt cx="3277907" cy="1263055"/>
          </a:xfrm>
        </p:grpSpPr>
        <p:sp>
          <p:nvSpPr>
            <p:cNvPr id="2475" name="Google Shape;2475;p36"/>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6"/>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6"/>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6"/>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6"/>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6"/>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6"/>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6"/>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6"/>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6"/>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6"/>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6"/>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6"/>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6"/>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6"/>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6"/>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6"/>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6"/>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6"/>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6"/>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6"/>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6"/>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6"/>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6"/>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6"/>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6"/>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501" name="Shape 2501"/>
        <p:cNvGrpSpPr/>
        <p:nvPr/>
      </p:nvGrpSpPr>
      <p:grpSpPr>
        <a:xfrm>
          <a:off x="0" y="0"/>
          <a:ext cx="0" cy="0"/>
          <a:chOff x="0" y="0"/>
          <a:chExt cx="0" cy="0"/>
        </a:xfrm>
      </p:grpSpPr>
      <p:sp>
        <p:nvSpPr>
          <p:cNvPr id="2502" name="Google Shape;2502;p37"/>
          <p:cNvSpPr txBox="1"/>
          <p:nvPr>
            <p:ph type="title"/>
          </p:nvPr>
        </p:nvSpPr>
        <p:spPr>
          <a:xfrm>
            <a:off x="4592325" y="1810512"/>
            <a:ext cx="3849600" cy="534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2503" name="Google Shape;2503;p37"/>
          <p:cNvSpPr txBox="1"/>
          <p:nvPr>
            <p:ph idx="1" type="subTitle"/>
          </p:nvPr>
        </p:nvSpPr>
        <p:spPr>
          <a:xfrm>
            <a:off x="4589925" y="2333796"/>
            <a:ext cx="3852000" cy="1044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504" name="Google Shape;2504;p37"/>
          <p:cNvGrpSpPr/>
          <p:nvPr/>
        </p:nvGrpSpPr>
        <p:grpSpPr>
          <a:xfrm flipH="1">
            <a:off x="5303899" y="2571758"/>
            <a:ext cx="3840097" cy="2558635"/>
            <a:chOff x="235225" y="2771600"/>
            <a:chExt cx="3133750" cy="2088000"/>
          </a:xfrm>
        </p:grpSpPr>
        <p:sp>
          <p:nvSpPr>
            <p:cNvPr id="2505" name="Google Shape;2505;p37"/>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7"/>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7"/>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7"/>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7"/>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37"/>
          <p:cNvGrpSpPr/>
          <p:nvPr/>
        </p:nvGrpSpPr>
        <p:grpSpPr>
          <a:xfrm flipH="1" rot="10800000">
            <a:off x="-1" y="8"/>
            <a:ext cx="3840097" cy="2558635"/>
            <a:chOff x="235225" y="2771600"/>
            <a:chExt cx="3133750" cy="2088000"/>
          </a:xfrm>
        </p:grpSpPr>
        <p:sp>
          <p:nvSpPr>
            <p:cNvPr id="2511" name="Google Shape;2511;p37"/>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7"/>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7"/>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7"/>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7"/>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6" name="Google Shape;2516;p37"/>
          <p:cNvGrpSpPr/>
          <p:nvPr/>
        </p:nvGrpSpPr>
        <p:grpSpPr>
          <a:xfrm>
            <a:off x="39701" y="-10"/>
            <a:ext cx="3277907" cy="1263055"/>
            <a:chOff x="1766764" y="-4125385"/>
            <a:chExt cx="3277907" cy="1263055"/>
          </a:xfrm>
        </p:grpSpPr>
        <p:sp>
          <p:nvSpPr>
            <p:cNvPr id="2517" name="Google Shape;2517;p3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3" name="Google Shape;2543;p37"/>
          <p:cNvGrpSpPr/>
          <p:nvPr/>
        </p:nvGrpSpPr>
        <p:grpSpPr>
          <a:xfrm>
            <a:off x="5866101" y="3880440"/>
            <a:ext cx="3277907" cy="1263055"/>
            <a:chOff x="1766764" y="-4125385"/>
            <a:chExt cx="3277907" cy="1263055"/>
          </a:xfrm>
        </p:grpSpPr>
        <p:sp>
          <p:nvSpPr>
            <p:cNvPr id="2544" name="Google Shape;2544;p37"/>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7"/>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7"/>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7"/>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7"/>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7"/>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7"/>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7"/>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7"/>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7"/>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7"/>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7"/>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7"/>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7"/>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7"/>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7"/>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7"/>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7"/>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7"/>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7"/>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7"/>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7"/>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7"/>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7"/>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7"/>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7"/>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5">
    <p:spTree>
      <p:nvGrpSpPr>
        <p:cNvPr id="2570" name="Shape 2570"/>
        <p:cNvGrpSpPr/>
        <p:nvPr/>
      </p:nvGrpSpPr>
      <p:grpSpPr>
        <a:xfrm>
          <a:off x="0" y="0"/>
          <a:ext cx="0" cy="0"/>
          <a:chOff x="0" y="0"/>
          <a:chExt cx="0" cy="0"/>
        </a:xfrm>
      </p:grpSpPr>
      <p:sp>
        <p:nvSpPr>
          <p:cNvPr id="2571" name="Google Shape;2571;p38"/>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2572" name="Google Shape;2572;p38"/>
          <p:cNvSpPr txBox="1"/>
          <p:nvPr>
            <p:ph idx="1" type="body"/>
          </p:nvPr>
        </p:nvSpPr>
        <p:spPr>
          <a:xfrm>
            <a:off x="1890750" y="3027963"/>
            <a:ext cx="5362500" cy="6477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SzPts val="1600"/>
              <a:buChar char="●"/>
              <a:defRPr sz="15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573" name="Google Shape;2573;p38"/>
          <p:cNvSpPr/>
          <p:nvPr/>
        </p:nvSpPr>
        <p:spPr>
          <a:xfrm flipH="1">
            <a:off x="672255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8"/>
          <p:cNvSpPr/>
          <p:nvPr/>
        </p:nvSpPr>
        <p:spPr>
          <a:xfrm flipH="1" rot="10800000">
            <a:off x="7105633"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8"/>
          <p:cNvSpPr/>
          <p:nvPr/>
        </p:nvSpPr>
        <p:spPr>
          <a:xfrm>
            <a:off x="7731266"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6" name="Google Shape;2576;p38"/>
          <p:cNvGrpSpPr/>
          <p:nvPr/>
        </p:nvGrpSpPr>
        <p:grpSpPr>
          <a:xfrm flipH="1" rot="10800000">
            <a:off x="-16" y="8"/>
            <a:ext cx="3840097" cy="2558635"/>
            <a:chOff x="235225" y="2771600"/>
            <a:chExt cx="3133750" cy="2088000"/>
          </a:xfrm>
        </p:grpSpPr>
        <p:sp>
          <p:nvSpPr>
            <p:cNvPr id="2577" name="Google Shape;2577;p38"/>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8"/>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8"/>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8"/>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8"/>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2" name="Google Shape;2582;p38"/>
          <p:cNvGrpSpPr/>
          <p:nvPr/>
        </p:nvGrpSpPr>
        <p:grpSpPr>
          <a:xfrm flipH="1">
            <a:off x="5158074" y="9"/>
            <a:ext cx="3985907" cy="3918269"/>
            <a:chOff x="2524675" y="238075"/>
            <a:chExt cx="1178600" cy="1158600"/>
          </a:xfrm>
        </p:grpSpPr>
        <p:sp>
          <p:nvSpPr>
            <p:cNvPr id="2583" name="Google Shape;2583;p3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7" name="Google Shape;2637;p38"/>
          <p:cNvGrpSpPr/>
          <p:nvPr/>
        </p:nvGrpSpPr>
        <p:grpSpPr>
          <a:xfrm flipH="1">
            <a:off x="-26" y="1231184"/>
            <a:ext cx="3985907" cy="3918269"/>
            <a:chOff x="2524675" y="238075"/>
            <a:chExt cx="1178600" cy="1158600"/>
          </a:xfrm>
        </p:grpSpPr>
        <p:sp>
          <p:nvSpPr>
            <p:cNvPr id="2638" name="Google Shape;2638;p38"/>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8"/>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8"/>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8"/>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8"/>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8"/>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8"/>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8"/>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8"/>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8"/>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8"/>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8"/>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8"/>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8"/>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8"/>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8"/>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8"/>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8"/>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8"/>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8"/>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8"/>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8"/>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8"/>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8"/>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8"/>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8"/>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8"/>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8"/>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8"/>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8"/>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8"/>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8"/>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8"/>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8"/>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8"/>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8"/>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8"/>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8"/>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8"/>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8"/>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8"/>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8"/>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8"/>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8"/>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8"/>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8"/>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8"/>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8"/>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8"/>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8"/>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8"/>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8"/>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8"/>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8"/>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2692" name="Shape 2692"/>
        <p:cNvGrpSpPr/>
        <p:nvPr/>
      </p:nvGrpSpPr>
      <p:grpSpPr>
        <a:xfrm>
          <a:off x="0" y="0"/>
          <a:ext cx="0" cy="0"/>
          <a:chOff x="0" y="0"/>
          <a:chExt cx="0" cy="0"/>
        </a:xfrm>
      </p:grpSpPr>
      <p:sp>
        <p:nvSpPr>
          <p:cNvPr id="2693" name="Google Shape;2693;p39"/>
          <p:cNvSpPr/>
          <p:nvPr/>
        </p:nvSpPr>
        <p:spPr>
          <a:xfrm rot="10800000">
            <a:off x="-26"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9"/>
          <p:cNvSpPr/>
          <p:nvPr/>
        </p:nvSpPr>
        <p:spPr>
          <a:xfrm flipH="1">
            <a:off x="13729"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9"/>
          <p:cNvSpPr/>
          <p:nvPr/>
        </p:nvSpPr>
        <p:spPr>
          <a:xfrm>
            <a:off x="5905501" y="2793747"/>
            <a:ext cx="3245871" cy="2349753"/>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9"/>
          <p:cNvSpPr/>
          <p:nvPr/>
        </p:nvSpPr>
        <p:spPr>
          <a:xfrm>
            <a:off x="7545725" y="40030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9"/>
          <p:cNvSpPr/>
          <p:nvPr/>
        </p:nvSpPr>
        <p:spPr>
          <a:xfrm rot="-5400000">
            <a:off x="7242794" y="327957"/>
            <a:ext cx="2223230" cy="1579186"/>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9"/>
          <p:cNvSpPr/>
          <p:nvPr/>
        </p:nvSpPr>
        <p:spPr>
          <a:xfrm flipH="1" rot="10800000">
            <a:off x="-13316" y="3126092"/>
            <a:ext cx="3025768" cy="2023351"/>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9"/>
          <p:cNvSpPr/>
          <p:nvPr/>
        </p:nvSpPr>
        <p:spPr>
          <a:xfrm rot="10800000">
            <a:off x="-13308" y="4132062"/>
            <a:ext cx="2619371" cy="1017382"/>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0" name="Google Shape;2700;p39"/>
          <p:cNvGrpSpPr/>
          <p:nvPr/>
        </p:nvGrpSpPr>
        <p:grpSpPr>
          <a:xfrm rot="10800000">
            <a:off x="5290591" y="0"/>
            <a:ext cx="3840097" cy="2558635"/>
            <a:chOff x="235225" y="2771600"/>
            <a:chExt cx="3133750" cy="2088000"/>
          </a:xfrm>
        </p:grpSpPr>
        <p:sp>
          <p:nvSpPr>
            <p:cNvPr id="2701" name="Google Shape;2701;p39"/>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9"/>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9"/>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9"/>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9"/>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6" name="Google Shape;2706;p39"/>
          <p:cNvGrpSpPr/>
          <p:nvPr/>
        </p:nvGrpSpPr>
        <p:grpSpPr>
          <a:xfrm>
            <a:off x="-2" y="9"/>
            <a:ext cx="3985907" cy="3918269"/>
            <a:chOff x="2524675" y="238075"/>
            <a:chExt cx="1178600" cy="1158600"/>
          </a:xfrm>
        </p:grpSpPr>
        <p:sp>
          <p:nvSpPr>
            <p:cNvPr id="2707" name="Google Shape;2707;p3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1" name="Google Shape;2761;p39"/>
          <p:cNvGrpSpPr/>
          <p:nvPr/>
        </p:nvGrpSpPr>
        <p:grpSpPr>
          <a:xfrm>
            <a:off x="5212442" y="3609126"/>
            <a:ext cx="3918269" cy="1521517"/>
            <a:chOff x="1302767" y="-2641999"/>
            <a:chExt cx="3918269" cy="1521517"/>
          </a:xfrm>
        </p:grpSpPr>
        <p:sp>
          <p:nvSpPr>
            <p:cNvPr id="2762" name="Google Shape;2762;p39"/>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9"/>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9"/>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9"/>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9"/>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9"/>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9"/>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9"/>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9"/>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9"/>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9"/>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9"/>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9"/>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5" name="Google Shape;2775;p39"/>
          <p:cNvGrpSpPr/>
          <p:nvPr/>
        </p:nvGrpSpPr>
        <p:grpSpPr>
          <a:xfrm>
            <a:off x="5212442" y="5926"/>
            <a:ext cx="3918269" cy="1521517"/>
            <a:chOff x="1302767" y="-2641999"/>
            <a:chExt cx="3918269" cy="1521517"/>
          </a:xfrm>
        </p:grpSpPr>
        <p:sp>
          <p:nvSpPr>
            <p:cNvPr id="2776" name="Google Shape;2776;p39"/>
            <p:cNvSpPr/>
            <p:nvPr/>
          </p:nvSpPr>
          <p:spPr>
            <a:xfrm flipH="1" rot="5400000">
              <a:off x="4768538" y="-1966464"/>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9"/>
            <p:cNvSpPr/>
            <p:nvPr/>
          </p:nvSpPr>
          <p:spPr>
            <a:xfrm flipH="1" rot="5400000">
              <a:off x="4571627" y="-1176537"/>
              <a:ext cx="26632" cy="26632"/>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9"/>
            <p:cNvSpPr/>
            <p:nvPr/>
          </p:nvSpPr>
          <p:spPr>
            <a:xfrm flipH="1" rot="5400000">
              <a:off x="1784814" y="-1196025"/>
              <a:ext cx="79475" cy="71612"/>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9"/>
            <p:cNvSpPr/>
            <p:nvPr/>
          </p:nvSpPr>
          <p:spPr>
            <a:xfrm flipH="1" rot="5400000">
              <a:off x="1300991" y="-2205565"/>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9"/>
            <p:cNvSpPr/>
            <p:nvPr/>
          </p:nvSpPr>
          <p:spPr>
            <a:xfrm flipH="1" rot="5400000">
              <a:off x="1660995" y="-1684499"/>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9"/>
            <p:cNvSpPr/>
            <p:nvPr/>
          </p:nvSpPr>
          <p:spPr>
            <a:xfrm flipH="1" rot="5400000">
              <a:off x="4856594" y="-1149947"/>
              <a:ext cx="29507" cy="29423"/>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9"/>
            <p:cNvSpPr/>
            <p:nvPr/>
          </p:nvSpPr>
          <p:spPr>
            <a:xfrm flipH="1" rot="5400000">
              <a:off x="5041626" y="-1420288"/>
              <a:ext cx="55801" cy="5597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9"/>
            <p:cNvSpPr/>
            <p:nvPr/>
          </p:nvSpPr>
          <p:spPr>
            <a:xfrm flipH="1" rot="5400000">
              <a:off x="4764776" y="-1162545"/>
              <a:ext cx="44303" cy="39822"/>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9"/>
            <p:cNvSpPr/>
            <p:nvPr/>
          </p:nvSpPr>
          <p:spPr>
            <a:xfrm flipH="1" rot="5400000">
              <a:off x="4633431" y="-2351325"/>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9"/>
            <p:cNvSpPr/>
            <p:nvPr/>
          </p:nvSpPr>
          <p:spPr>
            <a:xfrm flipH="1" rot="5400000">
              <a:off x="4611322" y="-2628852"/>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9"/>
            <p:cNvSpPr/>
            <p:nvPr/>
          </p:nvSpPr>
          <p:spPr>
            <a:xfrm flipH="1" rot="5400000">
              <a:off x="5013683" y="-2364387"/>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9"/>
            <p:cNvSpPr/>
            <p:nvPr/>
          </p:nvSpPr>
          <p:spPr>
            <a:xfrm flipH="1" rot="5400000">
              <a:off x="4518235" y="-2639928"/>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9"/>
            <p:cNvSpPr/>
            <p:nvPr/>
          </p:nvSpPr>
          <p:spPr>
            <a:xfrm flipH="1" rot="5400000">
              <a:off x="5179143" y="-1794030"/>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9" name="Google Shape;2789;p39"/>
          <p:cNvSpPr/>
          <p:nvPr/>
        </p:nvSpPr>
        <p:spPr>
          <a:xfrm flipH="1">
            <a:off x="-13314" y="4415703"/>
            <a:ext cx="1716064" cy="727104"/>
          </a:xfrm>
          <a:custGeom>
            <a:rect b="b" l="l" r="r" t="t"/>
            <a:pathLst>
              <a:path extrusionOk="0" h="6430" w="15176">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0" name="Google Shape;2790;p39"/>
          <p:cNvGrpSpPr/>
          <p:nvPr/>
        </p:nvGrpSpPr>
        <p:grpSpPr>
          <a:xfrm rot="-5400000">
            <a:off x="5178623" y="1191409"/>
            <a:ext cx="3985907" cy="3918269"/>
            <a:chOff x="2524675" y="238075"/>
            <a:chExt cx="1178600" cy="1158600"/>
          </a:xfrm>
        </p:grpSpPr>
        <p:sp>
          <p:nvSpPr>
            <p:cNvPr id="2791" name="Google Shape;2791;p39"/>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9"/>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9"/>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9"/>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9"/>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9"/>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9"/>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9"/>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9"/>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9"/>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9"/>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9"/>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9"/>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9"/>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9"/>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9"/>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9"/>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9"/>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9"/>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9"/>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9"/>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9"/>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9"/>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9"/>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9"/>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9"/>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9"/>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9"/>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9"/>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9"/>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9"/>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9"/>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9"/>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9"/>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9"/>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9"/>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9"/>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9"/>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9"/>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9"/>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9"/>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9"/>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9"/>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9"/>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9"/>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9"/>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9"/>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9"/>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9"/>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9"/>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9"/>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9"/>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9"/>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9"/>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2845" name="Shape 2845"/>
        <p:cNvGrpSpPr/>
        <p:nvPr/>
      </p:nvGrpSpPr>
      <p:grpSpPr>
        <a:xfrm>
          <a:off x="0" y="0"/>
          <a:ext cx="0" cy="0"/>
          <a:chOff x="0" y="0"/>
          <a:chExt cx="0" cy="0"/>
        </a:xfrm>
      </p:grpSpPr>
      <p:sp>
        <p:nvSpPr>
          <p:cNvPr id="2846" name="Google Shape;2846;p40"/>
          <p:cNvSpPr/>
          <p:nvPr/>
        </p:nvSpPr>
        <p:spPr>
          <a:xfrm flipH="1">
            <a:off x="6722555" y="0"/>
            <a:ext cx="2421450" cy="1619240"/>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0"/>
          <p:cNvSpPr/>
          <p:nvPr/>
        </p:nvSpPr>
        <p:spPr>
          <a:xfrm flipH="1" rot="10800000">
            <a:off x="7105633" y="5"/>
            <a:ext cx="2038372" cy="1475619"/>
          </a:xfrm>
          <a:custGeom>
            <a:rect b="b" l="l" r="r" t="t"/>
            <a:pathLst>
              <a:path extrusionOk="0" h="19063" w="26333">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0"/>
          <p:cNvSpPr/>
          <p:nvPr/>
        </p:nvSpPr>
        <p:spPr>
          <a:xfrm>
            <a:off x="7731266" y="0"/>
            <a:ext cx="1398984" cy="543375"/>
          </a:xfrm>
          <a:custGeom>
            <a:rect b="b" l="l" r="r" t="t"/>
            <a:pathLst>
              <a:path extrusionOk="0" h="9850" w="2536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9" name="Google Shape;2849;p40"/>
          <p:cNvGrpSpPr/>
          <p:nvPr/>
        </p:nvGrpSpPr>
        <p:grpSpPr>
          <a:xfrm flipH="1" rot="10800000">
            <a:off x="-16" y="8"/>
            <a:ext cx="3840097" cy="2558635"/>
            <a:chOff x="235225" y="2771600"/>
            <a:chExt cx="3133750" cy="2088000"/>
          </a:xfrm>
        </p:grpSpPr>
        <p:sp>
          <p:nvSpPr>
            <p:cNvPr id="2850" name="Google Shape;2850;p40"/>
            <p:cNvSpPr/>
            <p:nvPr/>
          </p:nvSpPr>
          <p:spPr>
            <a:xfrm>
              <a:off x="2616250" y="4833875"/>
              <a:ext cx="390300" cy="25725"/>
            </a:xfrm>
            <a:custGeom>
              <a:rect b="b" l="l" r="r" t="t"/>
              <a:pathLst>
                <a:path extrusionOk="0" h="1029" w="15612">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0"/>
            <p:cNvSpPr/>
            <p:nvPr/>
          </p:nvSpPr>
          <p:spPr>
            <a:xfrm>
              <a:off x="235225" y="3025200"/>
              <a:ext cx="1299375" cy="1834400"/>
            </a:xfrm>
            <a:custGeom>
              <a:rect b="b" l="l" r="r" t="t"/>
              <a:pathLst>
                <a:path extrusionOk="0" h="73376" w="51975">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0"/>
            <p:cNvSpPr/>
            <p:nvPr/>
          </p:nvSpPr>
          <p:spPr>
            <a:xfrm>
              <a:off x="238125" y="2771600"/>
              <a:ext cx="3130850" cy="2088000"/>
            </a:xfrm>
            <a:custGeom>
              <a:rect b="b" l="l" r="r" t="t"/>
              <a:pathLst>
                <a:path extrusionOk="0" h="83520" w="125234">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0"/>
            <p:cNvSpPr/>
            <p:nvPr/>
          </p:nvSpPr>
          <p:spPr>
            <a:xfrm>
              <a:off x="2395900" y="4787775"/>
              <a:ext cx="736000" cy="71825"/>
            </a:xfrm>
            <a:custGeom>
              <a:rect b="b" l="l" r="r" t="t"/>
              <a:pathLst>
                <a:path extrusionOk="0" h="2873" w="2944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0"/>
            <p:cNvSpPr/>
            <p:nvPr/>
          </p:nvSpPr>
          <p:spPr>
            <a:xfrm>
              <a:off x="235225" y="2944450"/>
              <a:ext cx="1491600" cy="1915150"/>
            </a:xfrm>
            <a:custGeom>
              <a:rect b="b" l="l" r="r" t="t"/>
              <a:pathLst>
                <a:path extrusionOk="0" h="76606" w="59664">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5" name="Google Shape;2855;p40"/>
          <p:cNvGrpSpPr/>
          <p:nvPr/>
        </p:nvGrpSpPr>
        <p:grpSpPr>
          <a:xfrm flipH="1">
            <a:off x="5158074" y="9"/>
            <a:ext cx="3985907" cy="3918269"/>
            <a:chOff x="2524675" y="238075"/>
            <a:chExt cx="1178600" cy="1158600"/>
          </a:xfrm>
        </p:grpSpPr>
        <p:sp>
          <p:nvSpPr>
            <p:cNvPr id="2856" name="Google Shape;2856;p40"/>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0"/>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0"/>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0"/>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0"/>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0"/>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0"/>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0"/>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0"/>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0"/>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0"/>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0"/>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0"/>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0"/>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0"/>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0"/>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0"/>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0"/>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0"/>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0"/>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0"/>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0"/>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0"/>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0"/>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0"/>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0"/>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0"/>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0"/>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0"/>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0"/>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0"/>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0"/>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0"/>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0"/>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0"/>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0"/>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0"/>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0"/>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0"/>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0"/>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0"/>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0"/>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0"/>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0"/>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0"/>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0"/>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0"/>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0"/>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0"/>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0"/>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0"/>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0"/>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0"/>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0"/>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0" name="Google Shape;2910;p40"/>
          <p:cNvGrpSpPr/>
          <p:nvPr/>
        </p:nvGrpSpPr>
        <p:grpSpPr>
          <a:xfrm flipH="1">
            <a:off x="-26" y="1231184"/>
            <a:ext cx="3985907" cy="3918269"/>
            <a:chOff x="2524675" y="238075"/>
            <a:chExt cx="1178600" cy="1158600"/>
          </a:xfrm>
        </p:grpSpPr>
        <p:sp>
          <p:nvSpPr>
            <p:cNvPr id="2911" name="Google Shape;2911;p40"/>
            <p:cNvSpPr/>
            <p:nvPr/>
          </p:nvSpPr>
          <p:spPr>
            <a:xfrm>
              <a:off x="3497400" y="667150"/>
              <a:ext cx="10425" cy="10450"/>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0"/>
            <p:cNvSpPr/>
            <p:nvPr/>
          </p:nvSpPr>
          <p:spPr>
            <a:xfrm>
              <a:off x="3513025" y="588975"/>
              <a:ext cx="18300" cy="18300"/>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0"/>
            <p:cNvSpPr/>
            <p:nvPr/>
          </p:nvSpPr>
          <p:spPr>
            <a:xfrm>
              <a:off x="3046675" y="353650"/>
              <a:ext cx="18225" cy="1822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0"/>
            <p:cNvSpPr/>
            <p:nvPr/>
          </p:nvSpPr>
          <p:spPr>
            <a:xfrm>
              <a:off x="3635525" y="746225"/>
              <a:ext cx="13900" cy="13000"/>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0"/>
            <p:cNvSpPr/>
            <p:nvPr/>
          </p:nvSpPr>
          <p:spPr>
            <a:xfrm>
              <a:off x="3680675" y="866075"/>
              <a:ext cx="6075" cy="5225"/>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0"/>
            <p:cNvSpPr/>
            <p:nvPr/>
          </p:nvSpPr>
          <p:spPr>
            <a:xfrm>
              <a:off x="3614675" y="940750"/>
              <a:ext cx="7800" cy="7825"/>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0"/>
            <p:cNvSpPr/>
            <p:nvPr/>
          </p:nvSpPr>
          <p:spPr>
            <a:xfrm>
              <a:off x="3370600" y="819175"/>
              <a:ext cx="7875" cy="7800"/>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0"/>
            <p:cNvSpPr/>
            <p:nvPr/>
          </p:nvSpPr>
          <p:spPr>
            <a:xfrm>
              <a:off x="3692825" y="971125"/>
              <a:ext cx="10450" cy="10450"/>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0"/>
            <p:cNvSpPr/>
            <p:nvPr/>
          </p:nvSpPr>
          <p:spPr>
            <a:xfrm>
              <a:off x="3678025" y="584675"/>
              <a:ext cx="11350" cy="10450"/>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0"/>
            <p:cNvSpPr/>
            <p:nvPr/>
          </p:nvSpPr>
          <p:spPr>
            <a:xfrm>
              <a:off x="3508725" y="484775"/>
              <a:ext cx="5225" cy="5225"/>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0"/>
            <p:cNvSpPr/>
            <p:nvPr/>
          </p:nvSpPr>
          <p:spPr>
            <a:xfrm>
              <a:off x="3587700" y="488250"/>
              <a:ext cx="7875" cy="8700"/>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0"/>
            <p:cNvSpPr/>
            <p:nvPr/>
          </p:nvSpPr>
          <p:spPr>
            <a:xfrm>
              <a:off x="2590675" y="721900"/>
              <a:ext cx="10450" cy="10450"/>
            </a:xfrm>
            <a:custGeom>
              <a:rect b="b" l="l" r="r" t="t"/>
              <a:pathLst>
                <a:path extrusionOk="0" h="418" w="418">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0"/>
            <p:cNvSpPr/>
            <p:nvPr/>
          </p:nvSpPr>
          <p:spPr>
            <a:xfrm>
              <a:off x="2643700" y="910325"/>
              <a:ext cx="7800" cy="7875"/>
            </a:xfrm>
            <a:custGeom>
              <a:rect b="b" l="l" r="r" t="t"/>
              <a:pathLst>
                <a:path extrusionOk="0" h="315" w="312">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0"/>
            <p:cNvSpPr/>
            <p:nvPr/>
          </p:nvSpPr>
          <p:spPr>
            <a:xfrm>
              <a:off x="2628050" y="473500"/>
              <a:ext cx="13025" cy="13925"/>
            </a:xfrm>
            <a:custGeom>
              <a:rect b="b" l="l" r="r" t="t"/>
              <a:pathLst>
                <a:path extrusionOk="0" h="557" w="521">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0"/>
            <p:cNvSpPr/>
            <p:nvPr/>
          </p:nvSpPr>
          <p:spPr>
            <a:xfrm>
              <a:off x="2711425" y="423125"/>
              <a:ext cx="11300" cy="10450"/>
            </a:xfrm>
            <a:custGeom>
              <a:rect b="b" l="l" r="r" t="t"/>
              <a:pathLst>
                <a:path extrusionOk="0" h="418" w="452">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0"/>
            <p:cNvSpPr/>
            <p:nvPr/>
          </p:nvSpPr>
          <p:spPr>
            <a:xfrm>
              <a:off x="2823450" y="422225"/>
              <a:ext cx="7875" cy="7875"/>
            </a:xfrm>
            <a:custGeom>
              <a:rect b="b" l="l" r="r" t="t"/>
              <a:pathLst>
                <a:path extrusionOk="0" h="315" w="315">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0"/>
            <p:cNvSpPr/>
            <p:nvPr/>
          </p:nvSpPr>
          <p:spPr>
            <a:xfrm>
              <a:off x="2628900" y="350175"/>
              <a:ext cx="24350" cy="23450"/>
            </a:xfrm>
            <a:custGeom>
              <a:rect b="b" l="l" r="r" t="t"/>
              <a:pathLst>
                <a:path extrusionOk="0" h="938" w="974">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0"/>
            <p:cNvSpPr/>
            <p:nvPr/>
          </p:nvSpPr>
          <p:spPr>
            <a:xfrm>
              <a:off x="2524675" y="617675"/>
              <a:ext cx="8700" cy="8725"/>
            </a:xfrm>
            <a:custGeom>
              <a:rect b="b" l="l" r="r" t="t"/>
              <a:pathLst>
                <a:path extrusionOk="0" h="349" w="348">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0"/>
            <p:cNvSpPr/>
            <p:nvPr/>
          </p:nvSpPr>
          <p:spPr>
            <a:xfrm>
              <a:off x="2675800" y="1010250"/>
              <a:ext cx="10450" cy="10425"/>
            </a:xfrm>
            <a:custGeom>
              <a:rect b="b" l="l" r="r" t="t"/>
              <a:pathLst>
                <a:path extrusionOk="0" h="417" w="418">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0"/>
            <p:cNvSpPr/>
            <p:nvPr/>
          </p:nvSpPr>
          <p:spPr>
            <a:xfrm>
              <a:off x="3659825" y="425700"/>
              <a:ext cx="15675" cy="1657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0"/>
            <p:cNvSpPr/>
            <p:nvPr/>
          </p:nvSpPr>
          <p:spPr>
            <a:xfrm>
              <a:off x="2648000" y="449175"/>
              <a:ext cx="31600" cy="26675"/>
            </a:xfrm>
            <a:custGeom>
              <a:rect b="b" l="l" r="r" t="t"/>
              <a:pathLst>
                <a:path extrusionOk="0" h="1067" w="1264">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0"/>
            <p:cNvSpPr/>
            <p:nvPr/>
          </p:nvSpPr>
          <p:spPr>
            <a:xfrm>
              <a:off x="3425350" y="388400"/>
              <a:ext cx="13000" cy="13025"/>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0"/>
            <p:cNvSpPr/>
            <p:nvPr/>
          </p:nvSpPr>
          <p:spPr>
            <a:xfrm>
              <a:off x="3446175" y="364000"/>
              <a:ext cx="30800" cy="26550"/>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0"/>
            <p:cNvSpPr/>
            <p:nvPr/>
          </p:nvSpPr>
          <p:spPr>
            <a:xfrm>
              <a:off x="3565125" y="564800"/>
              <a:ext cx="22600" cy="21175"/>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0"/>
            <p:cNvSpPr/>
            <p:nvPr/>
          </p:nvSpPr>
          <p:spPr>
            <a:xfrm>
              <a:off x="2581175" y="556825"/>
              <a:ext cx="23425" cy="20875"/>
            </a:xfrm>
            <a:custGeom>
              <a:rect b="b" l="l" r="r" t="t"/>
              <a:pathLst>
                <a:path extrusionOk="0" h="835" w="937">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0"/>
            <p:cNvSpPr/>
            <p:nvPr/>
          </p:nvSpPr>
          <p:spPr>
            <a:xfrm>
              <a:off x="2626325" y="995375"/>
              <a:ext cx="23450" cy="20950"/>
            </a:xfrm>
            <a:custGeom>
              <a:rect b="b" l="l" r="r" t="t"/>
              <a:pathLst>
                <a:path extrusionOk="0" h="838" w="938">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0"/>
            <p:cNvSpPr/>
            <p:nvPr/>
          </p:nvSpPr>
          <p:spPr>
            <a:xfrm>
              <a:off x="2681000" y="1163925"/>
              <a:ext cx="7875" cy="8700"/>
            </a:xfrm>
            <a:custGeom>
              <a:rect b="b" l="l" r="r" t="t"/>
              <a:pathLst>
                <a:path extrusionOk="0" h="348" w="315">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0"/>
            <p:cNvSpPr/>
            <p:nvPr/>
          </p:nvSpPr>
          <p:spPr>
            <a:xfrm>
              <a:off x="2713175" y="1264675"/>
              <a:ext cx="10450" cy="10450"/>
            </a:xfrm>
            <a:custGeom>
              <a:rect b="b" l="l" r="r" t="t"/>
              <a:pathLst>
                <a:path extrusionOk="0" h="418" w="418">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0"/>
            <p:cNvSpPr/>
            <p:nvPr/>
          </p:nvSpPr>
          <p:spPr>
            <a:xfrm>
              <a:off x="2663625" y="1249875"/>
              <a:ext cx="23525" cy="20875"/>
            </a:xfrm>
            <a:custGeom>
              <a:rect b="b" l="l" r="r" t="t"/>
              <a:pathLst>
                <a:path extrusionOk="0" h="835" w="941">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0"/>
            <p:cNvSpPr/>
            <p:nvPr/>
          </p:nvSpPr>
          <p:spPr>
            <a:xfrm>
              <a:off x="2814750" y="1231800"/>
              <a:ext cx="23500" cy="21175"/>
            </a:xfrm>
            <a:custGeom>
              <a:rect b="b" l="l" r="r" t="t"/>
              <a:pathLst>
                <a:path extrusionOk="0" h="847" w="94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0"/>
            <p:cNvSpPr/>
            <p:nvPr/>
          </p:nvSpPr>
          <p:spPr>
            <a:xfrm>
              <a:off x="3113525" y="1375125"/>
              <a:ext cx="22600" cy="2155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0"/>
            <p:cNvSpPr/>
            <p:nvPr/>
          </p:nvSpPr>
          <p:spPr>
            <a:xfrm>
              <a:off x="3361900" y="880350"/>
              <a:ext cx="23500" cy="21325"/>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0"/>
            <p:cNvSpPr/>
            <p:nvPr/>
          </p:nvSpPr>
          <p:spPr>
            <a:xfrm>
              <a:off x="3550400" y="589850"/>
              <a:ext cx="13025" cy="11750"/>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0"/>
            <p:cNvSpPr/>
            <p:nvPr/>
          </p:nvSpPr>
          <p:spPr>
            <a:xfrm>
              <a:off x="2611525" y="679325"/>
              <a:ext cx="13100" cy="11750"/>
            </a:xfrm>
            <a:custGeom>
              <a:rect b="b" l="l" r="r" t="t"/>
              <a:pathLst>
                <a:path extrusionOk="0" h="470" w="524">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0"/>
            <p:cNvSpPr/>
            <p:nvPr/>
          </p:nvSpPr>
          <p:spPr>
            <a:xfrm>
              <a:off x="2570750" y="649975"/>
              <a:ext cx="13000" cy="12150"/>
            </a:xfrm>
            <a:custGeom>
              <a:rect b="b" l="l" r="r" t="t"/>
              <a:pathLst>
                <a:path extrusionOk="0" h="486" w="52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0"/>
            <p:cNvSpPr/>
            <p:nvPr/>
          </p:nvSpPr>
          <p:spPr>
            <a:xfrm>
              <a:off x="3485225" y="1249050"/>
              <a:ext cx="10450" cy="10425"/>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0"/>
            <p:cNvSpPr/>
            <p:nvPr/>
          </p:nvSpPr>
          <p:spPr>
            <a:xfrm>
              <a:off x="3353225" y="1236050"/>
              <a:ext cx="10450" cy="10450"/>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0"/>
            <p:cNvSpPr/>
            <p:nvPr/>
          </p:nvSpPr>
          <p:spPr>
            <a:xfrm>
              <a:off x="2971075" y="1280300"/>
              <a:ext cx="10450" cy="10450"/>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0"/>
            <p:cNvSpPr/>
            <p:nvPr/>
          </p:nvSpPr>
          <p:spPr>
            <a:xfrm>
              <a:off x="3506975" y="1206650"/>
              <a:ext cx="12175" cy="12200"/>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0"/>
            <p:cNvSpPr/>
            <p:nvPr/>
          </p:nvSpPr>
          <p:spPr>
            <a:xfrm>
              <a:off x="3465300" y="1177425"/>
              <a:ext cx="13000" cy="12125"/>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0"/>
            <p:cNvSpPr/>
            <p:nvPr/>
          </p:nvSpPr>
          <p:spPr>
            <a:xfrm>
              <a:off x="3586875" y="511650"/>
              <a:ext cx="13025" cy="11775"/>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0"/>
            <p:cNvSpPr/>
            <p:nvPr/>
          </p:nvSpPr>
          <p:spPr>
            <a:xfrm>
              <a:off x="2814750" y="337125"/>
              <a:ext cx="8725" cy="8700"/>
            </a:xfrm>
            <a:custGeom>
              <a:rect b="b" l="l" r="r" t="t"/>
              <a:pathLst>
                <a:path extrusionOk="0" h="348" w="349">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0"/>
            <p:cNvSpPr/>
            <p:nvPr/>
          </p:nvSpPr>
          <p:spPr>
            <a:xfrm>
              <a:off x="2886875" y="274600"/>
              <a:ext cx="16500" cy="16550"/>
            </a:xfrm>
            <a:custGeom>
              <a:rect b="b" l="l" r="r" t="t"/>
              <a:pathLst>
                <a:path extrusionOk="0" h="662" w="66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0"/>
            <p:cNvSpPr/>
            <p:nvPr/>
          </p:nvSpPr>
          <p:spPr>
            <a:xfrm>
              <a:off x="2814750" y="360550"/>
              <a:ext cx="13100" cy="11775"/>
            </a:xfrm>
            <a:custGeom>
              <a:rect b="b" l="l" r="r" t="t"/>
              <a:pathLst>
                <a:path extrusionOk="0" h="471" w="524">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0"/>
            <p:cNvSpPr/>
            <p:nvPr/>
          </p:nvSpPr>
          <p:spPr>
            <a:xfrm>
              <a:off x="3173475" y="406600"/>
              <a:ext cx="5225" cy="5225"/>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0"/>
            <p:cNvSpPr/>
            <p:nvPr/>
          </p:nvSpPr>
          <p:spPr>
            <a:xfrm>
              <a:off x="3332375" y="290225"/>
              <a:ext cx="5225" cy="5225"/>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0"/>
            <p:cNvSpPr/>
            <p:nvPr/>
          </p:nvSpPr>
          <p:spPr>
            <a:xfrm>
              <a:off x="3252475" y="410075"/>
              <a:ext cx="7875" cy="8700"/>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0"/>
            <p:cNvSpPr/>
            <p:nvPr/>
          </p:nvSpPr>
          <p:spPr>
            <a:xfrm>
              <a:off x="3174300" y="291125"/>
              <a:ext cx="8725" cy="7800"/>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0"/>
            <p:cNvSpPr/>
            <p:nvPr/>
          </p:nvSpPr>
          <p:spPr>
            <a:xfrm>
              <a:off x="3251650" y="433500"/>
              <a:ext cx="13000" cy="11775"/>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0"/>
            <p:cNvSpPr/>
            <p:nvPr/>
          </p:nvSpPr>
          <p:spPr>
            <a:xfrm>
              <a:off x="3001525" y="238075"/>
              <a:ext cx="13000" cy="11775"/>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0"/>
            <p:cNvSpPr/>
            <p:nvPr/>
          </p:nvSpPr>
          <p:spPr>
            <a:xfrm>
              <a:off x="3329800" y="871425"/>
              <a:ext cx="13025" cy="11975"/>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0"/>
            <p:cNvSpPr/>
            <p:nvPr/>
          </p:nvSpPr>
          <p:spPr>
            <a:xfrm>
              <a:off x="3656350" y="710775"/>
              <a:ext cx="13025" cy="1215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0"/>
            <p:cNvSpPr/>
            <p:nvPr/>
          </p:nvSpPr>
          <p:spPr>
            <a:xfrm>
              <a:off x="3354950" y="914000"/>
              <a:ext cx="12200" cy="1215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0"/>
            <p:cNvSpPr/>
            <p:nvPr/>
          </p:nvSpPr>
          <p:spPr>
            <a:xfrm>
              <a:off x="3649400" y="838225"/>
              <a:ext cx="13025" cy="11775"/>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2965" name="Shape 2965"/>
        <p:cNvGrpSpPr/>
        <p:nvPr/>
      </p:nvGrpSpPr>
      <p:grpSpPr>
        <a:xfrm>
          <a:off x="0" y="0"/>
          <a:ext cx="0" cy="0"/>
          <a:chOff x="0" y="0"/>
          <a:chExt cx="0" cy="0"/>
        </a:xfrm>
      </p:grpSpPr>
      <p:grpSp>
        <p:nvGrpSpPr>
          <p:cNvPr id="2966" name="Google Shape;2966;p41"/>
          <p:cNvGrpSpPr/>
          <p:nvPr/>
        </p:nvGrpSpPr>
        <p:grpSpPr>
          <a:xfrm flipH="1">
            <a:off x="10" y="3399552"/>
            <a:ext cx="3931697" cy="1741540"/>
            <a:chOff x="1076310" y="3270752"/>
            <a:chExt cx="3931697" cy="1741540"/>
          </a:xfrm>
        </p:grpSpPr>
        <p:sp>
          <p:nvSpPr>
            <p:cNvPr id="2967" name="Google Shape;2967;p41"/>
            <p:cNvSpPr/>
            <p:nvPr/>
          </p:nvSpPr>
          <p:spPr>
            <a:xfrm>
              <a:off x="3402350" y="3871800"/>
              <a:ext cx="1605658" cy="1140492"/>
            </a:xfrm>
            <a:custGeom>
              <a:rect b="b" l="l" r="r" t="t"/>
              <a:pathLst>
                <a:path extrusionOk="0" h="14115" w="19872">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8" name="Google Shape;2968;p41"/>
            <p:cNvGrpSpPr/>
            <p:nvPr/>
          </p:nvGrpSpPr>
          <p:grpSpPr>
            <a:xfrm rot="-5400000">
              <a:off x="2177753" y="2169309"/>
              <a:ext cx="1715384" cy="3918269"/>
              <a:chOff x="10706378" y="539509"/>
              <a:chExt cx="1715384" cy="3918269"/>
            </a:xfrm>
          </p:grpSpPr>
          <p:sp>
            <p:nvSpPr>
              <p:cNvPr id="2969" name="Google Shape;2969;p41"/>
              <p:cNvSpPr/>
              <p:nvPr/>
            </p:nvSpPr>
            <p:spPr>
              <a:xfrm flipH="1" rot="10800000">
                <a:off x="10962050" y="4005280"/>
                <a:ext cx="61635" cy="61635"/>
              </a:xfrm>
              <a:custGeom>
                <a:rect b="b" l="l" r="r" t="t"/>
                <a:pathLst>
                  <a:path extrusionOk="0" h="729" w="729">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1"/>
              <p:cNvSpPr/>
              <p:nvPr/>
            </p:nvSpPr>
            <p:spPr>
              <a:xfrm flipH="1" rot="10800000">
                <a:off x="12057532" y="2466178"/>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1"/>
              <p:cNvSpPr/>
              <p:nvPr/>
            </p:nvSpPr>
            <p:spPr>
              <a:xfrm flipH="1" rot="10800000">
                <a:off x="12242691" y="3905345"/>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1"/>
              <p:cNvSpPr/>
              <p:nvPr/>
            </p:nvSpPr>
            <p:spPr>
              <a:xfrm flipH="1" rot="10800000">
                <a:off x="12313119" y="3942123"/>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1"/>
              <p:cNvSpPr/>
              <p:nvPr/>
            </p:nvSpPr>
            <p:spPr>
              <a:xfrm flipH="1" rot="10800000">
                <a:off x="11188130" y="539509"/>
                <a:ext cx="76431" cy="72880"/>
              </a:xfrm>
              <a:custGeom>
                <a:rect b="b" l="l" r="r" t="t"/>
                <a:pathLst>
                  <a:path extrusionOk="0" h="862" w="904">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1"/>
              <p:cNvSpPr/>
              <p:nvPr/>
            </p:nvSpPr>
            <p:spPr>
              <a:xfrm flipH="1" rot="10800000">
                <a:off x="12028109" y="2213550"/>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1"/>
              <p:cNvSpPr/>
              <p:nvPr/>
            </p:nvSpPr>
            <p:spPr>
              <a:xfrm flipH="1" rot="10800000">
                <a:off x="11998771" y="1047386"/>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1"/>
              <p:cNvSpPr/>
              <p:nvPr/>
            </p:nvSpPr>
            <p:spPr>
              <a:xfrm flipH="1" rot="10800000">
                <a:off x="10706378" y="897737"/>
                <a:ext cx="35341" cy="35341"/>
              </a:xfrm>
              <a:custGeom>
                <a:rect b="b" l="l" r="r" t="t"/>
                <a:pathLst>
                  <a:path extrusionOk="0" h="418" w="418">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1"/>
              <p:cNvSpPr/>
              <p:nvPr/>
            </p:nvSpPr>
            <p:spPr>
              <a:xfrm flipH="1" rot="10800000">
                <a:off x="12377798" y="1239985"/>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1"/>
              <p:cNvSpPr/>
              <p:nvPr/>
            </p:nvSpPr>
            <p:spPr>
              <a:xfrm flipH="1" rot="10800000">
                <a:off x="11390875" y="3870173"/>
                <a:ext cx="17670" cy="17670"/>
              </a:xfrm>
              <a:custGeom>
                <a:rect b="b" l="l" r="r" t="t"/>
                <a:pathLst>
                  <a:path extrusionOk="0" h="209" w="209">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1"/>
              <p:cNvSpPr/>
              <p:nvPr/>
            </p:nvSpPr>
            <p:spPr>
              <a:xfrm flipH="1" rot="10800000">
                <a:off x="11928258" y="4263742"/>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1"/>
              <p:cNvSpPr/>
              <p:nvPr/>
            </p:nvSpPr>
            <p:spPr>
              <a:xfrm flipH="1" rot="10800000">
                <a:off x="11658045" y="3846669"/>
                <a:ext cx="26632" cy="29423"/>
              </a:xfrm>
              <a:custGeom>
                <a:rect b="b" l="l" r="r" t="t"/>
                <a:pathLst>
                  <a:path extrusionOk="0" h="348" w="315">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1"/>
              <p:cNvSpPr/>
              <p:nvPr/>
            </p:nvSpPr>
            <p:spPr>
              <a:xfrm flipH="1" rot="10800000">
                <a:off x="11393665" y="4251990"/>
                <a:ext cx="29507" cy="26379"/>
              </a:xfrm>
              <a:custGeom>
                <a:rect b="b" l="l" r="r" t="t"/>
                <a:pathLst>
                  <a:path extrusionOk="0" h="312" w="349">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1"/>
              <p:cNvSpPr/>
              <p:nvPr/>
            </p:nvSpPr>
            <p:spPr>
              <a:xfrm flipH="1" rot="10800000">
                <a:off x="11655255" y="3757049"/>
                <a:ext cx="43965" cy="39822"/>
              </a:xfrm>
              <a:custGeom>
                <a:rect b="b" l="l" r="r" t="t"/>
                <a:pathLst>
                  <a:path extrusionOk="0" h="471" w="52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1"/>
              <p:cNvSpPr/>
              <p:nvPr/>
            </p:nvSpPr>
            <p:spPr>
              <a:xfrm flipH="1" rot="10800000">
                <a:off x="10809357" y="4417957"/>
                <a:ext cx="43965" cy="39822"/>
              </a:xfrm>
              <a:custGeom>
                <a:rect b="b" l="l" r="r" t="t"/>
                <a:pathLst>
                  <a:path extrusionOk="0" h="471" w="52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1"/>
              <p:cNvSpPr/>
              <p:nvPr/>
            </p:nvSpPr>
            <p:spPr>
              <a:xfrm flipH="1" rot="10800000">
                <a:off x="11919550" y="227535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1"/>
              <p:cNvSpPr/>
              <p:nvPr/>
            </p:nvSpPr>
            <p:spPr>
              <a:xfrm flipH="1" rot="10800000">
                <a:off x="12004605" y="2130778"/>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6" name="Google Shape;2986;p41"/>
          <p:cNvSpPr/>
          <p:nvPr/>
        </p:nvSpPr>
        <p:spPr>
          <a:xfrm flipH="1">
            <a:off x="7178590" y="0"/>
            <a:ext cx="1965410" cy="1314283"/>
          </a:xfrm>
          <a:custGeom>
            <a:rect b="b" l="l" r="r" t="t"/>
            <a:pathLst>
              <a:path extrusionOk="0" h="16935" w="25325">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7" name="Google Shape;2987;p41"/>
          <p:cNvGrpSpPr/>
          <p:nvPr/>
        </p:nvGrpSpPr>
        <p:grpSpPr>
          <a:xfrm rot="-5400000">
            <a:off x="6873526" y="1007415"/>
            <a:ext cx="3277907" cy="1263055"/>
            <a:chOff x="1766764" y="-4125385"/>
            <a:chExt cx="3277907" cy="1263055"/>
          </a:xfrm>
        </p:grpSpPr>
        <p:sp>
          <p:nvSpPr>
            <p:cNvPr id="2988" name="Google Shape;2988;p4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41"/>
          <p:cNvGrpSpPr/>
          <p:nvPr/>
        </p:nvGrpSpPr>
        <p:grpSpPr>
          <a:xfrm>
            <a:off x="39701" y="-10"/>
            <a:ext cx="3277907" cy="1263055"/>
            <a:chOff x="1766764" y="-4125385"/>
            <a:chExt cx="3277907" cy="1263055"/>
          </a:xfrm>
        </p:grpSpPr>
        <p:sp>
          <p:nvSpPr>
            <p:cNvPr id="3015" name="Google Shape;3015;p41"/>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1"/>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1"/>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1"/>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1"/>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1"/>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1"/>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1"/>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1"/>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1"/>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1"/>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1"/>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1"/>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1"/>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1"/>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1"/>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1"/>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1"/>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1"/>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1"/>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1"/>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1"/>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1"/>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1"/>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1"/>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1"/>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19">
    <p:spTree>
      <p:nvGrpSpPr>
        <p:cNvPr id="3041" name="Shape 3041"/>
        <p:cNvGrpSpPr/>
        <p:nvPr/>
      </p:nvGrpSpPr>
      <p:grpSpPr>
        <a:xfrm>
          <a:off x="0" y="0"/>
          <a:ext cx="0" cy="0"/>
          <a:chOff x="0" y="0"/>
          <a:chExt cx="0" cy="0"/>
        </a:xfrm>
      </p:grpSpPr>
      <p:sp>
        <p:nvSpPr>
          <p:cNvPr id="3042" name="Google Shape;3042;p42"/>
          <p:cNvSpPr txBox="1"/>
          <p:nvPr>
            <p:ph idx="1" type="subTitle"/>
          </p:nvPr>
        </p:nvSpPr>
        <p:spPr>
          <a:xfrm>
            <a:off x="1448700" y="2891519"/>
            <a:ext cx="2394600" cy="17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3" name="Google Shape;3043;p42"/>
          <p:cNvSpPr txBox="1"/>
          <p:nvPr>
            <p:ph idx="2" type="subTitle"/>
          </p:nvPr>
        </p:nvSpPr>
        <p:spPr>
          <a:xfrm>
            <a:off x="1503000" y="3210342"/>
            <a:ext cx="2286000" cy="66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4" name="Google Shape;3044;p42"/>
          <p:cNvSpPr txBox="1"/>
          <p:nvPr>
            <p:ph idx="3" type="subTitle"/>
          </p:nvPr>
        </p:nvSpPr>
        <p:spPr>
          <a:xfrm>
            <a:off x="5303800" y="2887919"/>
            <a:ext cx="2394600" cy="17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045" name="Google Shape;3045;p42"/>
          <p:cNvSpPr txBox="1"/>
          <p:nvPr>
            <p:ph idx="4" type="subTitle"/>
          </p:nvPr>
        </p:nvSpPr>
        <p:spPr>
          <a:xfrm>
            <a:off x="5358100" y="3210342"/>
            <a:ext cx="22860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046" name="Google Shape;3046;p42"/>
          <p:cNvSpPr txBox="1"/>
          <p:nvPr>
            <p:ph type="title"/>
          </p:nvPr>
        </p:nvSpPr>
        <p:spPr>
          <a:xfrm>
            <a:off x="720000" y="541975"/>
            <a:ext cx="7704000" cy="27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3047" name="Google Shape;3047;p42"/>
          <p:cNvSpPr/>
          <p:nvPr/>
        </p:nvSpPr>
        <p:spPr>
          <a:xfrm>
            <a:off x="0" y="4214225"/>
            <a:ext cx="3055899" cy="921047"/>
          </a:xfrm>
          <a:custGeom>
            <a:rect b="b" l="l" r="r" t="t"/>
            <a:pathLst>
              <a:path extrusionOk="0" h="6481" w="21503">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rgbClr val="3BA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8" name="Google Shape;3048;p42"/>
          <p:cNvGrpSpPr/>
          <p:nvPr/>
        </p:nvGrpSpPr>
        <p:grpSpPr>
          <a:xfrm flipH="1" rot="10800000">
            <a:off x="5954700" y="3522075"/>
            <a:ext cx="3189300" cy="1619850"/>
            <a:chOff x="4185675" y="845125"/>
            <a:chExt cx="3189300" cy="1619850"/>
          </a:xfrm>
        </p:grpSpPr>
        <p:sp>
          <p:nvSpPr>
            <p:cNvPr id="3049" name="Google Shape;3049;p42"/>
            <p:cNvSpPr/>
            <p:nvPr/>
          </p:nvSpPr>
          <p:spPr>
            <a:xfrm>
              <a:off x="4185675" y="845125"/>
              <a:ext cx="3189300" cy="1619850"/>
            </a:xfrm>
            <a:custGeom>
              <a:rect b="b" l="l" r="r" t="t"/>
              <a:pathLst>
                <a:path extrusionOk="0" h="64794" w="127572">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rgbClr val="51B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2"/>
            <p:cNvSpPr/>
            <p:nvPr/>
          </p:nvSpPr>
          <p:spPr>
            <a:xfrm>
              <a:off x="5713400" y="845125"/>
              <a:ext cx="1224000" cy="579875"/>
            </a:xfrm>
            <a:custGeom>
              <a:rect b="b" l="l" r="r" t="t"/>
              <a:pathLst>
                <a:path extrusionOk="0" h="23195" w="4896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2"/>
            <p:cNvSpPr/>
            <p:nvPr/>
          </p:nvSpPr>
          <p:spPr>
            <a:xfrm>
              <a:off x="7018425" y="1440525"/>
              <a:ext cx="356550" cy="717800"/>
            </a:xfrm>
            <a:custGeom>
              <a:rect b="b" l="l" r="r" t="t"/>
              <a:pathLst>
                <a:path extrusionOk="0" h="28712" w="14262">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2" name="Google Shape;3052;p42"/>
          <p:cNvGrpSpPr/>
          <p:nvPr/>
        </p:nvGrpSpPr>
        <p:grpSpPr>
          <a:xfrm rot="-5400000">
            <a:off x="-1007424" y="1007415"/>
            <a:ext cx="3277907" cy="1263055"/>
            <a:chOff x="1766764" y="-4125385"/>
            <a:chExt cx="3277907" cy="1263055"/>
          </a:xfrm>
        </p:grpSpPr>
        <p:sp>
          <p:nvSpPr>
            <p:cNvPr id="3053" name="Google Shape;3053;p42"/>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2"/>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2"/>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2"/>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2"/>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2"/>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2"/>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2"/>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2"/>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2"/>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2"/>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2"/>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2"/>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2"/>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2"/>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2"/>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2"/>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2"/>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2"/>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2"/>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2"/>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2"/>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2"/>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2"/>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2"/>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2"/>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9" name="Google Shape;3079;p42"/>
          <p:cNvGrpSpPr/>
          <p:nvPr/>
        </p:nvGrpSpPr>
        <p:grpSpPr>
          <a:xfrm>
            <a:off x="1" y="3878865"/>
            <a:ext cx="3277907" cy="1263055"/>
            <a:chOff x="1766764" y="-4125385"/>
            <a:chExt cx="3277907" cy="1263055"/>
          </a:xfrm>
        </p:grpSpPr>
        <p:sp>
          <p:nvSpPr>
            <p:cNvPr id="3080" name="Google Shape;3080;p42"/>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2"/>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2"/>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2"/>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2"/>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2"/>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2"/>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2"/>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2"/>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2"/>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2"/>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2"/>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2"/>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2"/>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2"/>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2"/>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2"/>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2"/>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2"/>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2"/>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2"/>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2"/>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2"/>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2"/>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2"/>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2"/>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6" name="Google Shape;3106;p42"/>
          <p:cNvGrpSpPr/>
          <p:nvPr/>
        </p:nvGrpSpPr>
        <p:grpSpPr>
          <a:xfrm>
            <a:off x="5866101" y="3878865"/>
            <a:ext cx="3277907" cy="1263055"/>
            <a:chOff x="1766764" y="-4125385"/>
            <a:chExt cx="3277907" cy="1263055"/>
          </a:xfrm>
        </p:grpSpPr>
        <p:sp>
          <p:nvSpPr>
            <p:cNvPr id="3107" name="Google Shape;3107;p42"/>
            <p:cNvSpPr/>
            <p:nvPr/>
          </p:nvSpPr>
          <p:spPr>
            <a:xfrm flipH="1" rot="5400000">
              <a:off x="3734649" y="-3464435"/>
              <a:ext cx="35256" cy="35341"/>
            </a:xfrm>
            <a:custGeom>
              <a:rect b="b" l="l" r="r" t="t"/>
              <a:pathLst>
                <a:path extrusionOk="0" h="418" w="417">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2"/>
            <p:cNvSpPr/>
            <p:nvPr/>
          </p:nvSpPr>
          <p:spPr>
            <a:xfrm flipH="1" rot="5400000">
              <a:off x="3972439" y="-3543867"/>
              <a:ext cx="61889" cy="61889"/>
            </a:xfrm>
            <a:custGeom>
              <a:rect b="b" l="l" r="r" t="t"/>
              <a:pathLst>
                <a:path extrusionOk="0" h="732" w="732">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2"/>
            <p:cNvSpPr/>
            <p:nvPr/>
          </p:nvSpPr>
          <p:spPr>
            <a:xfrm flipH="1" rot="5400000">
              <a:off x="3457037" y="-3941748"/>
              <a:ext cx="47008" cy="43965"/>
            </a:xfrm>
            <a:custGeom>
              <a:rect b="b" l="l" r="r" t="t"/>
              <a:pathLst>
                <a:path extrusionOk="0" h="520" w="556">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2"/>
            <p:cNvSpPr/>
            <p:nvPr/>
          </p:nvSpPr>
          <p:spPr>
            <a:xfrm flipH="1" rot="5400000">
              <a:off x="3078095" y="-4068062"/>
              <a:ext cx="20545" cy="17670"/>
            </a:xfrm>
            <a:custGeom>
              <a:rect b="b" l="l" r="r" t="t"/>
              <a:pathLst>
                <a:path extrusionOk="0" h="209" w="243">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2"/>
            <p:cNvSpPr/>
            <p:nvPr/>
          </p:nvSpPr>
          <p:spPr>
            <a:xfrm flipH="1" rot="5400000">
              <a:off x="2818238" y="-3852170"/>
              <a:ext cx="26379" cy="26463"/>
            </a:xfrm>
            <a:custGeom>
              <a:rect b="b" l="l" r="r" t="t"/>
              <a:pathLst>
                <a:path extrusionOk="0" h="313" w="312">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2"/>
            <p:cNvSpPr/>
            <p:nvPr/>
          </p:nvSpPr>
          <p:spPr>
            <a:xfrm flipH="1" rot="5400000">
              <a:off x="3229308" y="-3026817"/>
              <a:ext cx="26632" cy="26379"/>
            </a:xfrm>
            <a:custGeom>
              <a:rect b="b" l="l" r="r" t="t"/>
              <a:pathLst>
                <a:path extrusionOk="0" h="312" w="315">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2"/>
            <p:cNvSpPr/>
            <p:nvPr/>
          </p:nvSpPr>
          <p:spPr>
            <a:xfrm flipH="1" rot="5400000">
              <a:off x="2706594" y="-4125385"/>
              <a:ext cx="35341" cy="35341"/>
            </a:xfrm>
            <a:custGeom>
              <a:rect b="b" l="l" r="r" t="t"/>
              <a:pathLst>
                <a:path extrusionOk="0" h="418" w="418">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2"/>
            <p:cNvSpPr/>
            <p:nvPr/>
          </p:nvSpPr>
          <p:spPr>
            <a:xfrm flipH="1" rot="5400000">
              <a:off x="4012007" y="-4076855"/>
              <a:ext cx="38385" cy="35341"/>
            </a:xfrm>
            <a:custGeom>
              <a:rect b="b" l="l" r="r" t="t"/>
              <a:pathLst>
                <a:path extrusionOk="0" h="418" w="454">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2"/>
            <p:cNvSpPr/>
            <p:nvPr/>
          </p:nvSpPr>
          <p:spPr>
            <a:xfrm flipH="1" rot="5400000">
              <a:off x="4369051" y="-3485107"/>
              <a:ext cx="17670" cy="17670"/>
            </a:xfrm>
            <a:custGeom>
              <a:rect b="b" l="l" r="r" t="t"/>
              <a:pathLst>
                <a:path extrusionOk="0" h="209" w="209">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2"/>
            <p:cNvSpPr/>
            <p:nvPr/>
          </p:nvSpPr>
          <p:spPr>
            <a:xfrm flipH="1" rot="5400000">
              <a:off x="4346942" y="-3762549"/>
              <a:ext cx="26632" cy="29423"/>
            </a:xfrm>
            <a:custGeom>
              <a:rect b="b" l="l" r="r" t="t"/>
              <a:pathLst>
                <a:path extrusionOk="0" h="348" w="315">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2"/>
            <p:cNvSpPr/>
            <p:nvPr/>
          </p:nvSpPr>
          <p:spPr>
            <a:xfrm flipH="1" rot="5400000">
              <a:off x="4531974" y="-4032974"/>
              <a:ext cx="53011" cy="56055"/>
            </a:xfrm>
            <a:custGeom>
              <a:rect b="b" l="l" r="r" t="t"/>
              <a:pathLst>
                <a:path extrusionOk="0" h="663" w="627">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2"/>
            <p:cNvSpPr/>
            <p:nvPr/>
          </p:nvSpPr>
          <p:spPr>
            <a:xfrm flipH="1" rot="5400000">
              <a:off x="4668645" y="-3229477"/>
              <a:ext cx="43965" cy="44049"/>
            </a:xfrm>
            <a:custGeom>
              <a:rect b="b" l="l" r="r" t="t"/>
              <a:pathLst>
                <a:path extrusionOk="0" h="521" w="52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2"/>
            <p:cNvSpPr/>
            <p:nvPr/>
          </p:nvSpPr>
          <p:spPr>
            <a:xfrm flipH="1" rot="5400000">
              <a:off x="4698194" y="-3352874"/>
              <a:ext cx="104163" cy="89789"/>
            </a:xfrm>
            <a:custGeom>
              <a:rect b="b" l="l" r="r" t="t"/>
              <a:pathLst>
                <a:path extrusionOk="0" h="1062" w="1232">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2"/>
            <p:cNvSpPr/>
            <p:nvPr/>
          </p:nvSpPr>
          <p:spPr>
            <a:xfrm flipH="1" rot="5400000">
              <a:off x="4042064" y="-3732197"/>
              <a:ext cx="76431" cy="71612"/>
            </a:xfrm>
            <a:custGeom>
              <a:rect b="b" l="l" r="r" t="t"/>
              <a:pathLst>
                <a:path extrusionOk="0" h="847" w="904">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2"/>
            <p:cNvSpPr/>
            <p:nvPr/>
          </p:nvSpPr>
          <p:spPr>
            <a:xfrm flipH="1" rot="5400000">
              <a:off x="2973130" y="-3046686"/>
              <a:ext cx="79475" cy="72119"/>
            </a:xfrm>
            <a:custGeom>
              <a:rect b="b" l="l" r="r" t="t"/>
              <a:pathLst>
                <a:path extrusionOk="0" h="853" w="94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2"/>
            <p:cNvSpPr/>
            <p:nvPr/>
          </p:nvSpPr>
          <p:spPr>
            <a:xfrm flipH="1" rot="5400000">
              <a:off x="3989475" y="-3650270"/>
              <a:ext cx="44049" cy="39737"/>
            </a:xfrm>
            <a:custGeom>
              <a:rect b="b" l="l" r="r" t="t"/>
              <a:pathLst>
                <a:path extrusionOk="0" h="470" w="521">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2"/>
            <p:cNvSpPr/>
            <p:nvPr/>
          </p:nvSpPr>
          <p:spPr>
            <a:xfrm flipH="1" rot="5400000">
              <a:off x="1766721" y="-3423260"/>
              <a:ext cx="35341" cy="35256"/>
            </a:xfrm>
            <a:custGeom>
              <a:rect b="b" l="l" r="r" t="t"/>
              <a:pathLst>
                <a:path extrusionOk="0" h="417" w="418">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2"/>
            <p:cNvSpPr/>
            <p:nvPr/>
          </p:nvSpPr>
          <p:spPr>
            <a:xfrm flipH="1" rot="5400000">
              <a:off x="1810644" y="-2976892"/>
              <a:ext cx="35341" cy="35341"/>
            </a:xfrm>
            <a:custGeom>
              <a:rect b="b" l="l" r="r" t="t"/>
              <a:pathLst>
                <a:path extrusionOk="0" h="418" w="418">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2"/>
            <p:cNvSpPr/>
            <p:nvPr/>
          </p:nvSpPr>
          <p:spPr>
            <a:xfrm flipH="1" rot="5400000">
              <a:off x="1904195" y="-3502735"/>
              <a:ext cx="41175" cy="41259"/>
            </a:xfrm>
            <a:custGeom>
              <a:rect b="b" l="l" r="r" t="t"/>
              <a:pathLst>
                <a:path extrusionOk="0" h="488" w="487">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2"/>
            <p:cNvSpPr/>
            <p:nvPr/>
          </p:nvSpPr>
          <p:spPr>
            <a:xfrm flipH="1" rot="5400000">
              <a:off x="2001763" y="-3363062"/>
              <a:ext cx="43965" cy="41006"/>
            </a:xfrm>
            <a:custGeom>
              <a:rect b="b" l="l" r="r" t="t"/>
              <a:pathLst>
                <a:path extrusionOk="0" h="485" w="52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2"/>
            <p:cNvSpPr/>
            <p:nvPr/>
          </p:nvSpPr>
          <p:spPr>
            <a:xfrm flipH="1" rot="5400000">
              <a:off x="4253897" y="-3773667"/>
              <a:ext cx="44049" cy="39822"/>
            </a:xfrm>
            <a:custGeom>
              <a:rect b="b" l="l" r="r" t="t"/>
              <a:pathLst>
                <a:path extrusionOk="0" h="471" w="521">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2"/>
            <p:cNvSpPr/>
            <p:nvPr/>
          </p:nvSpPr>
          <p:spPr>
            <a:xfrm flipH="1" rot="5400000">
              <a:off x="5027000" y="-2888709"/>
              <a:ext cx="17670" cy="17670"/>
            </a:xfrm>
            <a:custGeom>
              <a:rect b="b" l="l" r="r" t="t"/>
              <a:pathLst>
                <a:path extrusionOk="0" h="209" w="209">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2"/>
            <p:cNvSpPr/>
            <p:nvPr/>
          </p:nvSpPr>
          <p:spPr>
            <a:xfrm flipH="1" rot="5400000">
              <a:off x="3036836" y="-2904604"/>
              <a:ext cx="44049" cy="40498"/>
            </a:xfrm>
            <a:custGeom>
              <a:rect b="b" l="l" r="r" t="t"/>
              <a:pathLst>
                <a:path extrusionOk="0" h="479" w="521">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2"/>
            <p:cNvSpPr/>
            <p:nvPr/>
          </p:nvSpPr>
          <p:spPr>
            <a:xfrm flipH="1" rot="5400000">
              <a:off x="3579842" y="-4009259"/>
              <a:ext cx="44049" cy="41090"/>
            </a:xfrm>
            <a:custGeom>
              <a:rect b="b" l="l" r="r" t="t"/>
              <a:pathLst>
                <a:path extrusionOk="0" h="486" w="521">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2"/>
            <p:cNvSpPr/>
            <p:nvPr/>
          </p:nvSpPr>
          <p:spPr>
            <a:xfrm flipH="1" rot="5400000">
              <a:off x="2893951" y="-2988559"/>
              <a:ext cx="41259" cy="41090"/>
            </a:xfrm>
            <a:custGeom>
              <a:rect b="b" l="l" r="r" t="t"/>
              <a:pathLst>
                <a:path extrusionOk="0" h="486" w="488">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2"/>
            <p:cNvSpPr/>
            <p:nvPr/>
          </p:nvSpPr>
          <p:spPr>
            <a:xfrm flipH="1" rot="5400000">
              <a:off x="3149453" y="-3985121"/>
              <a:ext cx="44049" cy="39822"/>
            </a:xfrm>
            <a:custGeom>
              <a:rect b="b" l="l" r="r" t="t"/>
              <a:pathLst>
                <a:path extrusionOk="0" h="471" w="521">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3" name="Google Shape;3133;p42"/>
          <p:cNvSpPr txBox="1"/>
          <p:nvPr>
            <p:ph hasCustomPrompt="1" idx="5" type="title"/>
          </p:nvPr>
        </p:nvSpPr>
        <p:spPr>
          <a:xfrm>
            <a:off x="6078400" y="1951788"/>
            <a:ext cx="845400" cy="24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lgn="ctr">
              <a:spcBef>
                <a:spcPts val="0"/>
              </a:spcBef>
              <a:spcAft>
                <a:spcPts val="0"/>
              </a:spcAft>
              <a:buSzPts val="2500"/>
              <a:buFont typeface="Staatliches"/>
              <a:buNone/>
              <a:defRPr sz="2500">
                <a:latin typeface="Staatliches"/>
                <a:ea typeface="Staatliches"/>
                <a:cs typeface="Staatliches"/>
                <a:sym typeface="Staatliches"/>
              </a:defRPr>
            </a:lvl2pPr>
            <a:lvl3pPr lvl="2" rtl="0" algn="ctr">
              <a:spcBef>
                <a:spcPts val="0"/>
              </a:spcBef>
              <a:spcAft>
                <a:spcPts val="0"/>
              </a:spcAft>
              <a:buSzPts val="2500"/>
              <a:buFont typeface="Staatliches"/>
              <a:buNone/>
              <a:defRPr sz="2500">
                <a:latin typeface="Staatliches"/>
                <a:ea typeface="Staatliches"/>
                <a:cs typeface="Staatliches"/>
                <a:sym typeface="Staatliches"/>
              </a:defRPr>
            </a:lvl3pPr>
            <a:lvl4pPr lvl="3" rtl="0" algn="ctr">
              <a:spcBef>
                <a:spcPts val="0"/>
              </a:spcBef>
              <a:spcAft>
                <a:spcPts val="0"/>
              </a:spcAft>
              <a:buSzPts val="2500"/>
              <a:buFont typeface="Staatliches"/>
              <a:buNone/>
              <a:defRPr sz="2500">
                <a:latin typeface="Staatliches"/>
                <a:ea typeface="Staatliches"/>
                <a:cs typeface="Staatliches"/>
                <a:sym typeface="Staatliches"/>
              </a:defRPr>
            </a:lvl4pPr>
            <a:lvl5pPr lvl="4" rtl="0" algn="ctr">
              <a:spcBef>
                <a:spcPts val="0"/>
              </a:spcBef>
              <a:spcAft>
                <a:spcPts val="0"/>
              </a:spcAft>
              <a:buSzPts val="2500"/>
              <a:buFont typeface="Staatliches"/>
              <a:buNone/>
              <a:defRPr sz="2500">
                <a:latin typeface="Staatliches"/>
                <a:ea typeface="Staatliches"/>
                <a:cs typeface="Staatliches"/>
                <a:sym typeface="Staatliches"/>
              </a:defRPr>
            </a:lvl5pPr>
            <a:lvl6pPr lvl="5" rtl="0" algn="ctr">
              <a:spcBef>
                <a:spcPts val="0"/>
              </a:spcBef>
              <a:spcAft>
                <a:spcPts val="0"/>
              </a:spcAft>
              <a:buSzPts val="2500"/>
              <a:buFont typeface="Staatliches"/>
              <a:buNone/>
              <a:defRPr sz="2500">
                <a:latin typeface="Staatliches"/>
                <a:ea typeface="Staatliches"/>
                <a:cs typeface="Staatliches"/>
                <a:sym typeface="Staatliches"/>
              </a:defRPr>
            </a:lvl6pPr>
            <a:lvl7pPr lvl="6" rtl="0" algn="ctr">
              <a:spcBef>
                <a:spcPts val="0"/>
              </a:spcBef>
              <a:spcAft>
                <a:spcPts val="0"/>
              </a:spcAft>
              <a:buSzPts val="2500"/>
              <a:buFont typeface="Staatliches"/>
              <a:buNone/>
              <a:defRPr sz="2500">
                <a:latin typeface="Staatliches"/>
                <a:ea typeface="Staatliches"/>
                <a:cs typeface="Staatliches"/>
                <a:sym typeface="Staatliches"/>
              </a:defRPr>
            </a:lvl7pPr>
            <a:lvl8pPr lvl="7" rtl="0" algn="ctr">
              <a:spcBef>
                <a:spcPts val="0"/>
              </a:spcBef>
              <a:spcAft>
                <a:spcPts val="0"/>
              </a:spcAft>
              <a:buSzPts val="2500"/>
              <a:buFont typeface="Staatliches"/>
              <a:buNone/>
              <a:defRPr sz="2500">
                <a:latin typeface="Staatliches"/>
                <a:ea typeface="Staatliches"/>
                <a:cs typeface="Staatliches"/>
                <a:sym typeface="Staatliches"/>
              </a:defRPr>
            </a:lvl8pPr>
            <a:lvl9pPr lvl="8" rtl="0"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3134" name="Google Shape;3134;p42"/>
          <p:cNvSpPr txBox="1"/>
          <p:nvPr>
            <p:ph hasCustomPrompt="1" idx="6" type="title"/>
          </p:nvPr>
        </p:nvSpPr>
        <p:spPr>
          <a:xfrm>
            <a:off x="2225400" y="1951788"/>
            <a:ext cx="841200" cy="24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lgn="ctr">
              <a:spcBef>
                <a:spcPts val="0"/>
              </a:spcBef>
              <a:spcAft>
                <a:spcPts val="0"/>
              </a:spcAft>
              <a:buSzPts val="2500"/>
              <a:buFont typeface="Staatliches"/>
              <a:buNone/>
              <a:defRPr sz="2500">
                <a:latin typeface="Staatliches"/>
                <a:ea typeface="Staatliches"/>
                <a:cs typeface="Staatliches"/>
                <a:sym typeface="Staatliches"/>
              </a:defRPr>
            </a:lvl2pPr>
            <a:lvl3pPr lvl="2" rtl="0" algn="ctr">
              <a:spcBef>
                <a:spcPts val="0"/>
              </a:spcBef>
              <a:spcAft>
                <a:spcPts val="0"/>
              </a:spcAft>
              <a:buSzPts val="2500"/>
              <a:buFont typeface="Staatliches"/>
              <a:buNone/>
              <a:defRPr sz="2500">
                <a:latin typeface="Staatliches"/>
                <a:ea typeface="Staatliches"/>
                <a:cs typeface="Staatliches"/>
                <a:sym typeface="Staatliches"/>
              </a:defRPr>
            </a:lvl3pPr>
            <a:lvl4pPr lvl="3" rtl="0" algn="ctr">
              <a:spcBef>
                <a:spcPts val="0"/>
              </a:spcBef>
              <a:spcAft>
                <a:spcPts val="0"/>
              </a:spcAft>
              <a:buSzPts val="2500"/>
              <a:buFont typeface="Staatliches"/>
              <a:buNone/>
              <a:defRPr sz="2500">
                <a:latin typeface="Staatliches"/>
                <a:ea typeface="Staatliches"/>
                <a:cs typeface="Staatliches"/>
                <a:sym typeface="Staatliches"/>
              </a:defRPr>
            </a:lvl4pPr>
            <a:lvl5pPr lvl="4" rtl="0" algn="ctr">
              <a:spcBef>
                <a:spcPts val="0"/>
              </a:spcBef>
              <a:spcAft>
                <a:spcPts val="0"/>
              </a:spcAft>
              <a:buSzPts val="2500"/>
              <a:buFont typeface="Staatliches"/>
              <a:buNone/>
              <a:defRPr sz="2500">
                <a:latin typeface="Staatliches"/>
                <a:ea typeface="Staatliches"/>
                <a:cs typeface="Staatliches"/>
                <a:sym typeface="Staatliches"/>
              </a:defRPr>
            </a:lvl5pPr>
            <a:lvl6pPr lvl="5" rtl="0" algn="ctr">
              <a:spcBef>
                <a:spcPts val="0"/>
              </a:spcBef>
              <a:spcAft>
                <a:spcPts val="0"/>
              </a:spcAft>
              <a:buSzPts val="2500"/>
              <a:buFont typeface="Staatliches"/>
              <a:buNone/>
              <a:defRPr sz="2500">
                <a:latin typeface="Staatliches"/>
                <a:ea typeface="Staatliches"/>
                <a:cs typeface="Staatliches"/>
                <a:sym typeface="Staatliches"/>
              </a:defRPr>
            </a:lvl6pPr>
            <a:lvl7pPr lvl="6" rtl="0" algn="ctr">
              <a:spcBef>
                <a:spcPts val="0"/>
              </a:spcBef>
              <a:spcAft>
                <a:spcPts val="0"/>
              </a:spcAft>
              <a:buSzPts val="2500"/>
              <a:buFont typeface="Staatliches"/>
              <a:buNone/>
              <a:defRPr sz="2500">
                <a:latin typeface="Staatliches"/>
                <a:ea typeface="Staatliches"/>
                <a:cs typeface="Staatliches"/>
                <a:sym typeface="Staatliches"/>
              </a:defRPr>
            </a:lvl7pPr>
            <a:lvl8pPr lvl="7" rtl="0" algn="ctr">
              <a:spcBef>
                <a:spcPts val="0"/>
              </a:spcBef>
              <a:spcAft>
                <a:spcPts val="0"/>
              </a:spcAft>
              <a:buSzPts val="2500"/>
              <a:buFont typeface="Staatliches"/>
              <a:buNone/>
              <a:defRPr sz="2500">
                <a:latin typeface="Staatliches"/>
                <a:ea typeface="Staatliches"/>
                <a:cs typeface="Staatliches"/>
                <a:sym typeface="Staatliches"/>
              </a:defRPr>
            </a:lvl8pPr>
            <a:lvl9pPr lvl="8" rtl="0"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1975"/>
            <a:ext cx="7704000" cy="27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52" name="Google Shape;52;p13"/>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indent="-317500" lvl="1" marL="9144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indent="-317500" lvl="2" marL="13716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indent="-317500" lvl="3" marL="18288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indent="-317500" lvl="4" marL="22860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indent="-317500" lvl="5" marL="27432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indent="-317500" lvl="6" marL="32004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indent="-317500" lvl="7" marL="36576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indent="-317500" lvl="8" marL="4114800" rtl="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adityakadiwal/water-potability" TargetMode="External"/><Relationship Id="rId4" Type="http://schemas.openxmlformats.org/officeDocument/2006/relationships/hyperlink" Target="https://www.kaggle.com/anbarivan/indian-water-quality-data" TargetMode="External"/><Relationship Id="rId5" Type="http://schemas.openxmlformats.org/officeDocument/2006/relationships/hyperlink" Target="https://www.kaggle.com/anbarivan/indian-water-quality-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8" name="Shape 3138"/>
        <p:cNvGrpSpPr/>
        <p:nvPr/>
      </p:nvGrpSpPr>
      <p:grpSpPr>
        <a:xfrm>
          <a:off x="0" y="0"/>
          <a:ext cx="0" cy="0"/>
          <a:chOff x="0" y="0"/>
          <a:chExt cx="0" cy="0"/>
        </a:xfrm>
      </p:grpSpPr>
      <p:sp>
        <p:nvSpPr>
          <p:cNvPr id="3139" name="Google Shape;3139;p43"/>
          <p:cNvSpPr txBox="1"/>
          <p:nvPr>
            <p:ph type="ctrTitle"/>
          </p:nvPr>
        </p:nvSpPr>
        <p:spPr>
          <a:xfrm>
            <a:off x="769650" y="1811500"/>
            <a:ext cx="7604700" cy="92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Calibri"/>
                <a:ea typeface="Calibri"/>
                <a:cs typeface="Calibri"/>
                <a:sym typeface="Calibri"/>
              </a:rPr>
              <a:t>Water Quality </a:t>
            </a:r>
            <a:endParaRPr b="1" sz="4800">
              <a:latin typeface="Calibri"/>
              <a:ea typeface="Calibri"/>
              <a:cs typeface="Calibri"/>
              <a:sym typeface="Calibri"/>
            </a:endParaRPr>
          </a:p>
          <a:p>
            <a:pPr indent="0" lvl="0" marL="0" rtl="0" algn="ctr">
              <a:spcBef>
                <a:spcPts val="0"/>
              </a:spcBef>
              <a:spcAft>
                <a:spcPts val="0"/>
              </a:spcAft>
              <a:buNone/>
            </a:pPr>
            <a:r>
              <a:rPr b="1" lang="en" sz="4800">
                <a:latin typeface="Calibri"/>
                <a:ea typeface="Calibri"/>
                <a:cs typeface="Calibri"/>
                <a:sym typeface="Calibri"/>
              </a:rPr>
              <a:t>Prediction and Classification</a:t>
            </a:r>
            <a:endParaRPr b="1" sz="4800">
              <a:latin typeface="Calibri"/>
              <a:ea typeface="Calibri"/>
              <a:cs typeface="Calibri"/>
              <a:sym typeface="Calibri"/>
            </a:endParaRPr>
          </a:p>
        </p:txBody>
      </p:sp>
      <p:sp>
        <p:nvSpPr>
          <p:cNvPr id="3140" name="Google Shape;3140;p43"/>
          <p:cNvSpPr txBox="1"/>
          <p:nvPr>
            <p:ph idx="1" type="subTitle"/>
          </p:nvPr>
        </p:nvSpPr>
        <p:spPr>
          <a:xfrm>
            <a:off x="1905750" y="3074578"/>
            <a:ext cx="5332500" cy="3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Matt Sgueglia, Minh Tao, Max Spieler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9" name="Shape 3209"/>
        <p:cNvGrpSpPr/>
        <p:nvPr/>
      </p:nvGrpSpPr>
      <p:grpSpPr>
        <a:xfrm>
          <a:off x="0" y="0"/>
          <a:ext cx="0" cy="0"/>
          <a:chOff x="0" y="0"/>
          <a:chExt cx="0" cy="0"/>
        </a:xfrm>
      </p:grpSpPr>
      <p:sp>
        <p:nvSpPr>
          <p:cNvPr id="3210" name="Google Shape;3210;p52"/>
          <p:cNvSpPr txBox="1"/>
          <p:nvPr/>
        </p:nvSpPr>
        <p:spPr>
          <a:xfrm>
            <a:off x="2126700" y="2171550"/>
            <a:ext cx="4890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Calibri"/>
                <a:ea typeface="Calibri"/>
                <a:cs typeface="Calibri"/>
                <a:sym typeface="Calibri"/>
              </a:rPr>
              <a:t>Q &amp; A</a:t>
            </a:r>
            <a:endParaRPr b="1" sz="4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4" name="Shape 3144"/>
        <p:cNvGrpSpPr/>
        <p:nvPr/>
      </p:nvGrpSpPr>
      <p:grpSpPr>
        <a:xfrm>
          <a:off x="0" y="0"/>
          <a:ext cx="0" cy="0"/>
          <a:chOff x="0" y="0"/>
          <a:chExt cx="0" cy="0"/>
        </a:xfrm>
      </p:grpSpPr>
      <p:sp>
        <p:nvSpPr>
          <p:cNvPr id="3145" name="Google Shape;314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Motivation &amp; Research Question</a:t>
            </a:r>
            <a:endParaRPr b="1">
              <a:latin typeface="Calibri"/>
              <a:ea typeface="Calibri"/>
              <a:cs typeface="Calibri"/>
              <a:sym typeface="Calibri"/>
            </a:endParaRPr>
          </a:p>
        </p:txBody>
      </p:sp>
      <p:sp>
        <p:nvSpPr>
          <p:cNvPr id="3146" name="Google Shape;314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Ensuring that communities are supplied with clean water is essential to general public health.  </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b="1" lang="en" sz="1600">
                <a:solidFill>
                  <a:schemeClr val="dk1"/>
                </a:solidFill>
                <a:latin typeface="Calibri"/>
                <a:ea typeface="Calibri"/>
                <a:cs typeface="Calibri"/>
                <a:sym typeface="Calibri"/>
              </a:rPr>
              <a:t>Through our research, we hope to </a:t>
            </a:r>
            <a:r>
              <a:rPr b="1" lang="en" sz="1600">
                <a:solidFill>
                  <a:schemeClr val="dk1"/>
                </a:solidFill>
                <a:latin typeface="Calibri"/>
                <a:ea typeface="Calibri"/>
                <a:cs typeface="Calibri"/>
                <a:sym typeface="Calibri"/>
              </a:rPr>
              <a:t>contribute to the body of knowledge that examines using machine learning methodology to quickly and accurately predict water quality and potability based on a few key measurements and features of a water body. We then we want to see whether</a:t>
            </a:r>
            <a:r>
              <a:rPr lang="en" sz="1600">
                <a:solidFill>
                  <a:schemeClr val="dk1"/>
                </a:solidFill>
                <a:latin typeface="Calibri"/>
                <a:ea typeface="Calibri"/>
                <a:cs typeface="Calibri"/>
                <a:sym typeface="Calibri"/>
              </a:rPr>
              <a:t> we can apply this model to different new datasets with some overlap in features to quickly and accurately predict water potability.</a:t>
            </a:r>
            <a:endParaRPr b="1" sz="1600">
              <a:solidFill>
                <a:schemeClr val="dk1"/>
              </a:solidFill>
              <a:latin typeface="Calibri"/>
              <a:ea typeface="Calibri"/>
              <a:cs typeface="Calibri"/>
              <a:sym typeface="Calibri"/>
            </a:endParaRPr>
          </a:p>
          <a:p>
            <a:pPr indent="0" lvl="0" marL="0" rtl="0" algn="l">
              <a:spcBef>
                <a:spcPts val="1200"/>
              </a:spcBef>
              <a:spcAft>
                <a:spcPts val="1200"/>
              </a:spcAft>
              <a:buNone/>
            </a:pPr>
            <a:r>
              <a:rPr lang="en" sz="1600">
                <a:solidFill>
                  <a:schemeClr val="dk1"/>
                </a:solidFill>
                <a:latin typeface="Calibri"/>
                <a:ea typeface="Calibri"/>
                <a:cs typeface="Calibri"/>
                <a:sym typeface="Calibri"/>
              </a:rPr>
              <a:t>Applications of this would be for quick water quality measurements or cheap and accurate water quality monitoring</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0" name="Shape 3150"/>
        <p:cNvGrpSpPr/>
        <p:nvPr/>
      </p:nvGrpSpPr>
      <p:grpSpPr>
        <a:xfrm>
          <a:off x="0" y="0"/>
          <a:ext cx="0" cy="0"/>
          <a:chOff x="0" y="0"/>
          <a:chExt cx="0" cy="0"/>
        </a:xfrm>
      </p:grpSpPr>
      <p:sp>
        <p:nvSpPr>
          <p:cNvPr id="3151" name="Google Shape;3151;p45"/>
          <p:cNvSpPr txBox="1"/>
          <p:nvPr>
            <p:ph type="title"/>
          </p:nvPr>
        </p:nvSpPr>
        <p:spPr>
          <a:xfrm>
            <a:off x="311700" y="40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Data Sources</a:t>
            </a:r>
            <a:endParaRPr b="1">
              <a:latin typeface="Calibri"/>
              <a:ea typeface="Calibri"/>
              <a:cs typeface="Calibri"/>
              <a:sym typeface="Calibri"/>
            </a:endParaRPr>
          </a:p>
        </p:txBody>
      </p:sp>
      <p:sp>
        <p:nvSpPr>
          <p:cNvPr id="3152" name="Google Shape;3152;p45"/>
          <p:cNvSpPr txBox="1"/>
          <p:nvPr>
            <p:ph idx="1" type="body"/>
          </p:nvPr>
        </p:nvSpPr>
        <p:spPr>
          <a:xfrm>
            <a:off x="311700" y="894450"/>
            <a:ext cx="8520600" cy="4079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u="sng">
                <a:solidFill>
                  <a:srgbClr val="20BEFF"/>
                </a:solidFill>
                <a:latin typeface="Calibri"/>
                <a:ea typeface="Calibri"/>
                <a:cs typeface="Calibri"/>
                <a:sym typeface="Calibri"/>
                <a:hlinkClick r:id="rId3">
                  <a:extLst>
                    <a:ext uri="{A12FA001-AC4F-418D-AE19-62706E023703}">
                      <ahyp:hlinkClr val="tx"/>
                    </a:ext>
                  </a:extLst>
                </a:hlinkClick>
              </a:rPr>
              <a:t>Water Potability</a:t>
            </a:r>
            <a:r>
              <a:rPr lang="en" sz="1600">
                <a:solidFill>
                  <a:schemeClr val="dk1"/>
                </a:solidFill>
                <a:latin typeface="Calibri"/>
                <a:ea typeface="Calibri"/>
                <a:cs typeface="Calibri"/>
                <a:sym typeface="Calibri"/>
              </a:rPr>
              <a:t> - Kaggle - Basis Set</a:t>
            </a:r>
            <a:endParaRPr sz="1600">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Dataset aggregating water quality measurements from 3276 different water bodies</a:t>
            </a:r>
            <a:endParaRPr sz="1400">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No official sources of measurement listed, but widely used on Kaggle and contains commonly accepted key measures of water quality</a:t>
            </a:r>
            <a:endParaRPr sz="1400">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Includes measures such as: Temperature, conductivity, hardness, total dissolved solids (TDS), chloramines, sulfates, total organic carbon (TOC), turbidity</a:t>
            </a:r>
            <a:endParaRPr/>
          </a:p>
          <a:p>
            <a:pPr indent="0" lvl="0" marL="0" rtl="0" algn="l">
              <a:lnSpc>
                <a:spcPct val="150000"/>
              </a:lnSpc>
              <a:spcBef>
                <a:spcPts val="0"/>
              </a:spcBef>
              <a:spcAft>
                <a:spcPts val="0"/>
              </a:spcAft>
              <a:buNone/>
            </a:pPr>
            <a:r>
              <a:rPr lang="en" sz="1600" u="sng">
                <a:solidFill>
                  <a:srgbClr val="20BEFF"/>
                </a:solidFill>
                <a:latin typeface="Calibri"/>
                <a:ea typeface="Calibri"/>
                <a:cs typeface="Calibri"/>
                <a:sym typeface="Calibri"/>
                <a:hlinkClick r:id="rId4">
                  <a:extLst>
                    <a:ext uri="{A12FA001-AC4F-418D-AE19-62706E023703}">
                      <ahyp:hlinkClr val="tx"/>
                    </a:ext>
                  </a:extLst>
                </a:hlinkClick>
              </a:rPr>
              <a:t>I</a:t>
            </a:r>
            <a:r>
              <a:rPr lang="en" sz="1600" u="sng">
                <a:solidFill>
                  <a:srgbClr val="20BEFF"/>
                </a:solidFill>
                <a:latin typeface="Calibri"/>
                <a:ea typeface="Calibri"/>
                <a:cs typeface="Calibri"/>
                <a:sym typeface="Calibri"/>
                <a:hlinkClick r:id="rId5">
                  <a:extLst>
                    <a:ext uri="{A12FA001-AC4F-418D-AE19-62706E023703}">
                      <ahyp:hlinkClr val="tx"/>
                    </a:ext>
                  </a:extLst>
                </a:hlinkClick>
              </a:rPr>
              <a:t>ndian Water Quality Data</a:t>
            </a:r>
            <a:r>
              <a:rPr lang="en" sz="1600">
                <a:solidFill>
                  <a:srgbClr val="FFFFFF"/>
                </a:solidFill>
                <a:latin typeface="Calibri"/>
                <a:ea typeface="Calibri"/>
                <a:cs typeface="Calibri"/>
                <a:sym typeface="Calibri"/>
              </a:rPr>
              <a:t> - Kaggle</a:t>
            </a:r>
            <a:endParaRPr sz="1600">
              <a:solidFill>
                <a:srgbClr val="FFFFFF"/>
              </a:solidFill>
              <a:latin typeface="Calibri"/>
              <a:ea typeface="Calibri"/>
              <a:cs typeface="Calibri"/>
              <a:sym typeface="Calibri"/>
            </a:endParaRPr>
          </a:p>
          <a:p>
            <a:pPr indent="-317500" lvl="0" marL="457200" rtl="0" algn="l">
              <a:lnSpc>
                <a:spcPct val="150000"/>
              </a:lnSpc>
              <a:spcBef>
                <a:spcPts val="0"/>
              </a:spcBef>
              <a:spcAft>
                <a:spcPts val="0"/>
              </a:spcAft>
              <a:buClr>
                <a:srgbClr val="FFFFFF"/>
              </a:buClr>
              <a:buSzPts val="1400"/>
              <a:buFont typeface="Calibri"/>
              <a:buChar char="●"/>
            </a:pPr>
            <a:r>
              <a:rPr lang="en" sz="1400">
                <a:solidFill>
                  <a:srgbClr val="FFFFFF"/>
                </a:solidFill>
                <a:latin typeface="Calibri"/>
                <a:ea typeface="Calibri"/>
                <a:cs typeface="Calibri"/>
                <a:sym typeface="Calibri"/>
              </a:rPr>
              <a:t>Combined data for historical water quality in certain locations of India, sourced from research </a:t>
            </a:r>
            <a:r>
              <a:rPr lang="en" sz="1400">
                <a:solidFill>
                  <a:srgbClr val="FFFFFF"/>
                </a:solidFill>
                <a:latin typeface="Calibri"/>
                <a:ea typeface="Calibri"/>
                <a:cs typeface="Calibri"/>
                <a:sym typeface="Calibri"/>
              </a:rPr>
              <a:t>published</a:t>
            </a:r>
            <a:r>
              <a:rPr lang="en" sz="1400">
                <a:solidFill>
                  <a:srgbClr val="FFFFFF"/>
                </a:solidFill>
                <a:latin typeface="Calibri"/>
                <a:ea typeface="Calibri"/>
                <a:cs typeface="Calibri"/>
                <a:sym typeface="Calibri"/>
              </a:rPr>
              <a:t> by the Indian government</a:t>
            </a:r>
            <a:endParaRPr sz="1400">
              <a:solidFill>
                <a:srgbClr val="FFFFFF"/>
              </a:solidFill>
              <a:latin typeface="Calibri"/>
              <a:ea typeface="Calibri"/>
              <a:cs typeface="Calibri"/>
              <a:sym typeface="Calibri"/>
            </a:endParaRPr>
          </a:p>
          <a:p>
            <a:pPr indent="-317500" lvl="0" marL="457200" rtl="0" algn="l">
              <a:lnSpc>
                <a:spcPct val="150000"/>
              </a:lnSpc>
              <a:spcBef>
                <a:spcPts val="0"/>
              </a:spcBef>
              <a:spcAft>
                <a:spcPts val="0"/>
              </a:spcAft>
              <a:buClr>
                <a:srgbClr val="FFFFFF"/>
              </a:buClr>
              <a:buSzPts val="1400"/>
              <a:buFont typeface="Calibri"/>
              <a:buChar char="●"/>
            </a:pPr>
            <a:r>
              <a:rPr lang="en" sz="1400">
                <a:solidFill>
                  <a:srgbClr val="FFFFFF"/>
                </a:solidFill>
                <a:latin typeface="Calibri"/>
                <a:ea typeface="Calibri"/>
                <a:cs typeface="Calibri"/>
                <a:sym typeface="Calibri"/>
              </a:rPr>
              <a:t>Includes measures such as: Temperature, </a:t>
            </a:r>
            <a:r>
              <a:rPr lang="en" sz="1400">
                <a:solidFill>
                  <a:srgbClr val="FFFFFF"/>
                </a:solidFill>
                <a:latin typeface="Calibri"/>
                <a:ea typeface="Calibri"/>
                <a:cs typeface="Calibri"/>
                <a:sym typeface="Calibri"/>
              </a:rPr>
              <a:t>conductivity,</a:t>
            </a:r>
            <a:r>
              <a:rPr lang="en" sz="1400">
                <a:solidFill>
                  <a:srgbClr val="FFFFFF"/>
                </a:solidFill>
                <a:latin typeface="Calibri"/>
                <a:ea typeface="Calibri"/>
                <a:cs typeface="Calibri"/>
                <a:sym typeface="Calibri"/>
              </a:rPr>
              <a:t> pH, biological oxygen demand (BOD), nitrates &amp; nitrites, fecal coliform</a:t>
            </a:r>
            <a:endParaRPr sz="1400">
              <a:solidFill>
                <a:srgbClr val="FFFFFF"/>
              </a:solidFill>
              <a:latin typeface="Calibri"/>
              <a:ea typeface="Calibri"/>
              <a:cs typeface="Calibri"/>
              <a:sym typeface="Calibri"/>
            </a:endParaRPr>
          </a:p>
          <a:p>
            <a:pPr indent="0" lvl="0" marL="0" rtl="0" algn="l">
              <a:lnSpc>
                <a:spcPct val="150000"/>
              </a:lnSpc>
              <a:spcBef>
                <a:spcPts val="0"/>
              </a:spcBef>
              <a:spcAft>
                <a:spcPts val="0"/>
              </a:spcAft>
              <a:buNone/>
            </a:pPr>
            <a:r>
              <a:rPr lang="en" sz="1400">
                <a:solidFill>
                  <a:srgbClr val="FFFFFF"/>
                </a:solidFill>
                <a:latin typeface="Calibri"/>
                <a:ea typeface="Calibri"/>
                <a:cs typeface="Calibri"/>
                <a:sym typeface="Calibri"/>
              </a:rPr>
              <a:t>…..</a:t>
            </a:r>
            <a:endParaRPr sz="14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6" name="Shape 3156"/>
        <p:cNvGrpSpPr/>
        <p:nvPr/>
      </p:nvGrpSpPr>
      <p:grpSpPr>
        <a:xfrm>
          <a:off x="0" y="0"/>
          <a:ext cx="0" cy="0"/>
          <a:chOff x="0" y="0"/>
          <a:chExt cx="0" cy="0"/>
        </a:xfrm>
      </p:grpSpPr>
      <p:sp>
        <p:nvSpPr>
          <p:cNvPr id="3157" name="Google Shape;3157;p46"/>
          <p:cNvSpPr txBox="1"/>
          <p:nvPr>
            <p:ph type="title"/>
          </p:nvPr>
        </p:nvSpPr>
        <p:spPr>
          <a:xfrm>
            <a:off x="311700" y="32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Initial Visualization</a:t>
            </a:r>
            <a:endParaRPr b="1">
              <a:latin typeface="Calibri"/>
              <a:ea typeface="Calibri"/>
              <a:cs typeface="Calibri"/>
              <a:sym typeface="Calibri"/>
            </a:endParaRPr>
          </a:p>
        </p:txBody>
      </p:sp>
      <p:pic>
        <p:nvPicPr>
          <p:cNvPr id="3158" name="Google Shape;3158;p46"/>
          <p:cNvPicPr preferRelativeResize="0"/>
          <p:nvPr/>
        </p:nvPicPr>
        <p:blipFill rotWithShape="1">
          <a:blip r:embed="rId3">
            <a:alphaModFix/>
          </a:blip>
          <a:srcRect b="8236" l="9152" r="8980" t="9153"/>
          <a:stretch/>
        </p:blipFill>
        <p:spPr>
          <a:xfrm>
            <a:off x="4051025" y="65700"/>
            <a:ext cx="4966899" cy="5012109"/>
          </a:xfrm>
          <a:prstGeom prst="rect">
            <a:avLst/>
          </a:prstGeom>
          <a:noFill/>
          <a:ln>
            <a:noFill/>
          </a:ln>
        </p:spPr>
      </p:pic>
      <p:graphicFrame>
        <p:nvGraphicFramePr>
          <p:cNvPr id="3159" name="Google Shape;3159;p46"/>
          <p:cNvGraphicFramePr/>
          <p:nvPr/>
        </p:nvGraphicFramePr>
        <p:xfrm>
          <a:off x="311700" y="1062825"/>
          <a:ext cx="3000000" cy="3000000"/>
        </p:xfrm>
        <a:graphic>
          <a:graphicData uri="http://schemas.openxmlformats.org/drawingml/2006/table">
            <a:tbl>
              <a:tblPr>
                <a:noFill/>
                <a:tableStyleId>{01D97655-696D-4564-9EFF-900E789BDBED}</a:tableStyleId>
              </a:tblPr>
              <a:tblGrid>
                <a:gridCol w="1715050"/>
                <a:gridCol w="1715050"/>
              </a:tblGrid>
              <a:tr h="332125">
                <a:tc>
                  <a:txBody>
                    <a:bodyPr/>
                    <a:lstStyle/>
                    <a:p>
                      <a:pPr indent="0" lvl="0" marL="0" rtl="0" algn="ctr">
                        <a:spcBef>
                          <a:spcPts val="0"/>
                        </a:spcBef>
                        <a:spcAft>
                          <a:spcPts val="0"/>
                        </a:spcAft>
                        <a:buNone/>
                      </a:pPr>
                      <a:r>
                        <a:rPr b="1" lang="en" sz="1200">
                          <a:solidFill>
                            <a:schemeClr val="dk1"/>
                          </a:solidFill>
                        </a:rPr>
                        <a:t>Feature</a:t>
                      </a:r>
                      <a:endParaRPr b="1" sz="1200">
                        <a:solidFill>
                          <a:schemeClr val="dk1"/>
                        </a:solidFill>
                      </a:endParaRPr>
                    </a:p>
                  </a:txBody>
                  <a:tcPr marT="91425" marB="91425" marR="91425" marL="91425"/>
                </a:tc>
                <a:tc>
                  <a:txBody>
                    <a:bodyPr/>
                    <a:lstStyle/>
                    <a:p>
                      <a:pPr indent="0" lvl="0" marL="0" rtl="0" algn="ctr">
                        <a:spcBef>
                          <a:spcPts val="0"/>
                        </a:spcBef>
                        <a:spcAft>
                          <a:spcPts val="0"/>
                        </a:spcAft>
                        <a:buNone/>
                      </a:pPr>
                      <a:r>
                        <a:rPr b="1" lang="en" sz="1200">
                          <a:solidFill>
                            <a:schemeClr val="dk1"/>
                          </a:solidFill>
                        </a:rPr>
                        <a:t>Log_Coefficient</a:t>
                      </a:r>
                      <a:endParaRPr b="1" sz="1200">
                        <a:solidFill>
                          <a:schemeClr val="dk1"/>
                        </a:solidFill>
                      </a:endParaRPr>
                    </a:p>
                  </a:txBody>
                  <a:tcPr marT="91425" marB="91425" marR="91425" marL="91425"/>
                </a:tc>
              </a:tr>
              <a:tr h="276075">
                <a:tc>
                  <a:txBody>
                    <a:bodyPr/>
                    <a:lstStyle/>
                    <a:p>
                      <a:pPr indent="0" lvl="0" marL="0" rtl="0" algn="l">
                        <a:spcBef>
                          <a:spcPts val="0"/>
                        </a:spcBef>
                        <a:spcAft>
                          <a:spcPts val="0"/>
                        </a:spcAft>
                        <a:buNone/>
                      </a:pPr>
                      <a:r>
                        <a:rPr lang="en" sz="1200">
                          <a:solidFill>
                            <a:schemeClr val="dk1"/>
                          </a:solidFill>
                        </a:rPr>
                        <a:t>PH</a:t>
                      </a:r>
                      <a:endParaRPr sz="1200">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0.00001</a:t>
                      </a:r>
                      <a:endParaRPr sz="1200">
                        <a:solidFill>
                          <a:schemeClr val="dk1"/>
                        </a:solidFill>
                      </a:endParaRPr>
                    </a:p>
                  </a:txBody>
                  <a:tcPr marT="91425" marB="91425" marR="91425" marL="91425">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200">
                          <a:solidFill>
                            <a:schemeClr val="dk1"/>
                          </a:solidFill>
                        </a:rPr>
                        <a:t>Hardness</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5684"/>
                    </a:solidFill>
                  </a:tcPr>
                </a:tc>
                <a:tc>
                  <a:txBody>
                    <a:bodyPr/>
                    <a:lstStyle/>
                    <a:p>
                      <a:pPr indent="0" lvl="0" marL="0" rtl="0" algn="l">
                        <a:spcBef>
                          <a:spcPts val="0"/>
                        </a:spcBef>
                        <a:spcAft>
                          <a:spcPts val="0"/>
                        </a:spcAft>
                        <a:buNone/>
                      </a:pPr>
                      <a:r>
                        <a:rPr lang="en" sz="1200">
                          <a:solidFill>
                            <a:schemeClr val="dk1"/>
                          </a:solidFill>
                        </a:rPr>
                        <a:t>-0.001189</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5684"/>
                    </a:solidFill>
                  </a:tcPr>
                </a:tc>
              </a:tr>
              <a:tr h="100000">
                <a:tc>
                  <a:txBody>
                    <a:bodyPr/>
                    <a:lstStyle/>
                    <a:p>
                      <a:pPr indent="0" lvl="0" marL="0" rtl="0" algn="l">
                        <a:spcBef>
                          <a:spcPts val="0"/>
                        </a:spcBef>
                        <a:spcAft>
                          <a:spcPts val="0"/>
                        </a:spcAft>
                        <a:buNone/>
                      </a:pPr>
                      <a:r>
                        <a:rPr lang="en" sz="1200">
                          <a:solidFill>
                            <a:schemeClr val="dk1"/>
                          </a:solidFill>
                        </a:rPr>
                        <a:t>Solids</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0.000005</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7625">
                <a:tc>
                  <a:txBody>
                    <a:bodyPr/>
                    <a:lstStyle/>
                    <a:p>
                      <a:pPr indent="0" lvl="0" marL="0" rtl="0" algn="l">
                        <a:spcBef>
                          <a:spcPts val="0"/>
                        </a:spcBef>
                        <a:spcAft>
                          <a:spcPts val="0"/>
                        </a:spcAft>
                        <a:buNone/>
                      </a:pPr>
                      <a:r>
                        <a:rPr lang="en" sz="1200">
                          <a:solidFill>
                            <a:schemeClr val="dk1"/>
                          </a:solidFill>
                        </a:rPr>
                        <a:t>Chloramines</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dk1"/>
                          </a:solidFill>
                        </a:rPr>
                        <a:t>0.000861</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rtl="0" algn="l">
                        <a:spcBef>
                          <a:spcPts val="0"/>
                        </a:spcBef>
                        <a:spcAft>
                          <a:spcPts val="0"/>
                        </a:spcAft>
                        <a:buNone/>
                      </a:pPr>
                      <a:r>
                        <a:rPr lang="en" sz="1200">
                          <a:solidFill>
                            <a:schemeClr val="dk1"/>
                          </a:solidFill>
                        </a:rPr>
                        <a:t>Sulfate</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-0.000879</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200">
                          <a:solidFill>
                            <a:schemeClr val="dk1"/>
                          </a:solidFill>
                        </a:rPr>
                        <a:t>Conductivity</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-0.000463</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200">
                          <a:solidFill>
                            <a:schemeClr val="dk1"/>
                          </a:solidFill>
                        </a:rPr>
                        <a:t>Organic Carbon</a:t>
                      </a:r>
                      <a:endParaRPr sz="1200">
                        <a:solidFill>
                          <a:schemeClr val="dk1"/>
                        </a:solidFill>
                      </a:endParaRPr>
                    </a:p>
                  </a:txBody>
                  <a:tcPr marT="91425" marB="91425" marR="91425" marL="91425">
                    <a:lnT cap="flat" cmpd="sng" w="9525">
                      <a:solidFill>
                        <a:schemeClr val="dk1"/>
                      </a:solidFill>
                      <a:prstDash val="solid"/>
                      <a:round/>
                      <a:headEnd len="sm" w="sm" type="none"/>
                      <a:tailEnd len="sm" w="sm" type="none"/>
                    </a:lnT>
                    <a:solidFill>
                      <a:srgbClr val="005684"/>
                    </a:solidFill>
                  </a:tcPr>
                </a:tc>
                <a:tc>
                  <a:txBody>
                    <a:bodyPr/>
                    <a:lstStyle/>
                    <a:p>
                      <a:pPr indent="0" lvl="0" marL="0" rtl="0" algn="l">
                        <a:spcBef>
                          <a:spcPts val="0"/>
                        </a:spcBef>
                        <a:spcAft>
                          <a:spcPts val="0"/>
                        </a:spcAft>
                        <a:buNone/>
                      </a:pPr>
                      <a:r>
                        <a:rPr lang="en" sz="1200">
                          <a:solidFill>
                            <a:schemeClr val="dk1"/>
                          </a:solidFill>
                        </a:rPr>
                        <a:t>-0.002047</a:t>
                      </a:r>
                      <a:endParaRPr sz="1200">
                        <a:solidFill>
                          <a:schemeClr val="dk1"/>
                        </a:solidFill>
                      </a:endParaRPr>
                    </a:p>
                  </a:txBody>
                  <a:tcPr marT="91425" marB="91425" marR="91425" marL="91425">
                    <a:lnT cap="flat" cmpd="sng" w="9525">
                      <a:solidFill>
                        <a:schemeClr val="dk1"/>
                      </a:solidFill>
                      <a:prstDash val="solid"/>
                      <a:round/>
                      <a:headEnd len="sm" w="sm" type="none"/>
                      <a:tailEnd len="sm" w="sm" type="none"/>
                    </a:lnT>
                    <a:solidFill>
                      <a:srgbClr val="005684"/>
                    </a:solidFill>
                  </a:tcPr>
                </a:tc>
              </a:tr>
              <a:tr h="100000">
                <a:tc>
                  <a:txBody>
                    <a:bodyPr/>
                    <a:lstStyle/>
                    <a:p>
                      <a:pPr indent="0" lvl="0" marL="0" rtl="0" algn="l">
                        <a:spcBef>
                          <a:spcPts val="0"/>
                        </a:spcBef>
                        <a:spcAft>
                          <a:spcPts val="0"/>
                        </a:spcAft>
                        <a:buNone/>
                      </a:pPr>
                      <a:r>
                        <a:rPr lang="en" sz="1200">
                          <a:solidFill>
                            <a:schemeClr val="dk1"/>
                          </a:solidFill>
                        </a:rPr>
                        <a:t>Trihalomethanes</a:t>
                      </a:r>
                      <a:endParaRPr sz="1200">
                        <a:solidFill>
                          <a:schemeClr val="dk1"/>
                        </a:solidFill>
                      </a:endParaRPr>
                    </a:p>
                  </a:txBody>
                  <a:tcPr marT="91425" marB="91425" marR="91425" marL="91425">
                    <a:solidFill>
                      <a:srgbClr val="005684"/>
                    </a:solidFill>
                  </a:tcPr>
                </a:tc>
                <a:tc>
                  <a:txBody>
                    <a:bodyPr/>
                    <a:lstStyle/>
                    <a:p>
                      <a:pPr indent="0" lvl="0" marL="0" rtl="0" algn="l">
                        <a:spcBef>
                          <a:spcPts val="0"/>
                        </a:spcBef>
                        <a:spcAft>
                          <a:spcPts val="0"/>
                        </a:spcAft>
                        <a:buNone/>
                      </a:pPr>
                      <a:r>
                        <a:rPr lang="en" sz="1200">
                          <a:solidFill>
                            <a:schemeClr val="dk1"/>
                          </a:solidFill>
                        </a:rPr>
                        <a:t>0.00305</a:t>
                      </a:r>
                      <a:endParaRPr sz="1200">
                        <a:solidFill>
                          <a:schemeClr val="dk1"/>
                        </a:solidFill>
                      </a:endParaRPr>
                    </a:p>
                  </a:txBody>
                  <a:tcPr marT="91425" marB="91425" marR="91425" marL="91425">
                    <a:solidFill>
                      <a:srgbClr val="005684"/>
                    </a:solidFill>
                  </a:tcPr>
                </a:tc>
              </a:tr>
              <a:tr h="100000">
                <a:tc>
                  <a:txBody>
                    <a:bodyPr/>
                    <a:lstStyle/>
                    <a:p>
                      <a:pPr indent="0" lvl="0" marL="0" rtl="0" algn="l">
                        <a:spcBef>
                          <a:spcPts val="0"/>
                        </a:spcBef>
                        <a:spcAft>
                          <a:spcPts val="0"/>
                        </a:spcAft>
                        <a:buNone/>
                      </a:pPr>
                      <a:r>
                        <a:rPr lang="en" sz="1200">
                          <a:solidFill>
                            <a:schemeClr val="dk1"/>
                          </a:solidFill>
                        </a:rPr>
                        <a:t>Turbidity</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0.000096</a:t>
                      </a:r>
                      <a:endParaRPr sz="12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sp>
        <p:nvSpPr>
          <p:cNvPr id="3164" name="Google Shape;316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5" name="Google Shape;316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6" name="Google Shape;3166;p47"/>
          <p:cNvPicPr preferRelativeResize="0"/>
          <p:nvPr/>
        </p:nvPicPr>
        <p:blipFill>
          <a:blip r:embed="rId3">
            <a:alphaModFix/>
          </a:blip>
          <a:stretch>
            <a:fillRect/>
          </a:stretch>
        </p:blipFill>
        <p:spPr>
          <a:xfrm>
            <a:off x="83255" y="5"/>
            <a:ext cx="89775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0" name="Shape 3170"/>
        <p:cNvGrpSpPr/>
        <p:nvPr/>
      </p:nvGrpSpPr>
      <p:grpSpPr>
        <a:xfrm>
          <a:off x="0" y="0"/>
          <a:ext cx="0" cy="0"/>
          <a:chOff x="0" y="0"/>
          <a:chExt cx="0" cy="0"/>
        </a:xfrm>
      </p:grpSpPr>
      <p:sp>
        <p:nvSpPr>
          <p:cNvPr id="3171" name="Google Shape;317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Anticipated Challenges</a:t>
            </a:r>
            <a:endParaRPr b="1">
              <a:latin typeface="Calibri"/>
              <a:ea typeface="Calibri"/>
              <a:cs typeface="Calibri"/>
              <a:sym typeface="Calibri"/>
            </a:endParaRPr>
          </a:p>
        </p:txBody>
      </p:sp>
      <p:sp>
        <p:nvSpPr>
          <p:cNvPr id="3172" name="Google Shape;317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Consolidation of </a:t>
            </a:r>
            <a:r>
              <a:rPr lang="en" sz="2000">
                <a:solidFill>
                  <a:schemeClr val="dk1"/>
                </a:solidFill>
                <a:latin typeface="Calibri"/>
                <a:ea typeface="Calibri"/>
                <a:cs typeface="Calibri"/>
                <a:sym typeface="Calibri"/>
              </a:rPr>
              <a:t>Disapparate</a:t>
            </a:r>
            <a:r>
              <a:rPr lang="en" sz="2000">
                <a:solidFill>
                  <a:schemeClr val="dk1"/>
                </a:solidFill>
                <a:latin typeface="Calibri"/>
                <a:ea typeface="Calibri"/>
                <a:cs typeface="Calibri"/>
                <a:sym typeface="Calibri"/>
              </a:rPr>
              <a:t> and Different Datasets </a:t>
            </a:r>
            <a:r>
              <a:rPr lang="en" sz="2000">
                <a:solidFill>
                  <a:schemeClr val="dk1"/>
                </a:solidFill>
                <a:latin typeface="Calibri"/>
                <a:ea typeface="Calibri"/>
                <a:cs typeface="Calibri"/>
                <a:sym typeface="Calibri"/>
              </a:rPr>
              <a:t>into Single Framework</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Good Imputation of Missing Data Points</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Generalizability. Different datasets have different features that only partially overlap</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Successful Expansion Beyond Existing ML Research</a:t>
            </a:r>
            <a:endParaRPr sz="2000">
              <a:solidFill>
                <a:schemeClr val="dk1"/>
              </a:solidFill>
              <a:latin typeface="Calibri"/>
              <a:ea typeface="Calibri"/>
              <a:cs typeface="Calibri"/>
              <a:sym typeface="Calibri"/>
            </a:endParaRPr>
          </a:p>
          <a:p>
            <a:pPr indent="0" lvl="0" marL="457200" rtl="0" algn="l">
              <a:lnSpc>
                <a:spcPct val="200000"/>
              </a:lnSpc>
              <a:spcBef>
                <a:spcPts val="1200"/>
              </a:spcBef>
              <a:spcAft>
                <a:spcPts val="120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6" name="Shape 3176"/>
        <p:cNvGrpSpPr/>
        <p:nvPr/>
      </p:nvGrpSpPr>
      <p:grpSpPr>
        <a:xfrm>
          <a:off x="0" y="0"/>
          <a:ext cx="0" cy="0"/>
          <a:chOff x="0" y="0"/>
          <a:chExt cx="0" cy="0"/>
        </a:xfrm>
      </p:grpSpPr>
      <p:sp>
        <p:nvSpPr>
          <p:cNvPr id="3177" name="Google Shape;31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Approach</a:t>
            </a:r>
            <a:endParaRPr/>
          </a:p>
        </p:txBody>
      </p:sp>
      <p:sp>
        <p:nvSpPr>
          <p:cNvPr id="3178" name="Google Shape;317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Considerations:</a:t>
            </a:r>
            <a:endParaRPr/>
          </a:p>
          <a:p>
            <a:pPr indent="-342900" lvl="0" marL="457200" rtl="0" algn="l">
              <a:spcBef>
                <a:spcPts val="1200"/>
              </a:spcBef>
              <a:spcAft>
                <a:spcPts val="0"/>
              </a:spcAft>
              <a:buSzPts val="1800"/>
              <a:buAutoNum type="arabicPeriod"/>
            </a:pPr>
            <a:r>
              <a:rPr lang="en"/>
              <a:t>Small Dataset (~</a:t>
            </a:r>
            <a:r>
              <a:rPr lang="en"/>
              <a:t>3000</a:t>
            </a:r>
            <a:r>
              <a:rPr lang="en"/>
              <a:t> rows, 10 features)</a:t>
            </a:r>
            <a:endParaRPr/>
          </a:p>
          <a:p>
            <a:pPr indent="-342900" lvl="0" marL="457200" rtl="0" algn="l">
              <a:spcBef>
                <a:spcPts val="0"/>
              </a:spcBef>
              <a:spcAft>
                <a:spcPts val="0"/>
              </a:spcAft>
              <a:buSzPts val="1800"/>
              <a:buAutoNum type="arabicPeriod"/>
            </a:pPr>
            <a:r>
              <a:rPr lang="en"/>
              <a:t>Strong Data overlap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Initial Approach:</a:t>
            </a:r>
            <a:endParaRPr>
              <a:solidFill>
                <a:schemeClr val="dk1"/>
              </a:solidFill>
            </a:endParaRPr>
          </a:p>
          <a:p>
            <a:pPr indent="0" lvl="0" marL="0" rtl="0" algn="l">
              <a:spcBef>
                <a:spcPts val="1200"/>
              </a:spcBef>
              <a:spcAft>
                <a:spcPts val="0"/>
              </a:spcAft>
              <a:buNone/>
            </a:pPr>
            <a:r>
              <a:rPr lang="en"/>
              <a:t>Higher dimensional Support Vector Classification		Initial = 70% Accuracy</a:t>
            </a:r>
            <a:endParaRPr/>
          </a:p>
          <a:p>
            <a:pPr indent="0" lvl="0" marL="0" rtl="0" algn="l">
              <a:spcBef>
                <a:spcPts val="1200"/>
              </a:spcBef>
              <a:spcAft>
                <a:spcPts val="0"/>
              </a:spcAft>
              <a:buNone/>
            </a:pPr>
            <a:r>
              <a:rPr lang="en"/>
              <a:t>Random Forest Classification						Initial = 70% Accuracy</a:t>
            </a:r>
            <a:endParaRPr/>
          </a:p>
          <a:p>
            <a:pPr indent="0" lvl="0" marL="0" rtl="0" algn="l">
              <a:spcBef>
                <a:spcPts val="1200"/>
              </a:spcBef>
              <a:spcAft>
                <a:spcPts val="1200"/>
              </a:spcAft>
              <a:buNone/>
            </a:pPr>
            <a:r>
              <a:rPr lang="en"/>
              <a:t>Ensemble learning methods, including boosting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2" name="Shape 3182"/>
        <p:cNvGrpSpPr/>
        <p:nvPr/>
      </p:nvGrpSpPr>
      <p:grpSpPr>
        <a:xfrm>
          <a:off x="0" y="0"/>
          <a:ext cx="0" cy="0"/>
          <a:chOff x="0" y="0"/>
          <a:chExt cx="0" cy="0"/>
        </a:xfrm>
      </p:grpSpPr>
      <p:sp>
        <p:nvSpPr>
          <p:cNvPr id="3183" name="Google Shape;318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SVC</a:t>
            </a:r>
            <a:endParaRPr/>
          </a:p>
        </p:txBody>
      </p:sp>
      <p:pic>
        <p:nvPicPr>
          <p:cNvPr id="3184" name="Google Shape;3184;p50"/>
          <p:cNvPicPr preferRelativeResize="0"/>
          <p:nvPr/>
        </p:nvPicPr>
        <p:blipFill>
          <a:blip r:embed="rId3">
            <a:alphaModFix/>
          </a:blip>
          <a:stretch>
            <a:fillRect/>
          </a:stretch>
        </p:blipFill>
        <p:spPr>
          <a:xfrm>
            <a:off x="2022950" y="233363"/>
            <a:ext cx="5943600" cy="467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8" name="Shape 3188"/>
        <p:cNvGrpSpPr/>
        <p:nvPr/>
      </p:nvGrpSpPr>
      <p:grpSpPr>
        <a:xfrm>
          <a:off x="0" y="0"/>
          <a:ext cx="0" cy="0"/>
          <a:chOff x="0" y="0"/>
          <a:chExt cx="0" cy="0"/>
        </a:xfrm>
      </p:grpSpPr>
      <p:sp>
        <p:nvSpPr>
          <p:cNvPr id="3189" name="Google Shape;318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Timeline</a:t>
            </a:r>
            <a:endParaRPr b="1">
              <a:latin typeface="Calibri"/>
              <a:ea typeface="Calibri"/>
              <a:cs typeface="Calibri"/>
              <a:sym typeface="Calibri"/>
            </a:endParaRPr>
          </a:p>
        </p:txBody>
      </p:sp>
      <p:sp>
        <p:nvSpPr>
          <p:cNvPr id="3190" name="Google Shape;3190;p51"/>
          <p:cNvSpPr/>
          <p:nvPr/>
        </p:nvSpPr>
        <p:spPr>
          <a:xfrm>
            <a:off x="311700" y="2462250"/>
            <a:ext cx="8520600" cy="3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1"/>
          <p:cNvSpPr/>
          <p:nvPr/>
        </p:nvSpPr>
        <p:spPr>
          <a:xfrm>
            <a:off x="371075" y="2492100"/>
            <a:ext cx="969600" cy="252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Initial Presentation</a:t>
            </a:r>
            <a:endParaRPr b="1" sz="800"/>
          </a:p>
        </p:txBody>
      </p:sp>
      <p:sp>
        <p:nvSpPr>
          <p:cNvPr id="3192" name="Google Shape;3192;p51"/>
          <p:cNvSpPr/>
          <p:nvPr/>
        </p:nvSpPr>
        <p:spPr>
          <a:xfrm>
            <a:off x="2386925" y="2492100"/>
            <a:ext cx="969600" cy="2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Progress Update</a:t>
            </a:r>
            <a:endParaRPr b="1" sz="800"/>
          </a:p>
        </p:txBody>
      </p:sp>
      <p:sp>
        <p:nvSpPr>
          <p:cNvPr id="3193" name="Google Shape;3193;p51"/>
          <p:cNvSpPr/>
          <p:nvPr/>
        </p:nvSpPr>
        <p:spPr>
          <a:xfrm>
            <a:off x="4402775" y="2492100"/>
            <a:ext cx="969600" cy="2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Draft Report</a:t>
            </a:r>
            <a:endParaRPr b="1" sz="800"/>
          </a:p>
        </p:txBody>
      </p:sp>
      <p:sp>
        <p:nvSpPr>
          <p:cNvPr id="3194" name="Google Shape;3194;p51"/>
          <p:cNvSpPr/>
          <p:nvPr/>
        </p:nvSpPr>
        <p:spPr>
          <a:xfrm>
            <a:off x="5997025" y="2492100"/>
            <a:ext cx="969600" cy="2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Final Presentation</a:t>
            </a:r>
            <a:endParaRPr b="1" sz="800"/>
          </a:p>
        </p:txBody>
      </p:sp>
      <p:sp>
        <p:nvSpPr>
          <p:cNvPr id="3195" name="Google Shape;3195;p51"/>
          <p:cNvSpPr/>
          <p:nvPr/>
        </p:nvSpPr>
        <p:spPr>
          <a:xfrm>
            <a:off x="7591275" y="2492100"/>
            <a:ext cx="969600" cy="2529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Final Report</a:t>
            </a:r>
            <a:endParaRPr b="1" sz="800"/>
          </a:p>
        </p:txBody>
      </p:sp>
      <p:sp>
        <p:nvSpPr>
          <p:cNvPr id="3196" name="Google Shape;3196;p51"/>
          <p:cNvSpPr/>
          <p:nvPr/>
        </p:nvSpPr>
        <p:spPr>
          <a:xfrm>
            <a:off x="767375" y="2040750"/>
            <a:ext cx="177000" cy="421500"/>
          </a:xfrm>
          <a:prstGeom prst="down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1"/>
          <p:cNvSpPr txBox="1"/>
          <p:nvPr/>
        </p:nvSpPr>
        <p:spPr>
          <a:xfrm>
            <a:off x="615500" y="1695425"/>
            <a:ext cx="57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Now</a:t>
            </a:r>
            <a:endParaRPr sz="1300">
              <a:solidFill>
                <a:schemeClr val="dk1"/>
              </a:solidFill>
            </a:endParaRPr>
          </a:p>
        </p:txBody>
      </p:sp>
      <p:sp>
        <p:nvSpPr>
          <p:cNvPr id="3198" name="Google Shape;3198;p51"/>
          <p:cNvSpPr/>
          <p:nvPr/>
        </p:nvSpPr>
        <p:spPr>
          <a:xfrm>
            <a:off x="1779825" y="2774850"/>
            <a:ext cx="177000" cy="4215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1"/>
          <p:cNvSpPr txBox="1"/>
          <p:nvPr/>
        </p:nvSpPr>
        <p:spPr>
          <a:xfrm>
            <a:off x="767925" y="3290925"/>
            <a:ext cx="22008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Data Preprocessing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Data Visualization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Review of Previous Literature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Decision on WQI and WQC calculation, integration, and implementation</a:t>
            </a:r>
            <a:endParaRPr sz="1200">
              <a:solidFill>
                <a:schemeClr val="dk1"/>
              </a:solidFill>
            </a:endParaRPr>
          </a:p>
        </p:txBody>
      </p:sp>
      <p:sp>
        <p:nvSpPr>
          <p:cNvPr id="3200" name="Google Shape;3200;p51"/>
          <p:cNvSpPr/>
          <p:nvPr/>
        </p:nvSpPr>
        <p:spPr>
          <a:xfrm rot="10800000">
            <a:off x="3778825" y="2040750"/>
            <a:ext cx="177000" cy="4215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1"/>
          <p:cNvSpPr txBox="1"/>
          <p:nvPr/>
        </p:nvSpPr>
        <p:spPr>
          <a:xfrm>
            <a:off x="2687425" y="163600"/>
            <a:ext cx="24813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Consolidation, finalization and formalization of methodology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Full Implementation of code and pipeline with only minor remaining refinements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Draft report Write-Up</a:t>
            </a:r>
            <a:endParaRPr sz="1200">
              <a:solidFill>
                <a:schemeClr val="dk1"/>
              </a:solidFill>
            </a:endParaRPr>
          </a:p>
        </p:txBody>
      </p:sp>
      <p:sp>
        <p:nvSpPr>
          <p:cNvPr id="3202" name="Google Shape;3202;p51"/>
          <p:cNvSpPr/>
          <p:nvPr/>
        </p:nvSpPr>
        <p:spPr>
          <a:xfrm>
            <a:off x="5609175" y="2774850"/>
            <a:ext cx="177000" cy="4215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1"/>
          <p:cNvSpPr txBox="1"/>
          <p:nvPr/>
        </p:nvSpPr>
        <p:spPr>
          <a:xfrm>
            <a:off x="4517775" y="3290925"/>
            <a:ext cx="23598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Full finalization of visualization, results, and presentation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Full report finalized and ready for sequential review</a:t>
            </a:r>
            <a:endParaRPr sz="1200">
              <a:solidFill>
                <a:schemeClr val="dk1"/>
              </a:solidFill>
            </a:endParaRPr>
          </a:p>
        </p:txBody>
      </p:sp>
      <p:sp>
        <p:nvSpPr>
          <p:cNvPr id="3204" name="Google Shape;3204;p51"/>
          <p:cNvSpPr/>
          <p:nvPr/>
        </p:nvSpPr>
        <p:spPr>
          <a:xfrm rot="10800000">
            <a:off x="7093825" y="2040750"/>
            <a:ext cx="177000" cy="4215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1"/>
          <p:cNvSpPr txBox="1"/>
          <p:nvPr/>
        </p:nvSpPr>
        <p:spPr>
          <a:xfrm>
            <a:off x="6002425" y="1207275"/>
            <a:ext cx="23598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Iterate on incremental actionable feedback from presentation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