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Staatliches"/>
      <p:regular r:id="rId10"/>
    </p:embeddedFont>
    <p:embeddedFont>
      <p:font typeface="Montserrat Black"/>
      <p:bold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MontserratBlack-bold.fntdata"/><Relationship Id="rId10" Type="http://schemas.openxmlformats.org/officeDocument/2006/relationships/font" Target="fonts/Staatliches-regular.fntdata"/><Relationship Id="rId13" Type="http://schemas.openxmlformats.org/officeDocument/2006/relationships/font" Target="fonts/Montserrat-regular.fntdata"/><Relationship Id="rId12" Type="http://schemas.openxmlformats.org/officeDocument/2006/relationships/font" Target="fonts/MontserratBlack-boldItalic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5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Google Shape;3136;g1177580a834_1_3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7" name="Google Shape;3137;g1177580a834_1_3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g1177580a8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3" name="Google Shape;3143;g1177580a8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7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g1177580a83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9" name="Google Shape;3149;g1177580a83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-13316" y="0"/>
            <a:ext cx="9164698" cy="5208136"/>
            <a:chOff x="-13316" y="0"/>
            <a:chExt cx="9164698" cy="5208136"/>
          </a:xfrm>
        </p:grpSpPr>
        <p:sp>
          <p:nvSpPr>
            <p:cNvPr id="55" name="Google Shape;55;p14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 flipH="1">
              <a:off x="6118235" y="0"/>
              <a:ext cx="3025768" cy="2023351"/>
            </a:xfrm>
            <a:custGeom>
              <a:rect b="b" l="l" r="r" t="t"/>
              <a:pathLst>
                <a:path extrusionOk="0" h="16935" w="25325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0" y="0"/>
              <a:ext cx="3448062" cy="2305785"/>
            </a:xfrm>
            <a:custGeom>
              <a:rect b="b" l="l" r="r" t="t"/>
              <a:pathLst>
                <a:path extrusionOk="0" h="16935" w="25325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5905501" y="2793747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7545725" y="40030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0" y="423992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6524623" y="0"/>
              <a:ext cx="2619371" cy="1017382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 rot="10800000">
              <a:off x="-26" y="5"/>
              <a:ext cx="2038372" cy="1475619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" name="Google Shape;63;p14"/>
            <p:cNvGrpSpPr/>
            <p:nvPr/>
          </p:nvGrpSpPr>
          <p:grpSpPr>
            <a:xfrm>
              <a:off x="7855910" y="4"/>
              <a:ext cx="1280726" cy="3383675"/>
              <a:chOff x="9196698" y="950579"/>
              <a:chExt cx="1280726" cy="3383675"/>
            </a:xfrm>
          </p:grpSpPr>
          <p:sp>
            <p:nvSpPr>
              <p:cNvPr id="64" name="Google Shape;64;p14"/>
              <p:cNvSpPr/>
              <p:nvPr/>
            </p:nvSpPr>
            <p:spPr>
              <a:xfrm flipH="1" rot="10800000">
                <a:off x="9419903" y="2786190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 flipH="1" rot="10800000">
                <a:off x="9599228" y="2157664"/>
                <a:ext cx="26379" cy="26632"/>
              </a:xfrm>
              <a:custGeom>
                <a:rect b="b" l="l" r="r" t="t"/>
                <a:pathLst>
                  <a:path extrusionOk="0" h="315" w="312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 flipH="1" rot="10800000">
                <a:off x="9546302" y="3614502"/>
                <a:ext cx="44049" cy="47093"/>
              </a:xfrm>
              <a:custGeom>
                <a:rect b="b" l="l" r="r" t="t"/>
                <a:pathLst>
                  <a:path extrusionOk="0" h="557" w="521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 flipH="1" rot="10800000">
                <a:off x="9828268" y="3796617"/>
                <a:ext cx="38215" cy="35341"/>
              </a:xfrm>
              <a:custGeom>
                <a:rect b="b" l="l" r="r" t="t"/>
                <a:pathLst>
                  <a:path extrusionOk="0" h="418" w="452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flipH="1" rot="10800000">
                <a:off x="10207125" y="3808369"/>
                <a:ext cx="26632" cy="26632"/>
              </a:xfrm>
              <a:custGeom>
                <a:rect b="b" l="l" r="r" t="t"/>
                <a:pathLst>
                  <a:path extrusionOk="0" h="315" w="315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flipH="1" rot="10800000">
                <a:off x="9549176" y="3999362"/>
                <a:ext cx="82349" cy="79306"/>
              </a:xfrm>
              <a:custGeom>
                <a:rect b="b" l="l" r="r" t="t"/>
                <a:pathLst>
                  <a:path extrusionOk="0" h="938" w="974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 flipH="1" rot="10800000">
                <a:off x="9196698" y="3144502"/>
                <a:ext cx="29423" cy="29507"/>
              </a:xfrm>
              <a:custGeom>
                <a:rect b="b" l="l" r="r" t="t"/>
                <a:pathLst>
                  <a:path extrusionOk="0" h="349" w="348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 flipH="1" rot="10800000">
                <a:off x="9707787" y="1811104"/>
                <a:ext cx="35341" cy="35256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 flipH="1" rot="10800000">
                <a:off x="9613771" y="3653647"/>
                <a:ext cx="106868" cy="90212"/>
              </a:xfrm>
              <a:custGeom>
                <a:rect b="b" l="l" r="r" t="t"/>
                <a:pathLst>
                  <a:path extrusionOk="0" h="1067" w="1264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 flipH="1" rot="10800000">
                <a:off x="9387775" y="3309201"/>
                <a:ext cx="79221" cy="70597"/>
              </a:xfrm>
              <a:custGeom>
                <a:rect b="b" l="l" r="r" t="t"/>
                <a:pathLst>
                  <a:path extrusionOk="0" h="835" w="937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 flipH="1" rot="10800000">
                <a:off x="9540468" y="1825815"/>
                <a:ext cx="79306" cy="70851"/>
              </a:xfrm>
              <a:custGeom>
                <a:rect b="b" l="l" r="r" t="t"/>
                <a:pathLst>
                  <a:path extrusionOk="0" h="838" w="938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 flipH="1" rot="10800000">
                <a:off x="9725373" y="1297224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 flipH="1" rot="10800000">
                <a:off x="9834186" y="950579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 flipH="1" rot="10800000">
                <a:off x="9666613" y="965375"/>
                <a:ext cx="79559" cy="70597"/>
              </a:xfrm>
              <a:custGeom>
                <a:rect b="b" l="l" r="r" t="t"/>
                <a:pathLst>
                  <a:path extrusionOk="0" h="835" w="941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 flipH="1" rot="10800000">
                <a:off x="10177702" y="1025488"/>
                <a:ext cx="79475" cy="71612"/>
              </a:xfrm>
              <a:custGeom>
                <a:rect b="b" l="l" r="r" t="t"/>
                <a:pathLst>
                  <a:path extrusionOk="0" h="847" w="94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flipH="1" rot="10800000">
                <a:off x="9490416" y="2925778"/>
                <a:ext cx="44303" cy="39737"/>
              </a:xfrm>
              <a:custGeom>
                <a:rect b="b" l="l" r="r" t="t"/>
                <a:pathLst>
                  <a:path extrusionOk="0" h="470" w="524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flipH="1" rot="10800000">
                <a:off x="9352519" y="3023684"/>
                <a:ext cx="43965" cy="41090"/>
              </a:xfrm>
              <a:custGeom>
                <a:rect b="b" l="l" r="r" t="t"/>
                <a:pathLst>
                  <a:path extrusionOk="0" h="486" w="52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 flipH="1" rot="10800000">
                <a:off x="10177702" y="4093379"/>
                <a:ext cx="29507" cy="29423"/>
              </a:xfrm>
              <a:custGeom>
                <a:rect b="b" l="l" r="r" t="t"/>
                <a:pathLst>
                  <a:path extrusionOk="0" h="348" w="349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 flipH="1" rot="10800000">
                <a:off x="10421622" y="4278284"/>
                <a:ext cx="55801" cy="55970"/>
              </a:xfrm>
              <a:custGeom>
                <a:rect b="b" l="l" r="r" t="t"/>
                <a:pathLst>
                  <a:path extrusionOk="0" h="662" w="66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 flipH="1" rot="10800000">
                <a:off x="10177702" y="4003758"/>
                <a:ext cx="44303" cy="39822"/>
              </a:xfrm>
              <a:custGeom>
                <a:rect b="b" l="l" r="r" t="t"/>
                <a:pathLst>
                  <a:path extrusionOk="0" h="471" w="524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14"/>
            <p:cNvGrpSpPr/>
            <p:nvPr/>
          </p:nvGrpSpPr>
          <p:grpSpPr>
            <a:xfrm rot="-5400000">
              <a:off x="6321128" y="2391309"/>
              <a:ext cx="1715384" cy="3918269"/>
              <a:chOff x="10706378" y="539509"/>
              <a:chExt cx="1715384" cy="3918269"/>
            </a:xfrm>
          </p:grpSpPr>
          <p:sp>
            <p:nvSpPr>
              <p:cNvPr id="85" name="Google Shape;85;p14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14"/>
            <p:cNvGrpSpPr/>
            <p:nvPr/>
          </p:nvGrpSpPr>
          <p:grpSpPr>
            <a:xfrm rot="-5400000">
              <a:off x="5632457" y="-1028869"/>
              <a:ext cx="737423" cy="2819744"/>
              <a:chOff x="12445182" y="1003506"/>
              <a:chExt cx="737423" cy="2819744"/>
            </a:xfrm>
          </p:grpSpPr>
          <p:sp>
            <p:nvSpPr>
              <p:cNvPr id="103" name="Google Shape;103;p14"/>
              <p:cNvSpPr/>
              <p:nvPr/>
            </p:nvSpPr>
            <p:spPr>
              <a:xfrm flipH="1" rot="10800000">
                <a:off x="12486357" y="2971349"/>
                <a:ext cx="35256" cy="35341"/>
              </a:xfrm>
              <a:custGeom>
                <a:rect b="b" l="l" r="r" t="t"/>
                <a:pathLst>
                  <a:path extrusionOk="0" h="418" w="417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 flipH="1" rot="10800000">
                <a:off x="12539199" y="3209181"/>
                <a:ext cx="61889" cy="61889"/>
              </a:xfrm>
              <a:custGeom>
                <a:rect b="b" l="l" r="r" t="t"/>
                <a:pathLst>
                  <a:path extrusionOk="0" h="732" w="732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 flipH="1" rot="10800000">
                <a:off x="12953481" y="2695301"/>
                <a:ext cx="47008" cy="43965"/>
              </a:xfrm>
              <a:custGeom>
                <a:rect b="b" l="l" r="r" t="t"/>
                <a:pathLst>
                  <a:path extrusionOk="0" h="520" w="556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 flipH="1" rot="10800000">
                <a:off x="13106174" y="2316275"/>
                <a:ext cx="20545" cy="17670"/>
              </a:xfrm>
              <a:custGeom>
                <a:rect b="b" l="l" r="r" t="t"/>
                <a:pathLst>
                  <a:path extrusionOk="0" h="209" w="243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 flipH="1" rot="10800000">
                <a:off x="12882969" y="2054939"/>
                <a:ext cx="26379" cy="26463"/>
              </a:xfrm>
              <a:custGeom>
                <a:rect b="b" l="l" r="r" t="t"/>
                <a:pathLst>
                  <a:path extrusionOk="0" h="313" w="312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 flipH="1" rot="10800000">
                <a:off x="13147264" y="194333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 flipH="1" rot="10800000">
                <a:off x="13097212" y="3250271"/>
                <a:ext cx="38385" cy="35341"/>
              </a:xfrm>
              <a:custGeom>
                <a:rect b="b" l="l" r="r" t="t"/>
                <a:pathLst>
                  <a:path extrusionOk="0" h="418" w="454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 flipH="1" rot="10800000">
                <a:off x="12524657" y="360579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 flipH="1" rot="10800000">
                <a:off x="12791742" y="358228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 flipH="1" rot="10800000">
                <a:off x="13035662" y="3767194"/>
                <a:ext cx="53011" cy="56055"/>
              </a:xfrm>
              <a:custGeom>
                <a:rect b="b" l="l" r="r" t="t"/>
                <a:pathLst>
                  <a:path extrusionOk="0" h="663" w="627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 flipH="1" rot="10800000">
                <a:off x="12715396" y="3281215"/>
                <a:ext cx="76431" cy="71612"/>
              </a:xfrm>
              <a:custGeom>
                <a:rect b="b" l="l" r="r" t="t"/>
                <a:pathLst>
                  <a:path extrusionOk="0" h="847" w="904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 flipH="1" rot="10800000">
                <a:off x="12665597" y="3228373"/>
                <a:ext cx="44049" cy="39737"/>
              </a:xfrm>
              <a:custGeom>
                <a:rect b="b" l="l" r="r" t="t"/>
                <a:pathLst>
                  <a:path extrusionOk="0" h="470" w="521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 flipH="1" rot="10800000">
                <a:off x="12445182" y="1003506"/>
                <a:ext cx="35341" cy="35256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 flipH="1" rot="10800000">
                <a:off x="12518738" y="1140895"/>
                <a:ext cx="41175" cy="41259"/>
              </a:xfrm>
              <a:custGeom>
                <a:rect b="b" l="l" r="r" t="t"/>
                <a:pathLst>
                  <a:path extrusionOk="0" h="488" w="487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 flipH="1" rot="10800000">
                <a:off x="12788952" y="3492753"/>
                <a:ext cx="44049" cy="39822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 flipH="1" rot="10800000">
                <a:off x="13023910" y="2818064"/>
                <a:ext cx="44049" cy="41090"/>
              </a:xfrm>
              <a:custGeom>
                <a:rect b="b" l="l" r="r" t="t"/>
                <a:pathLst>
                  <a:path extrusionOk="0" h="486" w="521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 flipH="1" rot="10800000">
                <a:off x="13000405" y="2388309"/>
                <a:ext cx="44049" cy="39822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14"/>
            <p:cNvGrpSpPr/>
            <p:nvPr/>
          </p:nvGrpSpPr>
          <p:grpSpPr>
            <a:xfrm>
              <a:off x="-2" y="9"/>
              <a:ext cx="3985907" cy="3918269"/>
              <a:chOff x="2524675" y="238075"/>
              <a:chExt cx="1178600" cy="11586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3497400" y="667150"/>
                <a:ext cx="10425" cy="10450"/>
              </a:xfrm>
              <a:custGeom>
                <a:rect b="b" l="l" r="r" t="t"/>
                <a:pathLst>
                  <a:path extrusionOk="0" h="418" w="417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3513025" y="588975"/>
                <a:ext cx="18300" cy="18300"/>
              </a:xfrm>
              <a:custGeom>
                <a:rect b="b" l="l" r="r" t="t"/>
                <a:pathLst>
                  <a:path extrusionOk="0" h="732" w="732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3046675" y="353650"/>
                <a:ext cx="18225" cy="1822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3635525" y="746225"/>
                <a:ext cx="13900" cy="13000"/>
              </a:xfrm>
              <a:custGeom>
                <a:rect b="b" l="l" r="r" t="t"/>
                <a:pathLst>
                  <a:path extrusionOk="0" h="520" w="556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3680675" y="866075"/>
                <a:ext cx="6075" cy="5225"/>
              </a:xfrm>
              <a:custGeom>
                <a:rect b="b" l="l" r="r" t="t"/>
                <a:pathLst>
                  <a:path extrusionOk="0" h="209" w="243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3614675" y="940750"/>
                <a:ext cx="7800" cy="7825"/>
              </a:xfrm>
              <a:custGeom>
                <a:rect b="b" l="l" r="r" t="t"/>
                <a:pathLst>
                  <a:path extrusionOk="0" h="313" w="312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3370600" y="819175"/>
                <a:ext cx="7875" cy="7800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3692825" y="971125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678025" y="584675"/>
                <a:ext cx="11350" cy="10450"/>
              </a:xfrm>
              <a:custGeom>
                <a:rect b="b" l="l" r="r" t="t"/>
                <a:pathLst>
                  <a:path extrusionOk="0" h="418" w="454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3508725" y="484775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3587700" y="488250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2590675" y="72190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2643700" y="910325"/>
                <a:ext cx="7800" cy="7875"/>
              </a:xfrm>
              <a:custGeom>
                <a:rect b="b" l="l" r="r" t="t"/>
                <a:pathLst>
                  <a:path extrusionOk="0" h="315" w="312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2628050" y="473500"/>
                <a:ext cx="13025" cy="13925"/>
              </a:xfrm>
              <a:custGeom>
                <a:rect b="b" l="l" r="r" t="t"/>
                <a:pathLst>
                  <a:path extrusionOk="0" h="557" w="521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2711425" y="423125"/>
                <a:ext cx="11300" cy="10450"/>
              </a:xfrm>
              <a:custGeom>
                <a:rect b="b" l="l" r="r" t="t"/>
                <a:pathLst>
                  <a:path extrusionOk="0" h="418" w="452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2823450" y="422225"/>
                <a:ext cx="7875" cy="7875"/>
              </a:xfrm>
              <a:custGeom>
                <a:rect b="b" l="l" r="r" t="t"/>
                <a:pathLst>
                  <a:path extrusionOk="0" h="315" w="315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2628900" y="350175"/>
                <a:ext cx="24350" cy="23450"/>
              </a:xfrm>
              <a:custGeom>
                <a:rect b="b" l="l" r="r" t="t"/>
                <a:pathLst>
                  <a:path extrusionOk="0" h="938" w="974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2524675" y="617675"/>
                <a:ext cx="8700" cy="8725"/>
              </a:xfrm>
              <a:custGeom>
                <a:rect b="b" l="l" r="r" t="t"/>
                <a:pathLst>
                  <a:path extrusionOk="0" h="349" w="348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2675800" y="1010250"/>
                <a:ext cx="10450" cy="10425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3659825" y="425700"/>
                <a:ext cx="15675" cy="16575"/>
              </a:xfrm>
              <a:custGeom>
                <a:rect b="b" l="l" r="r" t="t"/>
                <a:pathLst>
                  <a:path extrusionOk="0" h="663" w="627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2648000" y="449175"/>
                <a:ext cx="31600" cy="26675"/>
              </a:xfrm>
              <a:custGeom>
                <a:rect b="b" l="l" r="r" t="t"/>
                <a:pathLst>
                  <a:path extrusionOk="0" h="1067" w="1264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3425350" y="388400"/>
                <a:ext cx="13000" cy="13025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3446175" y="364000"/>
                <a:ext cx="30800" cy="26550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3565125" y="564800"/>
                <a:ext cx="22600" cy="21175"/>
              </a:xfrm>
              <a:custGeom>
                <a:rect b="b" l="l" r="r" t="t"/>
                <a:pathLst>
                  <a:path extrusionOk="0" h="847" w="904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581175" y="556825"/>
                <a:ext cx="23425" cy="20875"/>
              </a:xfrm>
              <a:custGeom>
                <a:rect b="b" l="l" r="r" t="t"/>
                <a:pathLst>
                  <a:path extrusionOk="0" h="835" w="937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2626325" y="995375"/>
                <a:ext cx="23450" cy="20950"/>
              </a:xfrm>
              <a:custGeom>
                <a:rect b="b" l="l" r="r" t="t"/>
                <a:pathLst>
                  <a:path extrusionOk="0" h="838" w="938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2681000" y="1163925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2713175" y="1264675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2663625" y="1249875"/>
                <a:ext cx="23525" cy="20875"/>
              </a:xfrm>
              <a:custGeom>
                <a:rect b="b" l="l" r="r" t="t"/>
                <a:pathLst>
                  <a:path extrusionOk="0" h="835" w="941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814750" y="1231800"/>
                <a:ext cx="23500" cy="21175"/>
              </a:xfrm>
              <a:custGeom>
                <a:rect b="b" l="l" r="r" t="t"/>
                <a:pathLst>
                  <a:path extrusionOk="0" h="847" w="94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3113525" y="1375125"/>
                <a:ext cx="22600" cy="2155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3361900" y="880350"/>
                <a:ext cx="23500" cy="21325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3550400" y="589850"/>
                <a:ext cx="13025" cy="11750"/>
              </a:xfrm>
              <a:custGeom>
                <a:rect b="b" l="l" r="r" t="t"/>
                <a:pathLst>
                  <a:path extrusionOk="0" h="470" w="521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2611525" y="679325"/>
                <a:ext cx="13100" cy="11750"/>
              </a:xfrm>
              <a:custGeom>
                <a:rect b="b" l="l" r="r" t="t"/>
                <a:pathLst>
                  <a:path extrusionOk="0" h="470" w="524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2570750" y="649975"/>
                <a:ext cx="13000" cy="12150"/>
              </a:xfrm>
              <a:custGeom>
                <a:rect b="b" l="l" r="r" t="t"/>
                <a:pathLst>
                  <a:path extrusionOk="0" h="486" w="52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3485225" y="1249050"/>
                <a:ext cx="10450" cy="10425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3353225" y="123605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2971075" y="128030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3506975" y="1206650"/>
                <a:ext cx="12175" cy="12200"/>
              </a:xfrm>
              <a:custGeom>
                <a:rect b="b" l="l" r="r" t="t"/>
                <a:pathLst>
                  <a:path extrusionOk="0" h="488" w="487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3465300" y="1177425"/>
                <a:ext cx="13000" cy="12125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3586875" y="511650"/>
                <a:ext cx="13025" cy="11775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2814750" y="337125"/>
                <a:ext cx="8725" cy="8700"/>
              </a:xfrm>
              <a:custGeom>
                <a:rect b="b" l="l" r="r" t="t"/>
                <a:pathLst>
                  <a:path extrusionOk="0" h="348" w="349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2886875" y="274600"/>
                <a:ext cx="16500" cy="16550"/>
              </a:xfrm>
              <a:custGeom>
                <a:rect b="b" l="l" r="r" t="t"/>
                <a:pathLst>
                  <a:path extrusionOk="0" h="662" w="66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2814750" y="360550"/>
                <a:ext cx="13100" cy="11775"/>
              </a:xfrm>
              <a:custGeom>
                <a:rect b="b" l="l" r="r" t="t"/>
                <a:pathLst>
                  <a:path extrusionOk="0" h="471" w="524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3173475" y="406600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3332375" y="290225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3252475" y="410075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3174300" y="291125"/>
                <a:ext cx="8725" cy="7800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251650" y="433500"/>
                <a:ext cx="13000" cy="11775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3001525" y="238075"/>
                <a:ext cx="13000" cy="11775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3329800" y="871425"/>
                <a:ext cx="13025" cy="11975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656350" y="710775"/>
                <a:ext cx="13025" cy="12150"/>
              </a:xfrm>
              <a:custGeom>
                <a:rect b="b" l="l" r="r" t="t"/>
                <a:pathLst>
                  <a:path extrusionOk="0" h="486" w="521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3354950" y="914000"/>
                <a:ext cx="12200" cy="1215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3649400" y="838225"/>
                <a:ext cx="13025" cy="11775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4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176" name="Google Shape;176;p14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rect b="b" l="l" r="r" t="t"/>
                <a:pathLst>
                  <a:path extrusionOk="0" h="1029" w="15612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rect b="b" l="l" r="r" t="t"/>
                <a:pathLst>
                  <a:path extrusionOk="0" h="73376" w="51975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rect b="b" l="l" r="r" t="t"/>
                <a:pathLst>
                  <a:path extrusionOk="0" h="83520" w="125234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rect b="b" l="l" r="r" t="t"/>
                <a:pathLst>
                  <a:path extrusionOk="0" h="2873" w="2944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rect b="b" l="l" r="r" t="t"/>
                <a:pathLst>
                  <a:path extrusionOk="0" h="76606" w="59664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" name="Google Shape;181;p14"/>
            <p:cNvSpPr/>
            <p:nvPr/>
          </p:nvSpPr>
          <p:spPr>
            <a:xfrm flipH="1">
              <a:off x="13729" y="0"/>
              <a:ext cx="1398984" cy="543375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" name="Google Shape;182;p14"/>
            <p:cNvGrpSpPr/>
            <p:nvPr/>
          </p:nvGrpSpPr>
          <p:grpSpPr>
            <a:xfrm>
              <a:off x="5954700" y="0"/>
              <a:ext cx="3189300" cy="1619850"/>
              <a:chOff x="4185675" y="845125"/>
              <a:chExt cx="3189300" cy="1619850"/>
            </a:xfrm>
          </p:grpSpPr>
          <p:sp>
            <p:nvSpPr>
              <p:cNvPr id="183" name="Google Shape;183;p14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rect b="b" l="l" r="r" t="t"/>
                <a:pathLst>
                  <a:path extrusionOk="0" h="64794" w="127572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rect b="b" l="l" r="r" t="t"/>
                <a:pathLst>
                  <a:path extrusionOk="0" h="23195" w="4896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rect b="b" l="l" r="r" t="t"/>
                <a:pathLst>
                  <a:path extrusionOk="0" h="28712" w="14262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" name="Google Shape;186;p14"/>
          <p:cNvSpPr txBox="1"/>
          <p:nvPr>
            <p:ph type="ctrTitle"/>
          </p:nvPr>
        </p:nvSpPr>
        <p:spPr>
          <a:xfrm>
            <a:off x="1785300" y="1645975"/>
            <a:ext cx="55734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Montserrat Black"/>
              <a:buNone/>
              <a:defRPr b="0" sz="6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7" name="Google Shape;187;p14"/>
          <p:cNvSpPr txBox="1"/>
          <p:nvPr>
            <p:ph idx="1" type="subTitle"/>
          </p:nvPr>
        </p:nvSpPr>
        <p:spPr>
          <a:xfrm>
            <a:off x="1905725" y="3239869"/>
            <a:ext cx="5332500" cy="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0" name="Google Shape;190;p15"/>
          <p:cNvSpPr txBox="1"/>
          <p:nvPr>
            <p:ph hasCustomPrompt="1" idx="2" type="title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1" name="Google Shape;191;p15"/>
          <p:cNvSpPr txBox="1"/>
          <p:nvPr>
            <p:ph idx="1" type="subTitle"/>
          </p:nvPr>
        </p:nvSpPr>
        <p:spPr>
          <a:xfrm>
            <a:off x="2416650" y="2734539"/>
            <a:ext cx="431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5"/>
          <p:cNvSpPr/>
          <p:nvPr/>
        </p:nvSpPr>
        <p:spPr>
          <a:xfrm>
            <a:off x="0" y="0"/>
            <a:ext cx="3448062" cy="2305785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5905501" y="2793747"/>
            <a:ext cx="3245871" cy="2349753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 rot="-5400000">
            <a:off x="7242794" y="327957"/>
            <a:ext cx="2223230" cy="1579186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/>
          <p:nvPr/>
        </p:nvSpPr>
        <p:spPr>
          <a:xfrm flipH="1" rot="10800000">
            <a:off x="-13316" y="3126092"/>
            <a:ext cx="3025768" cy="2023351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"/>
          <p:cNvSpPr/>
          <p:nvPr/>
        </p:nvSpPr>
        <p:spPr>
          <a:xfrm rot="10800000">
            <a:off x="-13308" y="4132062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15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201" name="Google Shape;201;p15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15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07" name="Google Shape;207;p15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5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62" name="Google Shape;262;p15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15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76" name="Google Shape;276;p15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5"/>
          <p:cNvSpPr/>
          <p:nvPr/>
        </p:nvSpPr>
        <p:spPr>
          <a:xfrm flipH="1">
            <a:off x="-13314" y="4415703"/>
            <a:ext cx="1716064" cy="727104"/>
          </a:xfrm>
          <a:custGeom>
            <a:rect b="b" l="l" r="r" t="t"/>
            <a:pathLst>
              <a:path extrusionOk="0" h="6430" w="15176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Oswald"/>
              <a:buAutoNum type="arabicPeriod"/>
              <a:defRPr sz="13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92" name="Google Shape;292;p16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93" name="Google Shape;293;p16"/>
          <p:cNvGrpSpPr/>
          <p:nvPr/>
        </p:nvGrpSpPr>
        <p:grpSpPr>
          <a:xfrm rot="5400000">
            <a:off x="6739425" y="2738925"/>
            <a:ext cx="3189300" cy="1619850"/>
            <a:chOff x="4185675" y="845125"/>
            <a:chExt cx="3189300" cy="1619850"/>
          </a:xfrm>
        </p:grpSpPr>
        <p:sp>
          <p:nvSpPr>
            <p:cNvPr id="294" name="Google Shape;294;p16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16"/>
          <p:cNvGrpSpPr/>
          <p:nvPr/>
        </p:nvGrpSpPr>
        <p:grpSpPr>
          <a:xfrm flipH="1" rot="10800000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298" name="Google Shape;298;p16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16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304" name="Google Shape;304;p16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16"/>
          <p:cNvSpPr/>
          <p:nvPr/>
        </p:nvSpPr>
        <p:spPr>
          <a:xfrm>
            <a:off x="0" y="4214225"/>
            <a:ext cx="3055899" cy="921047"/>
          </a:xfrm>
          <a:custGeom>
            <a:rect b="b" l="l" r="r" t="t"/>
            <a:pathLst>
              <a:path extrusionOk="0" h="6481" w="21503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16"/>
          <p:cNvGrpSpPr/>
          <p:nvPr/>
        </p:nvGrpSpPr>
        <p:grpSpPr>
          <a:xfrm>
            <a:off x="12" y="4442118"/>
            <a:ext cx="3128088" cy="672829"/>
            <a:chOff x="1713837" y="-812307"/>
            <a:chExt cx="3128088" cy="672829"/>
          </a:xfrm>
        </p:grpSpPr>
        <p:sp>
          <p:nvSpPr>
            <p:cNvPr id="360" name="Google Shape;360;p16"/>
            <p:cNvSpPr/>
            <p:nvPr/>
          </p:nvSpPr>
          <p:spPr>
            <a:xfrm flipH="1" rot="5400000">
              <a:off x="3549448" y="-398024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flipH="1" rot="5400000">
              <a:off x="2921048" y="-568514"/>
              <a:ext cx="26379" cy="26632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 flipH="1" rot="5400000">
              <a:off x="4379281" y="-534653"/>
              <a:ext cx="44049" cy="47093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 flipH="1" rot="5400000">
              <a:off x="4558437" y="-807826"/>
              <a:ext cx="38215" cy="35341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 flipH="1" rot="5400000">
              <a:off x="4761098" y="-572783"/>
              <a:ext cx="82349" cy="79306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 flipH="1" rot="5400000">
              <a:off x="3907802" y="-168942"/>
              <a:ext cx="29423" cy="29507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 flipH="1" rot="5400000">
              <a:off x="2574319" y="-685866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 flipH="1" rot="5400000">
              <a:off x="4408577" y="-655090"/>
              <a:ext cx="106868" cy="90212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 flipH="1" rot="5400000">
              <a:off x="4068146" y="-405464"/>
              <a:ext cx="79221" cy="70597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flipH="1" rot="5400000">
              <a:off x="2584845" y="-558326"/>
              <a:ext cx="79306" cy="70851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 flipH="1" rot="5400000">
              <a:off x="2061877" y="-696181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 flipH="1" rot="5400000">
              <a:off x="1713837" y="-812307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 flipH="1" rot="5400000">
              <a:off x="1724152" y="-684471"/>
              <a:ext cx="79559" cy="70597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 flipH="1" rot="5400000">
              <a:off x="3686753" y="-475216"/>
              <a:ext cx="44303" cy="39737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 flipH="1" rot="5400000">
              <a:off x="3785504" y="-337826"/>
              <a:ext cx="43965" cy="4109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16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376" name="Google Shape;376;p16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6"/>
          <p:cNvGrpSpPr/>
          <p:nvPr/>
        </p:nvGrpSpPr>
        <p:grpSpPr>
          <a:xfrm>
            <a:off x="5225742" y="1"/>
            <a:ext cx="3918269" cy="1521517"/>
            <a:chOff x="1302767" y="-2641999"/>
            <a:chExt cx="3918269" cy="1521517"/>
          </a:xfrm>
        </p:grpSpPr>
        <p:sp>
          <p:nvSpPr>
            <p:cNvPr id="403" name="Google Shape;403;p16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7"/>
          <p:cNvSpPr txBox="1"/>
          <p:nvPr>
            <p:ph idx="1" type="subTitle"/>
          </p:nvPr>
        </p:nvSpPr>
        <p:spPr>
          <a:xfrm>
            <a:off x="1445013" y="3002219"/>
            <a:ext cx="2394600" cy="1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17"/>
          <p:cNvSpPr txBox="1"/>
          <p:nvPr>
            <p:ph idx="2" type="subTitle"/>
          </p:nvPr>
        </p:nvSpPr>
        <p:spPr>
          <a:xfrm>
            <a:off x="1445013" y="3219867"/>
            <a:ext cx="23946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7"/>
          <p:cNvSpPr txBox="1"/>
          <p:nvPr>
            <p:ph idx="3" type="subTitle"/>
          </p:nvPr>
        </p:nvSpPr>
        <p:spPr>
          <a:xfrm>
            <a:off x="5303788" y="3002219"/>
            <a:ext cx="2394600" cy="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7"/>
          <p:cNvSpPr txBox="1"/>
          <p:nvPr>
            <p:ph idx="4" type="subTitle"/>
          </p:nvPr>
        </p:nvSpPr>
        <p:spPr>
          <a:xfrm>
            <a:off x="5303188" y="3219867"/>
            <a:ext cx="2395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7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2" name="Google Shape;422;p17"/>
          <p:cNvSpPr/>
          <p:nvPr/>
        </p:nvSpPr>
        <p:spPr>
          <a:xfrm>
            <a:off x="0" y="4214225"/>
            <a:ext cx="3055899" cy="921047"/>
          </a:xfrm>
          <a:custGeom>
            <a:rect b="b" l="l" r="r" t="t"/>
            <a:pathLst>
              <a:path extrusionOk="0" h="6481" w="21503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rgbClr val="3BAE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7"/>
          <p:cNvGrpSpPr/>
          <p:nvPr/>
        </p:nvGrpSpPr>
        <p:grpSpPr>
          <a:xfrm flipH="1" rot="10800000">
            <a:off x="5954700" y="3522075"/>
            <a:ext cx="3189300" cy="1619850"/>
            <a:chOff x="4185675" y="845125"/>
            <a:chExt cx="3189300" cy="1619850"/>
          </a:xfrm>
        </p:grpSpPr>
        <p:sp>
          <p:nvSpPr>
            <p:cNvPr id="424" name="Google Shape;424;p17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7"/>
          <p:cNvGrpSpPr/>
          <p:nvPr/>
        </p:nvGrpSpPr>
        <p:grpSpPr>
          <a:xfrm rot="-5400000">
            <a:off x="-1007424" y="1007415"/>
            <a:ext cx="3277907" cy="1263055"/>
            <a:chOff x="1766764" y="-4125385"/>
            <a:chExt cx="3277907" cy="1263055"/>
          </a:xfrm>
        </p:grpSpPr>
        <p:sp>
          <p:nvSpPr>
            <p:cNvPr id="428" name="Google Shape;428;p17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17"/>
          <p:cNvGrpSpPr/>
          <p:nvPr/>
        </p:nvGrpSpPr>
        <p:grpSpPr>
          <a:xfrm>
            <a:off x="1" y="3878865"/>
            <a:ext cx="3277907" cy="1263055"/>
            <a:chOff x="1766764" y="-4125385"/>
            <a:chExt cx="3277907" cy="1263055"/>
          </a:xfrm>
        </p:grpSpPr>
        <p:sp>
          <p:nvSpPr>
            <p:cNvPr id="455" name="Google Shape;455;p17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17"/>
          <p:cNvGrpSpPr/>
          <p:nvPr/>
        </p:nvGrpSpPr>
        <p:grpSpPr>
          <a:xfrm>
            <a:off x="5866101" y="3878865"/>
            <a:ext cx="3277907" cy="1263055"/>
            <a:chOff x="1766764" y="-4125385"/>
            <a:chExt cx="3277907" cy="1263055"/>
          </a:xfrm>
        </p:grpSpPr>
        <p:sp>
          <p:nvSpPr>
            <p:cNvPr id="482" name="Google Shape;482;p17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8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10" name="Google Shape;510;p18"/>
          <p:cNvGrpSpPr/>
          <p:nvPr/>
        </p:nvGrpSpPr>
        <p:grpSpPr>
          <a:xfrm>
            <a:off x="6977899" y="3547"/>
            <a:ext cx="2166108" cy="1568075"/>
            <a:chOff x="6977899" y="60697"/>
            <a:chExt cx="2166108" cy="1568075"/>
          </a:xfrm>
        </p:grpSpPr>
        <p:sp>
          <p:nvSpPr>
            <p:cNvPr id="511" name="Google Shape;511;p18"/>
            <p:cNvSpPr/>
            <p:nvPr/>
          </p:nvSpPr>
          <p:spPr>
            <a:xfrm flipH="1" rot="10800000">
              <a:off x="6977899" y="60697"/>
              <a:ext cx="2166087" cy="1568075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 flipH="1" rot="10800000">
              <a:off x="7538350" y="60698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18"/>
          <p:cNvGrpSpPr/>
          <p:nvPr/>
        </p:nvGrpSpPr>
        <p:grpSpPr>
          <a:xfrm flipH="1" rot="10800000">
            <a:off x="8229535" y="1763360"/>
            <a:ext cx="1280726" cy="3383675"/>
            <a:chOff x="9196698" y="950579"/>
            <a:chExt cx="1280726" cy="3383675"/>
          </a:xfrm>
        </p:grpSpPr>
        <p:sp>
          <p:nvSpPr>
            <p:cNvPr id="514" name="Google Shape;514;p18"/>
            <p:cNvSpPr/>
            <p:nvPr/>
          </p:nvSpPr>
          <p:spPr>
            <a:xfrm flipH="1" rot="10800000">
              <a:off x="9419903" y="2786190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 flipH="1" rot="10800000">
              <a:off x="9599228" y="2157664"/>
              <a:ext cx="26379" cy="26632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 flipH="1" rot="10800000">
              <a:off x="9546302" y="3614502"/>
              <a:ext cx="44049" cy="47093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 flipH="1" rot="10800000">
              <a:off x="9828268" y="3796617"/>
              <a:ext cx="38215" cy="35341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 flipH="1" rot="10800000">
              <a:off x="10207125" y="3808369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 flipH="1" rot="10800000">
              <a:off x="9549176" y="3999362"/>
              <a:ext cx="82349" cy="79306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 flipH="1" rot="10800000">
              <a:off x="9196698" y="3144502"/>
              <a:ext cx="29423" cy="29507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 flipH="1" rot="10800000">
              <a:off x="9707787" y="1811104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 flipH="1" rot="10800000">
              <a:off x="9613771" y="3653647"/>
              <a:ext cx="106868" cy="90212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 flipH="1" rot="10800000">
              <a:off x="9387775" y="3309201"/>
              <a:ext cx="79221" cy="70597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 flipH="1" rot="10800000">
              <a:off x="9540468" y="1825815"/>
              <a:ext cx="79306" cy="70851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 flipH="1" rot="10800000">
              <a:off x="9725373" y="1297224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 flipH="1" rot="10800000">
              <a:off x="9834186" y="95057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 flipH="1" rot="10800000">
              <a:off x="9666613" y="965375"/>
              <a:ext cx="79559" cy="70597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 flipH="1" rot="10800000">
              <a:off x="10177702" y="1025488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 flipH="1" rot="10800000">
              <a:off x="9490416" y="2925778"/>
              <a:ext cx="44303" cy="39737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 flipH="1" rot="10800000">
              <a:off x="9352519" y="3023684"/>
              <a:ext cx="43965" cy="4109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 flipH="1" rot="10800000">
              <a:off x="10177702" y="4093379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 flipH="1" rot="10800000">
              <a:off x="10421622" y="4278284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 flipH="1" rot="10800000">
              <a:off x="10177702" y="4003758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18"/>
          <p:cNvGrpSpPr/>
          <p:nvPr/>
        </p:nvGrpSpPr>
        <p:grpSpPr>
          <a:xfrm>
            <a:off x="-26" y="0"/>
            <a:ext cx="2038372" cy="1475624"/>
            <a:chOff x="-26" y="0"/>
            <a:chExt cx="2038372" cy="1475624"/>
          </a:xfrm>
        </p:grpSpPr>
        <p:sp>
          <p:nvSpPr>
            <p:cNvPr id="535" name="Google Shape;535;p18"/>
            <p:cNvSpPr/>
            <p:nvPr/>
          </p:nvSpPr>
          <p:spPr>
            <a:xfrm rot="10800000">
              <a:off x="-26" y="5"/>
              <a:ext cx="2038372" cy="1475619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 flipH="1">
              <a:off x="13729" y="0"/>
              <a:ext cx="1398984" cy="543375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8"/>
          <p:cNvGrpSpPr/>
          <p:nvPr/>
        </p:nvGrpSpPr>
        <p:grpSpPr>
          <a:xfrm rot="-5400000">
            <a:off x="-1198383" y="1200263"/>
            <a:ext cx="3918269" cy="1521517"/>
            <a:chOff x="1302767" y="-2641999"/>
            <a:chExt cx="3918269" cy="1521517"/>
          </a:xfrm>
        </p:grpSpPr>
        <p:sp>
          <p:nvSpPr>
            <p:cNvPr id="538" name="Google Shape;538;p18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18"/>
          <p:cNvGrpSpPr/>
          <p:nvPr/>
        </p:nvGrpSpPr>
        <p:grpSpPr>
          <a:xfrm flipH="1" rot="-5400000">
            <a:off x="6313753" y="-1105389"/>
            <a:ext cx="1715384" cy="3918269"/>
            <a:chOff x="10706378" y="539509"/>
            <a:chExt cx="1715384" cy="3918269"/>
          </a:xfrm>
        </p:grpSpPr>
        <p:sp>
          <p:nvSpPr>
            <p:cNvPr id="552" name="Google Shape;552;p18"/>
            <p:cNvSpPr/>
            <p:nvPr/>
          </p:nvSpPr>
          <p:spPr>
            <a:xfrm flipH="1" rot="10800000">
              <a:off x="10962050" y="4005280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 flipH="1" rot="10800000">
              <a:off x="12057532" y="2466178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 flipH="1" rot="10800000">
              <a:off x="12242691" y="3905345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 flipH="1" rot="10800000">
              <a:off x="12313119" y="3942123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 flipH="1" rot="10800000">
              <a:off x="11188130" y="539509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 flipH="1" rot="10800000">
              <a:off x="12028109" y="2213550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 flipH="1" rot="10800000">
              <a:off x="11998771" y="104738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 flipH="1" rot="10800000">
              <a:off x="10706378" y="897737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 flipH="1" rot="10800000">
              <a:off x="12377798" y="1239985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 flipH="1" rot="10800000">
              <a:off x="11390875" y="387017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 flipH="1" rot="10800000">
              <a:off x="11928258" y="4263742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 flipH="1" rot="10800000">
              <a:off x="11658045" y="384666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 flipH="1" rot="10800000">
              <a:off x="11393665" y="4251990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 flipH="1" rot="10800000">
              <a:off x="11655255" y="3757049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 flipH="1" rot="10800000">
              <a:off x="10809357" y="4417957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 flipH="1" rot="10800000">
              <a:off x="11919550" y="227535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 flipH="1" rot="10800000">
              <a:off x="12004605" y="2130778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18"/>
          <p:cNvGrpSpPr/>
          <p:nvPr/>
        </p:nvGrpSpPr>
        <p:grpSpPr>
          <a:xfrm>
            <a:off x="11048" y="1225234"/>
            <a:ext cx="3985907" cy="3918269"/>
            <a:chOff x="2524675" y="238075"/>
            <a:chExt cx="1178600" cy="1158600"/>
          </a:xfrm>
        </p:grpSpPr>
        <p:sp>
          <p:nvSpPr>
            <p:cNvPr id="570" name="Google Shape;570;p18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9"/>
          <p:cNvSpPr txBox="1"/>
          <p:nvPr>
            <p:ph type="title"/>
          </p:nvPr>
        </p:nvSpPr>
        <p:spPr>
          <a:xfrm>
            <a:off x="715650" y="1633550"/>
            <a:ext cx="38496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6" name="Google Shape;626;p19"/>
          <p:cNvSpPr txBox="1"/>
          <p:nvPr>
            <p:ph idx="1" type="subTitle"/>
          </p:nvPr>
        </p:nvSpPr>
        <p:spPr>
          <a:xfrm>
            <a:off x="1225375" y="2153275"/>
            <a:ext cx="3339900" cy="13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7" name="Google Shape;627;p19"/>
          <p:cNvGrpSpPr/>
          <p:nvPr/>
        </p:nvGrpSpPr>
        <p:grpSpPr>
          <a:xfrm>
            <a:off x="4853273" y="1225234"/>
            <a:ext cx="3985907" cy="3918269"/>
            <a:chOff x="2524675" y="238075"/>
            <a:chExt cx="1178600" cy="1158600"/>
          </a:xfrm>
        </p:grpSpPr>
        <p:sp>
          <p:nvSpPr>
            <p:cNvPr id="628" name="Google Shape;628;p19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19"/>
          <p:cNvGrpSpPr/>
          <p:nvPr/>
        </p:nvGrpSpPr>
        <p:grpSpPr>
          <a:xfrm flipH="1">
            <a:off x="5898101" y="2793747"/>
            <a:ext cx="3245882" cy="2349753"/>
            <a:chOff x="381001" y="2793747"/>
            <a:chExt cx="3245882" cy="2349753"/>
          </a:xfrm>
        </p:grpSpPr>
        <p:sp>
          <p:nvSpPr>
            <p:cNvPr id="683" name="Google Shape;683;p19"/>
            <p:cNvSpPr/>
            <p:nvPr/>
          </p:nvSpPr>
          <p:spPr>
            <a:xfrm flipH="1">
              <a:off x="381011" y="2793747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 flipH="1">
              <a:off x="381001" y="40030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5" name="Google Shape;685;p19"/>
          <p:cNvSpPr/>
          <p:nvPr/>
        </p:nvSpPr>
        <p:spPr>
          <a:xfrm flipH="1">
            <a:off x="5695917" y="0"/>
            <a:ext cx="3448062" cy="2305785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9"/>
          <p:cNvSpPr/>
          <p:nvPr/>
        </p:nvSpPr>
        <p:spPr>
          <a:xfrm flipH="1" rot="10800000">
            <a:off x="7105633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19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688" name="Google Shape;688;p19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19"/>
          <p:cNvSpPr/>
          <p:nvPr/>
        </p:nvSpPr>
        <p:spPr>
          <a:xfrm>
            <a:off x="7731266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19"/>
          <p:cNvGrpSpPr/>
          <p:nvPr/>
        </p:nvGrpSpPr>
        <p:grpSpPr>
          <a:xfrm flipH="1" rot="10800000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744" name="Google Shape;744;p19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19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750" name="Google Shape;750;p1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0"/>
          <p:cNvSpPr txBox="1"/>
          <p:nvPr>
            <p:ph type="title"/>
          </p:nvPr>
        </p:nvSpPr>
        <p:spPr>
          <a:xfrm>
            <a:off x="713250" y="2335500"/>
            <a:ext cx="77175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8" name="Google Shape;778;p20"/>
          <p:cNvSpPr/>
          <p:nvPr/>
        </p:nvSpPr>
        <p:spPr>
          <a:xfrm>
            <a:off x="-25" y="0"/>
            <a:ext cx="2421450" cy="1619240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0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0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1" name="Google Shape;781;p20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782" name="Google Shape;782;p20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20"/>
          <p:cNvGrpSpPr/>
          <p:nvPr/>
        </p:nvGrpSpPr>
        <p:grpSpPr>
          <a:xfrm flipH="1">
            <a:off x="5287722" y="1942450"/>
            <a:ext cx="3853412" cy="3206994"/>
            <a:chOff x="-13316" y="1942450"/>
            <a:chExt cx="3853412" cy="3206994"/>
          </a:xfrm>
        </p:grpSpPr>
        <p:grpSp>
          <p:nvGrpSpPr>
            <p:cNvPr id="837" name="Google Shape;837;p20"/>
            <p:cNvGrpSpPr/>
            <p:nvPr/>
          </p:nvGrpSpPr>
          <p:grpSpPr>
            <a:xfrm flipH="1" rot="-5400000">
              <a:off x="-784725" y="2727175"/>
              <a:ext cx="3189300" cy="1619850"/>
              <a:chOff x="4185675" y="845125"/>
              <a:chExt cx="3189300" cy="1619850"/>
            </a:xfrm>
          </p:grpSpPr>
          <p:sp>
            <p:nvSpPr>
              <p:cNvPr id="838" name="Google Shape;838;p20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rect b="b" l="l" r="r" t="t"/>
                <a:pathLst>
                  <a:path extrusionOk="0" h="64794" w="127572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0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rect b="b" l="l" r="r" t="t"/>
                <a:pathLst>
                  <a:path extrusionOk="0" h="23195" w="4896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rect b="b" l="l" r="r" t="t"/>
                <a:pathLst>
                  <a:path extrusionOk="0" h="28712" w="14262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1" name="Google Shape;841;p20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0"/>
            <p:cNvSpPr/>
            <p:nvPr/>
          </p:nvSpPr>
          <p:spPr>
            <a:xfrm flipH="1">
              <a:off x="0" y="423992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3" name="Google Shape;843;p20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844" name="Google Shape;844;p20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rect b="b" l="l" r="r" t="t"/>
                <a:pathLst>
                  <a:path extrusionOk="0" h="1029" w="15612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0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rect b="b" l="l" r="r" t="t"/>
                <a:pathLst>
                  <a:path extrusionOk="0" h="73376" w="51975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rect b="b" l="l" r="r" t="t"/>
                <a:pathLst>
                  <a:path extrusionOk="0" h="83520" w="125234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0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rect b="b" l="l" r="r" t="t"/>
                <a:pathLst>
                  <a:path extrusionOk="0" h="2873" w="2944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0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rect b="b" l="l" r="r" t="t"/>
                <a:pathLst>
                  <a:path extrusionOk="0" h="76606" w="59664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9" name="Google Shape;849;p20"/>
          <p:cNvGrpSpPr/>
          <p:nvPr/>
        </p:nvGrpSpPr>
        <p:grpSpPr>
          <a:xfrm>
            <a:off x="5158098" y="1231184"/>
            <a:ext cx="3985907" cy="3918269"/>
            <a:chOff x="2524675" y="238075"/>
            <a:chExt cx="1178600" cy="1158600"/>
          </a:xfrm>
        </p:grpSpPr>
        <p:sp>
          <p:nvSpPr>
            <p:cNvPr id="850" name="Google Shape;850;p20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20"/>
          <p:cNvGrpSpPr/>
          <p:nvPr/>
        </p:nvGrpSpPr>
        <p:grpSpPr>
          <a:xfrm>
            <a:off x="-26" y="2571758"/>
            <a:ext cx="3840097" cy="2558635"/>
            <a:chOff x="235225" y="2771600"/>
            <a:chExt cx="3133750" cy="2088000"/>
          </a:xfrm>
        </p:grpSpPr>
        <p:sp>
          <p:nvSpPr>
            <p:cNvPr id="905" name="Google Shape;905;p20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20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911" name="Google Shape;911;p20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1"/>
          <p:cNvSpPr txBox="1"/>
          <p:nvPr>
            <p:ph type="title"/>
          </p:nvPr>
        </p:nvSpPr>
        <p:spPr>
          <a:xfrm>
            <a:off x="1033100" y="1803419"/>
            <a:ext cx="33102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8" name="Google Shape;918;p21"/>
          <p:cNvSpPr txBox="1"/>
          <p:nvPr>
            <p:ph idx="1" type="subTitle"/>
          </p:nvPr>
        </p:nvSpPr>
        <p:spPr>
          <a:xfrm>
            <a:off x="1207550" y="2281594"/>
            <a:ext cx="3135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919" name="Google Shape;919;p21"/>
          <p:cNvGrpSpPr/>
          <p:nvPr/>
        </p:nvGrpSpPr>
        <p:grpSpPr>
          <a:xfrm>
            <a:off x="-13316" y="3126092"/>
            <a:ext cx="3025768" cy="2023351"/>
            <a:chOff x="-13316" y="3126092"/>
            <a:chExt cx="3025768" cy="2023351"/>
          </a:xfrm>
        </p:grpSpPr>
        <p:sp>
          <p:nvSpPr>
            <p:cNvPr id="920" name="Google Shape;920;p21"/>
            <p:cNvSpPr/>
            <p:nvPr/>
          </p:nvSpPr>
          <p:spPr>
            <a:xfrm flipH="1" rot="10800000">
              <a:off x="-13316" y="3126092"/>
              <a:ext cx="3025768" cy="2023351"/>
            </a:xfrm>
            <a:custGeom>
              <a:rect b="b" l="l" r="r" t="t"/>
              <a:pathLst>
                <a:path extrusionOk="0" h="16935" w="25325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 rot="10800000">
              <a:off x="-13308" y="4132062"/>
              <a:ext cx="2619371" cy="1017382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21"/>
          <p:cNvGrpSpPr/>
          <p:nvPr/>
        </p:nvGrpSpPr>
        <p:grpSpPr>
          <a:xfrm flipH="1" rot="10800000">
            <a:off x="5898126" y="-3"/>
            <a:ext cx="3245882" cy="2349753"/>
            <a:chOff x="5905501" y="2793747"/>
            <a:chExt cx="3245882" cy="2349753"/>
          </a:xfrm>
        </p:grpSpPr>
        <p:sp>
          <p:nvSpPr>
            <p:cNvPr id="923" name="Google Shape;923;p21"/>
            <p:cNvSpPr/>
            <p:nvPr/>
          </p:nvSpPr>
          <p:spPr>
            <a:xfrm>
              <a:off x="5905501" y="2793747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7545725" y="40030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21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926" name="Google Shape;926;p21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21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953" name="Google Shape;953;p21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21"/>
          <p:cNvGrpSpPr/>
          <p:nvPr/>
        </p:nvGrpSpPr>
        <p:grpSpPr>
          <a:xfrm>
            <a:off x="5866101" y="3880440"/>
            <a:ext cx="3277907" cy="1263055"/>
            <a:chOff x="1766764" y="-4125385"/>
            <a:chExt cx="3277907" cy="1263055"/>
          </a:xfrm>
        </p:grpSpPr>
        <p:sp>
          <p:nvSpPr>
            <p:cNvPr id="980" name="Google Shape;980;p21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21"/>
          <p:cNvGrpSpPr/>
          <p:nvPr/>
        </p:nvGrpSpPr>
        <p:grpSpPr>
          <a:xfrm flipH="1">
            <a:off x="-7924" y="3880440"/>
            <a:ext cx="3277907" cy="1263055"/>
            <a:chOff x="1766764" y="-4125385"/>
            <a:chExt cx="3277907" cy="1263055"/>
          </a:xfrm>
        </p:grpSpPr>
        <p:sp>
          <p:nvSpPr>
            <p:cNvPr id="1007" name="Google Shape;1007;p21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1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1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2"/>
          <p:cNvSpPr txBox="1"/>
          <p:nvPr>
            <p:ph type="title"/>
          </p:nvPr>
        </p:nvSpPr>
        <p:spPr>
          <a:xfrm>
            <a:off x="4617350" y="397325"/>
            <a:ext cx="38133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035" name="Google Shape;1035;p22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036" name="Google Shape;1036;p22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2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22"/>
          <p:cNvGrpSpPr/>
          <p:nvPr/>
        </p:nvGrpSpPr>
        <p:grpSpPr>
          <a:xfrm>
            <a:off x="5158098" y="1225234"/>
            <a:ext cx="3985907" cy="3918269"/>
            <a:chOff x="2524675" y="238075"/>
            <a:chExt cx="1178600" cy="1158600"/>
          </a:xfrm>
        </p:grpSpPr>
        <p:sp>
          <p:nvSpPr>
            <p:cNvPr id="1091" name="Google Shape;1091;p22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23"/>
          <p:cNvSpPr txBox="1"/>
          <p:nvPr>
            <p:ph hasCustomPrompt="1" type="title"/>
          </p:nvPr>
        </p:nvSpPr>
        <p:spPr>
          <a:xfrm>
            <a:off x="1631850" y="2079100"/>
            <a:ext cx="58803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7" name="Google Shape;1147;p23"/>
          <p:cNvSpPr txBox="1"/>
          <p:nvPr>
            <p:ph idx="1" type="body"/>
          </p:nvPr>
        </p:nvSpPr>
        <p:spPr>
          <a:xfrm>
            <a:off x="1632150" y="2875056"/>
            <a:ext cx="58797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8" name="Google Shape;1148;p23"/>
          <p:cNvSpPr/>
          <p:nvPr/>
        </p:nvSpPr>
        <p:spPr>
          <a:xfrm rot="5400000">
            <a:off x="-335338" y="3242300"/>
            <a:ext cx="2223230" cy="1579186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23"/>
          <p:cNvSpPr/>
          <p:nvPr/>
        </p:nvSpPr>
        <p:spPr>
          <a:xfrm flipH="1">
            <a:off x="6118235" y="0"/>
            <a:ext cx="3025768" cy="2023351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23"/>
          <p:cNvSpPr/>
          <p:nvPr/>
        </p:nvSpPr>
        <p:spPr>
          <a:xfrm>
            <a:off x="0" y="0"/>
            <a:ext cx="3448062" cy="2305785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3"/>
          <p:cNvSpPr/>
          <p:nvPr/>
        </p:nvSpPr>
        <p:spPr>
          <a:xfrm>
            <a:off x="5905501" y="2793747"/>
            <a:ext cx="3245871" cy="2349753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23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23"/>
          <p:cNvSpPr/>
          <p:nvPr/>
        </p:nvSpPr>
        <p:spPr>
          <a:xfrm flipH="1">
            <a:off x="0" y="4239925"/>
            <a:ext cx="2132607" cy="903576"/>
          </a:xfrm>
          <a:custGeom>
            <a:rect b="b" l="l" r="r" t="t"/>
            <a:pathLst>
              <a:path extrusionOk="0" h="6430" w="15176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3"/>
          <p:cNvSpPr/>
          <p:nvPr/>
        </p:nvSpPr>
        <p:spPr>
          <a:xfrm>
            <a:off x="6524623" y="0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3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6" name="Google Shape;1156;p23"/>
          <p:cNvGrpSpPr/>
          <p:nvPr/>
        </p:nvGrpSpPr>
        <p:grpSpPr>
          <a:xfrm>
            <a:off x="7855910" y="4"/>
            <a:ext cx="1280726" cy="3383675"/>
            <a:chOff x="9196698" y="950579"/>
            <a:chExt cx="1280726" cy="3383675"/>
          </a:xfrm>
        </p:grpSpPr>
        <p:sp>
          <p:nvSpPr>
            <p:cNvPr id="1157" name="Google Shape;1157;p23"/>
            <p:cNvSpPr/>
            <p:nvPr/>
          </p:nvSpPr>
          <p:spPr>
            <a:xfrm flipH="1" rot="10800000">
              <a:off x="9419903" y="2786190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3"/>
            <p:cNvSpPr/>
            <p:nvPr/>
          </p:nvSpPr>
          <p:spPr>
            <a:xfrm flipH="1" rot="10800000">
              <a:off x="9599228" y="2157664"/>
              <a:ext cx="26379" cy="26632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 flipH="1" rot="10800000">
              <a:off x="9546302" y="3614502"/>
              <a:ext cx="44049" cy="47093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 flipH="1" rot="10800000">
              <a:off x="9828268" y="3796617"/>
              <a:ext cx="38215" cy="35341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 flipH="1" rot="10800000">
              <a:off x="10207125" y="3808369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 flipH="1" rot="10800000">
              <a:off x="9549176" y="3999362"/>
              <a:ext cx="82349" cy="79306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 flipH="1" rot="10800000">
              <a:off x="9196698" y="3144502"/>
              <a:ext cx="29423" cy="29507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 flipH="1" rot="10800000">
              <a:off x="9707787" y="1811104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 flipH="1" rot="10800000">
              <a:off x="9613771" y="3653647"/>
              <a:ext cx="106868" cy="90212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 flipH="1" rot="10800000">
              <a:off x="9387775" y="3309201"/>
              <a:ext cx="79221" cy="70597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 flipH="1" rot="10800000">
              <a:off x="9540468" y="1825815"/>
              <a:ext cx="79306" cy="70851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 flipH="1" rot="10800000">
              <a:off x="9725373" y="1297224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 flipH="1" rot="10800000">
              <a:off x="9834186" y="95057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 flipH="1" rot="10800000">
              <a:off x="9666613" y="965375"/>
              <a:ext cx="79559" cy="70597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 flipH="1" rot="10800000">
              <a:off x="10177702" y="1025488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 flipH="1" rot="10800000">
              <a:off x="9490416" y="2925778"/>
              <a:ext cx="44303" cy="39737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 flipH="1" rot="10800000">
              <a:off x="9352519" y="3023684"/>
              <a:ext cx="43965" cy="4109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 flipH="1" rot="10800000">
              <a:off x="10177702" y="4093379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 flipH="1" rot="10800000">
              <a:off x="10421622" y="4278284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 flipH="1" rot="10800000">
              <a:off x="10177702" y="4003758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Google Shape;1177;p23"/>
          <p:cNvGrpSpPr/>
          <p:nvPr/>
        </p:nvGrpSpPr>
        <p:grpSpPr>
          <a:xfrm rot="-5400000">
            <a:off x="6321128" y="2391309"/>
            <a:ext cx="1715384" cy="3918269"/>
            <a:chOff x="10706378" y="539509"/>
            <a:chExt cx="1715384" cy="3918269"/>
          </a:xfrm>
        </p:grpSpPr>
        <p:sp>
          <p:nvSpPr>
            <p:cNvPr id="1178" name="Google Shape;1178;p23"/>
            <p:cNvSpPr/>
            <p:nvPr/>
          </p:nvSpPr>
          <p:spPr>
            <a:xfrm flipH="1" rot="10800000">
              <a:off x="10962050" y="4005280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 flipH="1" rot="10800000">
              <a:off x="12057532" y="2466178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 flipH="1" rot="10800000">
              <a:off x="12242691" y="3905345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 flipH="1" rot="10800000">
              <a:off x="12313119" y="3942123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 flipH="1" rot="10800000">
              <a:off x="11188130" y="539509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 flipH="1" rot="10800000">
              <a:off x="12028109" y="2213550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 flipH="1" rot="10800000">
              <a:off x="11998771" y="104738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 flipH="1" rot="10800000">
              <a:off x="10706378" y="897737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 flipH="1" rot="10800000">
              <a:off x="12377798" y="1239985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 flipH="1" rot="10800000">
              <a:off x="11390875" y="387017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3"/>
            <p:cNvSpPr/>
            <p:nvPr/>
          </p:nvSpPr>
          <p:spPr>
            <a:xfrm flipH="1" rot="10800000">
              <a:off x="11928258" y="4263742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 flipH="1" rot="10800000">
              <a:off x="11658045" y="384666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 flipH="1" rot="10800000">
              <a:off x="11393665" y="4251990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 flipH="1" rot="10800000">
              <a:off x="11655255" y="3757049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3"/>
            <p:cNvSpPr/>
            <p:nvPr/>
          </p:nvSpPr>
          <p:spPr>
            <a:xfrm flipH="1" rot="10800000">
              <a:off x="10809357" y="4417957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3"/>
            <p:cNvSpPr/>
            <p:nvPr/>
          </p:nvSpPr>
          <p:spPr>
            <a:xfrm flipH="1" rot="10800000">
              <a:off x="11919550" y="227535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 flipH="1" rot="10800000">
              <a:off x="12004605" y="2130778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5" name="Google Shape;1195;p23"/>
          <p:cNvGrpSpPr/>
          <p:nvPr/>
        </p:nvGrpSpPr>
        <p:grpSpPr>
          <a:xfrm rot="-5400000">
            <a:off x="5632457" y="-1028869"/>
            <a:ext cx="737423" cy="2819744"/>
            <a:chOff x="12445182" y="1003506"/>
            <a:chExt cx="737423" cy="2819744"/>
          </a:xfrm>
        </p:grpSpPr>
        <p:sp>
          <p:nvSpPr>
            <p:cNvPr id="1196" name="Google Shape;1196;p23"/>
            <p:cNvSpPr/>
            <p:nvPr/>
          </p:nvSpPr>
          <p:spPr>
            <a:xfrm flipH="1" rot="10800000">
              <a:off x="12486357" y="2971349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3"/>
            <p:cNvSpPr/>
            <p:nvPr/>
          </p:nvSpPr>
          <p:spPr>
            <a:xfrm flipH="1" rot="10800000">
              <a:off x="12539199" y="3209181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 flipH="1" rot="10800000">
              <a:off x="12953481" y="2695301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 flipH="1" rot="10800000">
              <a:off x="13106174" y="2316275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 flipH="1" rot="10800000">
              <a:off x="12882969" y="2054939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 flipH="1" rot="10800000">
              <a:off x="13147264" y="194333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 flipH="1" rot="10800000">
              <a:off x="13097212" y="3250271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 flipH="1" rot="10800000">
              <a:off x="12524657" y="360579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 flipH="1" rot="10800000">
              <a:off x="12791742" y="358228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 flipH="1" rot="10800000">
              <a:off x="13035662" y="376719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 flipH="1" rot="10800000">
              <a:off x="12715396" y="3281215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 flipH="1" rot="10800000">
              <a:off x="12665597" y="3228373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3"/>
            <p:cNvSpPr/>
            <p:nvPr/>
          </p:nvSpPr>
          <p:spPr>
            <a:xfrm flipH="1" rot="10800000">
              <a:off x="12445182" y="1003506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3"/>
            <p:cNvSpPr/>
            <p:nvPr/>
          </p:nvSpPr>
          <p:spPr>
            <a:xfrm flipH="1" rot="10800000">
              <a:off x="12518738" y="114089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 flipH="1" rot="10800000">
              <a:off x="12788952" y="3492753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 flipH="1" rot="10800000">
              <a:off x="13023910" y="2818064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 flipH="1" rot="10800000">
              <a:off x="13000405" y="2388309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3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214" name="Google Shape;1214;p23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3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3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3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3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3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3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3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3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3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3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3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3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3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3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3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3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23"/>
          <p:cNvGrpSpPr/>
          <p:nvPr/>
        </p:nvGrpSpPr>
        <p:grpSpPr>
          <a:xfrm>
            <a:off x="-1" y="2590808"/>
            <a:ext cx="3840097" cy="2558635"/>
            <a:chOff x="235225" y="2771600"/>
            <a:chExt cx="3133750" cy="2088000"/>
          </a:xfrm>
        </p:grpSpPr>
        <p:sp>
          <p:nvSpPr>
            <p:cNvPr id="1269" name="Google Shape;1269;p23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4" name="Google Shape;1274;p23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5" name="Google Shape;1275;p23"/>
          <p:cNvGrpSpPr/>
          <p:nvPr/>
        </p:nvGrpSpPr>
        <p:grpSpPr>
          <a:xfrm>
            <a:off x="5954700" y="0"/>
            <a:ext cx="3189300" cy="1619850"/>
            <a:chOff x="4185675" y="845125"/>
            <a:chExt cx="3189300" cy="1619850"/>
          </a:xfrm>
        </p:grpSpPr>
        <p:sp>
          <p:nvSpPr>
            <p:cNvPr id="1276" name="Google Shape;1276;p23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3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3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1" name="Google Shape;1281;p25"/>
          <p:cNvGrpSpPr/>
          <p:nvPr/>
        </p:nvGrpSpPr>
        <p:grpSpPr>
          <a:xfrm flipH="1" rot="-5400000">
            <a:off x="-794250" y="2742600"/>
            <a:ext cx="3189300" cy="1619850"/>
            <a:chOff x="4185675" y="845125"/>
            <a:chExt cx="3189300" cy="1619850"/>
          </a:xfrm>
        </p:grpSpPr>
        <p:sp>
          <p:nvSpPr>
            <p:cNvPr id="1282" name="Google Shape;1282;p25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5" name="Google Shape;1285;p25"/>
          <p:cNvSpPr txBox="1"/>
          <p:nvPr>
            <p:ph idx="1" type="subTitle"/>
          </p:nvPr>
        </p:nvSpPr>
        <p:spPr>
          <a:xfrm>
            <a:off x="1923800" y="1654019"/>
            <a:ext cx="2480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6" name="Google Shape;1286;p25"/>
          <p:cNvSpPr txBox="1"/>
          <p:nvPr>
            <p:ph idx="2" type="subTitle"/>
          </p:nvPr>
        </p:nvSpPr>
        <p:spPr>
          <a:xfrm>
            <a:off x="1923800" y="2000694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7" name="Google Shape;1287;p25"/>
          <p:cNvSpPr txBox="1"/>
          <p:nvPr>
            <p:ph hasCustomPrompt="1" type="title"/>
          </p:nvPr>
        </p:nvSpPr>
        <p:spPr>
          <a:xfrm>
            <a:off x="1923800" y="1260269"/>
            <a:ext cx="7749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8" name="Google Shape;1288;p25"/>
          <p:cNvSpPr txBox="1"/>
          <p:nvPr>
            <p:ph idx="3" type="subTitle"/>
          </p:nvPr>
        </p:nvSpPr>
        <p:spPr>
          <a:xfrm>
            <a:off x="1923800" y="3276219"/>
            <a:ext cx="2480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9" name="Google Shape;1289;p25"/>
          <p:cNvSpPr txBox="1"/>
          <p:nvPr>
            <p:ph idx="4" type="subTitle"/>
          </p:nvPr>
        </p:nvSpPr>
        <p:spPr>
          <a:xfrm>
            <a:off x="1923800" y="3622894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0" name="Google Shape;1290;p25"/>
          <p:cNvSpPr txBox="1"/>
          <p:nvPr>
            <p:ph hasCustomPrompt="1" idx="5" type="title"/>
          </p:nvPr>
        </p:nvSpPr>
        <p:spPr>
          <a:xfrm>
            <a:off x="1923800" y="2882469"/>
            <a:ext cx="7749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1" name="Google Shape;1291;p25"/>
          <p:cNvSpPr txBox="1"/>
          <p:nvPr>
            <p:ph idx="6" type="subTitle"/>
          </p:nvPr>
        </p:nvSpPr>
        <p:spPr>
          <a:xfrm>
            <a:off x="4740100" y="1654019"/>
            <a:ext cx="2480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2" name="Google Shape;1292;p25"/>
          <p:cNvSpPr txBox="1"/>
          <p:nvPr>
            <p:ph idx="7" type="subTitle"/>
          </p:nvPr>
        </p:nvSpPr>
        <p:spPr>
          <a:xfrm>
            <a:off x="4740100" y="2000694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3" name="Google Shape;1293;p25"/>
          <p:cNvSpPr txBox="1"/>
          <p:nvPr>
            <p:ph hasCustomPrompt="1" idx="8" type="title"/>
          </p:nvPr>
        </p:nvSpPr>
        <p:spPr>
          <a:xfrm>
            <a:off x="4821226" y="1260269"/>
            <a:ext cx="7749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4" name="Google Shape;1294;p25"/>
          <p:cNvSpPr txBox="1"/>
          <p:nvPr>
            <p:ph idx="9" type="subTitle"/>
          </p:nvPr>
        </p:nvSpPr>
        <p:spPr>
          <a:xfrm>
            <a:off x="4740100" y="3276219"/>
            <a:ext cx="2480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5" name="Google Shape;1295;p25"/>
          <p:cNvSpPr txBox="1"/>
          <p:nvPr>
            <p:ph idx="13" type="subTitle"/>
          </p:nvPr>
        </p:nvSpPr>
        <p:spPr>
          <a:xfrm>
            <a:off x="4740100" y="3622894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6" name="Google Shape;1296;p25"/>
          <p:cNvSpPr txBox="1"/>
          <p:nvPr>
            <p:ph hasCustomPrompt="1" idx="14" type="title"/>
          </p:nvPr>
        </p:nvSpPr>
        <p:spPr>
          <a:xfrm>
            <a:off x="4821226" y="2882469"/>
            <a:ext cx="7749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7" name="Google Shape;1297;p25"/>
          <p:cNvSpPr txBox="1"/>
          <p:nvPr>
            <p:ph idx="15"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98" name="Google Shape;1298;p25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299" name="Google Shape;1299;p25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4" name="Google Shape;1304;p25"/>
          <p:cNvGrpSpPr/>
          <p:nvPr/>
        </p:nvGrpSpPr>
        <p:grpSpPr>
          <a:xfrm rot="-5400000">
            <a:off x="-1007424" y="2861265"/>
            <a:ext cx="3277907" cy="1263055"/>
            <a:chOff x="1766764" y="-4125385"/>
            <a:chExt cx="3277907" cy="1263055"/>
          </a:xfrm>
        </p:grpSpPr>
        <p:sp>
          <p:nvSpPr>
            <p:cNvPr id="1305" name="Google Shape;1305;p25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5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5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5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5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5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5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5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5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5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5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5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5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1" name="Google Shape;1331;p25"/>
          <p:cNvGrpSpPr/>
          <p:nvPr/>
        </p:nvGrpSpPr>
        <p:grpSpPr>
          <a:xfrm rot="5400000">
            <a:off x="6873526" y="1007428"/>
            <a:ext cx="3277907" cy="1263055"/>
            <a:chOff x="1766764" y="-4125385"/>
            <a:chExt cx="3277907" cy="1263055"/>
          </a:xfrm>
        </p:grpSpPr>
        <p:sp>
          <p:nvSpPr>
            <p:cNvPr id="1332" name="Google Shape;1332;p25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5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5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5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5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5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5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5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5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5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5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5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5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5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5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5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5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5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5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5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5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8" name="Google Shape;1358;p25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359" name="Google Shape;1359;p25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5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5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5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5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26"/>
          <p:cNvSpPr txBox="1"/>
          <p:nvPr>
            <p:ph idx="1" type="subTitle"/>
          </p:nvPr>
        </p:nvSpPr>
        <p:spPr>
          <a:xfrm>
            <a:off x="3689250" y="28703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387" name="Google Shape;1387;p26"/>
          <p:cNvSpPr txBox="1"/>
          <p:nvPr>
            <p:ph idx="2" type="subTitle"/>
          </p:nvPr>
        </p:nvSpPr>
        <p:spPr>
          <a:xfrm>
            <a:off x="3480300" y="3218169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8" name="Google Shape;1388;p26"/>
          <p:cNvSpPr txBox="1"/>
          <p:nvPr>
            <p:ph idx="3" type="subTitle"/>
          </p:nvPr>
        </p:nvSpPr>
        <p:spPr>
          <a:xfrm>
            <a:off x="6266775" y="28703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389" name="Google Shape;1389;p26"/>
          <p:cNvSpPr txBox="1"/>
          <p:nvPr>
            <p:ph idx="4" type="subTitle"/>
          </p:nvPr>
        </p:nvSpPr>
        <p:spPr>
          <a:xfrm>
            <a:off x="6057825" y="3218169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0" name="Google Shape;1390;p26"/>
          <p:cNvSpPr txBox="1"/>
          <p:nvPr>
            <p:ph idx="5" type="subTitle"/>
          </p:nvPr>
        </p:nvSpPr>
        <p:spPr>
          <a:xfrm>
            <a:off x="1111725" y="28703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391" name="Google Shape;1391;p26"/>
          <p:cNvSpPr txBox="1"/>
          <p:nvPr>
            <p:ph idx="6" type="subTitle"/>
          </p:nvPr>
        </p:nvSpPr>
        <p:spPr>
          <a:xfrm>
            <a:off x="902775" y="3218169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2" name="Google Shape;1392;p26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393" name="Google Shape;1393;p26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394" name="Google Shape;1394;p26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26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449" name="Google Shape;1449;p26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6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26"/>
          <p:cNvGrpSpPr/>
          <p:nvPr/>
        </p:nvGrpSpPr>
        <p:grpSpPr>
          <a:xfrm flipH="1" rot="-5400000">
            <a:off x="-784725" y="2727175"/>
            <a:ext cx="3189300" cy="1619850"/>
            <a:chOff x="4185675" y="845125"/>
            <a:chExt cx="3189300" cy="1619850"/>
          </a:xfrm>
        </p:grpSpPr>
        <p:sp>
          <p:nvSpPr>
            <p:cNvPr id="1455" name="Google Shape;1455;p26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6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6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26"/>
          <p:cNvGrpSpPr/>
          <p:nvPr/>
        </p:nvGrpSpPr>
        <p:grpSpPr>
          <a:xfrm>
            <a:off x="5866101" y="3895490"/>
            <a:ext cx="3277907" cy="1263055"/>
            <a:chOff x="1766764" y="-4125385"/>
            <a:chExt cx="3277907" cy="1263055"/>
          </a:xfrm>
        </p:grpSpPr>
        <p:sp>
          <p:nvSpPr>
            <p:cNvPr id="1459" name="Google Shape;1459;p26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6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6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6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6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6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6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6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6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6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6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6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6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3"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27"/>
          <p:cNvSpPr txBox="1"/>
          <p:nvPr>
            <p:ph idx="1" type="body"/>
          </p:nvPr>
        </p:nvSpPr>
        <p:spPr>
          <a:xfrm>
            <a:off x="2024550" y="1330650"/>
            <a:ext cx="5094900" cy="27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487" name="Google Shape;1487;p27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8" name="Google Shape;1488;p27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27"/>
          <p:cNvSpPr/>
          <p:nvPr/>
        </p:nvSpPr>
        <p:spPr>
          <a:xfrm>
            <a:off x="6524623" y="0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27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1" name="Google Shape;1491;p27"/>
          <p:cNvGrpSpPr/>
          <p:nvPr/>
        </p:nvGrpSpPr>
        <p:grpSpPr>
          <a:xfrm>
            <a:off x="7855910" y="4"/>
            <a:ext cx="1280726" cy="3383675"/>
            <a:chOff x="9196698" y="950579"/>
            <a:chExt cx="1280726" cy="3383675"/>
          </a:xfrm>
        </p:grpSpPr>
        <p:sp>
          <p:nvSpPr>
            <p:cNvPr id="1492" name="Google Shape;1492;p27"/>
            <p:cNvSpPr/>
            <p:nvPr/>
          </p:nvSpPr>
          <p:spPr>
            <a:xfrm flipH="1" rot="10800000">
              <a:off x="9419903" y="2786190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7"/>
            <p:cNvSpPr/>
            <p:nvPr/>
          </p:nvSpPr>
          <p:spPr>
            <a:xfrm flipH="1" rot="10800000">
              <a:off x="9599228" y="2157664"/>
              <a:ext cx="26379" cy="26632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7"/>
            <p:cNvSpPr/>
            <p:nvPr/>
          </p:nvSpPr>
          <p:spPr>
            <a:xfrm flipH="1" rot="10800000">
              <a:off x="9546302" y="3614502"/>
              <a:ext cx="44049" cy="47093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7"/>
            <p:cNvSpPr/>
            <p:nvPr/>
          </p:nvSpPr>
          <p:spPr>
            <a:xfrm flipH="1" rot="10800000">
              <a:off x="9828268" y="3796617"/>
              <a:ext cx="38215" cy="35341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7"/>
            <p:cNvSpPr/>
            <p:nvPr/>
          </p:nvSpPr>
          <p:spPr>
            <a:xfrm flipH="1" rot="10800000">
              <a:off x="10207125" y="3808369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7"/>
            <p:cNvSpPr/>
            <p:nvPr/>
          </p:nvSpPr>
          <p:spPr>
            <a:xfrm flipH="1" rot="10800000">
              <a:off x="9549176" y="3999362"/>
              <a:ext cx="82349" cy="79306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 flipH="1" rot="10800000">
              <a:off x="9196698" y="3144502"/>
              <a:ext cx="29423" cy="29507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7"/>
            <p:cNvSpPr/>
            <p:nvPr/>
          </p:nvSpPr>
          <p:spPr>
            <a:xfrm flipH="1" rot="10800000">
              <a:off x="9707787" y="1811104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7"/>
            <p:cNvSpPr/>
            <p:nvPr/>
          </p:nvSpPr>
          <p:spPr>
            <a:xfrm flipH="1" rot="10800000">
              <a:off x="9613771" y="3653647"/>
              <a:ext cx="106868" cy="90212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7"/>
            <p:cNvSpPr/>
            <p:nvPr/>
          </p:nvSpPr>
          <p:spPr>
            <a:xfrm flipH="1" rot="10800000">
              <a:off x="9387775" y="3309201"/>
              <a:ext cx="79221" cy="70597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7"/>
            <p:cNvSpPr/>
            <p:nvPr/>
          </p:nvSpPr>
          <p:spPr>
            <a:xfrm flipH="1" rot="10800000">
              <a:off x="9540468" y="1825815"/>
              <a:ext cx="79306" cy="70851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7"/>
            <p:cNvSpPr/>
            <p:nvPr/>
          </p:nvSpPr>
          <p:spPr>
            <a:xfrm flipH="1" rot="10800000">
              <a:off x="9725373" y="1297224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7"/>
            <p:cNvSpPr/>
            <p:nvPr/>
          </p:nvSpPr>
          <p:spPr>
            <a:xfrm flipH="1" rot="10800000">
              <a:off x="9834186" y="95057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7"/>
            <p:cNvSpPr/>
            <p:nvPr/>
          </p:nvSpPr>
          <p:spPr>
            <a:xfrm flipH="1" rot="10800000">
              <a:off x="9666613" y="965375"/>
              <a:ext cx="79559" cy="70597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7"/>
            <p:cNvSpPr/>
            <p:nvPr/>
          </p:nvSpPr>
          <p:spPr>
            <a:xfrm flipH="1" rot="10800000">
              <a:off x="10177702" y="1025488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7"/>
            <p:cNvSpPr/>
            <p:nvPr/>
          </p:nvSpPr>
          <p:spPr>
            <a:xfrm flipH="1" rot="10800000">
              <a:off x="9490416" y="2925778"/>
              <a:ext cx="44303" cy="39737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7"/>
            <p:cNvSpPr/>
            <p:nvPr/>
          </p:nvSpPr>
          <p:spPr>
            <a:xfrm flipH="1" rot="10800000">
              <a:off x="9352519" y="3023684"/>
              <a:ext cx="43965" cy="4109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7"/>
            <p:cNvSpPr/>
            <p:nvPr/>
          </p:nvSpPr>
          <p:spPr>
            <a:xfrm flipH="1" rot="10800000">
              <a:off x="10177702" y="4093379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7"/>
            <p:cNvSpPr/>
            <p:nvPr/>
          </p:nvSpPr>
          <p:spPr>
            <a:xfrm flipH="1" rot="10800000">
              <a:off x="10421622" y="4278284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7"/>
            <p:cNvSpPr/>
            <p:nvPr/>
          </p:nvSpPr>
          <p:spPr>
            <a:xfrm flipH="1" rot="10800000">
              <a:off x="10177702" y="4003758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2" name="Google Shape;1512;p27"/>
          <p:cNvGrpSpPr/>
          <p:nvPr/>
        </p:nvGrpSpPr>
        <p:grpSpPr>
          <a:xfrm rot="-5400000">
            <a:off x="6321128" y="2391309"/>
            <a:ext cx="1715384" cy="3918269"/>
            <a:chOff x="10706378" y="539509"/>
            <a:chExt cx="1715384" cy="3918269"/>
          </a:xfrm>
        </p:grpSpPr>
        <p:sp>
          <p:nvSpPr>
            <p:cNvPr id="1513" name="Google Shape;1513;p27"/>
            <p:cNvSpPr/>
            <p:nvPr/>
          </p:nvSpPr>
          <p:spPr>
            <a:xfrm flipH="1" rot="10800000">
              <a:off x="10962050" y="4005280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7"/>
            <p:cNvSpPr/>
            <p:nvPr/>
          </p:nvSpPr>
          <p:spPr>
            <a:xfrm flipH="1" rot="10800000">
              <a:off x="12057532" y="2466178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7"/>
            <p:cNvSpPr/>
            <p:nvPr/>
          </p:nvSpPr>
          <p:spPr>
            <a:xfrm flipH="1" rot="10800000">
              <a:off x="12242691" y="3905345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7"/>
            <p:cNvSpPr/>
            <p:nvPr/>
          </p:nvSpPr>
          <p:spPr>
            <a:xfrm flipH="1" rot="10800000">
              <a:off x="12313119" y="3942123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7"/>
            <p:cNvSpPr/>
            <p:nvPr/>
          </p:nvSpPr>
          <p:spPr>
            <a:xfrm flipH="1" rot="10800000">
              <a:off x="11188130" y="539509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7"/>
            <p:cNvSpPr/>
            <p:nvPr/>
          </p:nvSpPr>
          <p:spPr>
            <a:xfrm flipH="1" rot="10800000">
              <a:off x="12028109" y="2213550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7"/>
            <p:cNvSpPr/>
            <p:nvPr/>
          </p:nvSpPr>
          <p:spPr>
            <a:xfrm flipH="1" rot="10800000">
              <a:off x="11998771" y="104738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7"/>
            <p:cNvSpPr/>
            <p:nvPr/>
          </p:nvSpPr>
          <p:spPr>
            <a:xfrm flipH="1" rot="10800000">
              <a:off x="10706378" y="897737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7"/>
            <p:cNvSpPr/>
            <p:nvPr/>
          </p:nvSpPr>
          <p:spPr>
            <a:xfrm flipH="1" rot="10800000">
              <a:off x="12377798" y="1239985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7"/>
            <p:cNvSpPr/>
            <p:nvPr/>
          </p:nvSpPr>
          <p:spPr>
            <a:xfrm flipH="1" rot="10800000">
              <a:off x="11390875" y="387017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7"/>
            <p:cNvSpPr/>
            <p:nvPr/>
          </p:nvSpPr>
          <p:spPr>
            <a:xfrm flipH="1" rot="10800000">
              <a:off x="11928258" y="4263742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7"/>
            <p:cNvSpPr/>
            <p:nvPr/>
          </p:nvSpPr>
          <p:spPr>
            <a:xfrm flipH="1" rot="10800000">
              <a:off x="11658045" y="384666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7"/>
            <p:cNvSpPr/>
            <p:nvPr/>
          </p:nvSpPr>
          <p:spPr>
            <a:xfrm flipH="1" rot="10800000">
              <a:off x="11393665" y="4251990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7"/>
            <p:cNvSpPr/>
            <p:nvPr/>
          </p:nvSpPr>
          <p:spPr>
            <a:xfrm flipH="1" rot="10800000">
              <a:off x="11655255" y="3757049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7"/>
            <p:cNvSpPr/>
            <p:nvPr/>
          </p:nvSpPr>
          <p:spPr>
            <a:xfrm flipH="1" rot="10800000">
              <a:off x="10809357" y="4417957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7"/>
            <p:cNvSpPr/>
            <p:nvPr/>
          </p:nvSpPr>
          <p:spPr>
            <a:xfrm flipH="1" rot="10800000">
              <a:off x="11919550" y="227535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7"/>
            <p:cNvSpPr/>
            <p:nvPr/>
          </p:nvSpPr>
          <p:spPr>
            <a:xfrm flipH="1" rot="10800000">
              <a:off x="12004605" y="2130778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0" name="Google Shape;1530;p27"/>
          <p:cNvGrpSpPr/>
          <p:nvPr/>
        </p:nvGrpSpPr>
        <p:grpSpPr>
          <a:xfrm rot="-5400000">
            <a:off x="5632457" y="-1028869"/>
            <a:ext cx="737423" cy="2819744"/>
            <a:chOff x="12445182" y="1003506"/>
            <a:chExt cx="737423" cy="2819744"/>
          </a:xfrm>
        </p:grpSpPr>
        <p:sp>
          <p:nvSpPr>
            <p:cNvPr id="1531" name="Google Shape;1531;p27"/>
            <p:cNvSpPr/>
            <p:nvPr/>
          </p:nvSpPr>
          <p:spPr>
            <a:xfrm flipH="1" rot="10800000">
              <a:off x="12486357" y="2971349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7"/>
            <p:cNvSpPr/>
            <p:nvPr/>
          </p:nvSpPr>
          <p:spPr>
            <a:xfrm flipH="1" rot="10800000">
              <a:off x="12539199" y="3209181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7"/>
            <p:cNvSpPr/>
            <p:nvPr/>
          </p:nvSpPr>
          <p:spPr>
            <a:xfrm flipH="1" rot="10800000">
              <a:off x="12953481" y="2695301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7"/>
            <p:cNvSpPr/>
            <p:nvPr/>
          </p:nvSpPr>
          <p:spPr>
            <a:xfrm flipH="1" rot="10800000">
              <a:off x="13106174" y="2316275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7"/>
            <p:cNvSpPr/>
            <p:nvPr/>
          </p:nvSpPr>
          <p:spPr>
            <a:xfrm flipH="1" rot="10800000">
              <a:off x="12882969" y="2054939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7"/>
            <p:cNvSpPr/>
            <p:nvPr/>
          </p:nvSpPr>
          <p:spPr>
            <a:xfrm flipH="1" rot="10800000">
              <a:off x="13147264" y="194333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7"/>
            <p:cNvSpPr/>
            <p:nvPr/>
          </p:nvSpPr>
          <p:spPr>
            <a:xfrm flipH="1" rot="10800000">
              <a:off x="13097212" y="3250271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7"/>
            <p:cNvSpPr/>
            <p:nvPr/>
          </p:nvSpPr>
          <p:spPr>
            <a:xfrm flipH="1" rot="10800000">
              <a:off x="12524657" y="360579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7"/>
            <p:cNvSpPr/>
            <p:nvPr/>
          </p:nvSpPr>
          <p:spPr>
            <a:xfrm flipH="1" rot="10800000">
              <a:off x="12791742" y="358228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7"/>
            <p:cNvSpPr/>
            <p:nvPr/>
          </p:nvSpPr>
          <p:spPr>
            <a:xfrm flipH="1" rot="10800000">
              <a:off x="13035662" y="376719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 flipH="1" rot="10800000">
              <a:off x="12715396" y="3281215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 flipH="1" rot="10800000">
              <a:off x="12665597" y="3228373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 flipH="1" rot="10800000">
              <a:off x="12445182" y="1003506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7"/>
            <p:cNvSpPr/>
            <p:nvPr/>
          </p:nvSpPr>
          <p:spPr>
            <a:xfrm flipH="1" rot="10800000">
              <a:off x="12518738" y="114089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7"/>
            <p:cNvSpPr/>
            <p:nvPr/>
          </p:nvSpPr>
          <p:spPr>
            <a:xfrm flipH="1" rot="10800000">
              <a:off x="12788952" y="3492753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7"/>
            <p:cNvSpPr/>
            <p:nvPr/>
          </p:nvSpPr>
          <p:spPr>
            <a:xfrm flipH="1" rot="10800000">
              <a:off x="13023910" y="2818064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7"/>
            <p:cNvSpPr/>
            <p:nvPr/>
          </p:nvSpPr>
          <p:spPr>
            <a:xfrm flipH="1" rot="10800000">
              <a:off x="13000405" y="2388309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8" name="Google Shape;1548;p27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549" name="Google Shape;1549;p27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7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7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7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7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7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7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7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7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7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7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7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7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7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7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7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7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7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7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7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7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7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7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7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7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7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7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7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7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7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7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7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7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7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7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7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7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7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7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7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7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7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7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7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7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7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7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7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7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7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7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7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7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7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3" name="Google Shape;1603;p27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4" name="Google Shape;1604;p27"/>
          <p:cNvGrpSpPr/>
          <p:nvPr/>
        </p:nvGrpSpPr>
        <p:grpSpPr>
          <a:xfrm>
            <a:off x="5954700" y="0"/>
            <a:ext cx="3189300" cy="1619850"/>
            <a:chOff x="4185675" y="845125"/>
            <a:chExt cx="3189300" cy="1619850"/>
          </a:xfrm>
        </p:grpSpPr>
        <p:sp>
          <p:nvSpPr>
            <p:cNvPr id="1605" name="Google Shape;1605;p27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7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7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9" name="Google Shape;1609;p28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610" name="Google Shape;1610;p28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8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8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8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8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8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8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8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8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8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8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8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8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8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8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8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8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8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8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8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8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8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8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8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8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8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6" name="Google Shape;1636;p28"/>
          <p:cNvSpPr txBox="1"/>
          <p:nvPr>
            <p:ph idx="1" type="subTitle"/>
          </p:nvPr>
        </p:nvSpPr>
        <p:spPr>
          <a:xfrm>
            <a:off x="1672838" y="1459822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7" name="Google Shape;1637;p28"/>
          <p:cNvSpPr txBox="1"/>
          <p:nvPr>
            <p:ph idx="2" type="subTitle"/>
          </p:nvPr>
        </p:nvSpPr>
        <p:spPr>
          <a:xfrm>
            <a:off x="1679574" y="1811275"/>
            <a:ext cx="2633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8" name="Google Shape;1638;p28"/>
          <p:cNvSpPr txBox="1"/>
          <p:nvPr>
            <p:ph idx="3" type="subTitle"/>
          </p:nvPr>
        </p:nvSpPr>
        <p:spPr>
          <a:xfrm>
            <a:off x="1672838" y="2777222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9" name="Google Shape;1639;p28"/>
          <p:cNvSpPr txBox="1"/>
          <p:nvPr>
            <p:ph idx="4" type="subTitle"/>
          </p:nvPr>
        </p:nvSpPr>
        <p:spPr>
          <a:xfrm>
            <a:off x="1679500" y="3128675"/>
            <a:ext cx="2633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0" name="Google Shape;1640;p28"/>
          <p:cNvSpPr txBox="1"/>
          <p:nvPr>
            <p:ph idx="5" type="subTitle"/>
          </p:nvPr>
        </p:nvSpPr>
        <p:spPr>
          <a:xfrm>
            <a:off x="5644438" y="1459822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1" name="Google Shape;1641;p28"/>
          <p:cNvSpPr txBox="1"/>
          <p:nvPr>
            <p:ph idx="6" type="subTitle"/>
          </p:nvPr>
        </p:nvSpPr>
        <p:spPr>
          <a:xfrm>
            <a:off x="5644438" y="1811272"/>
            <a:ext cx="26334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2" name="Google Shape;1642;p28"/>
          <p:cNvSpPr txBox="1"/>
          <p:nvPr>
            <p:ph idx="7" type="subTitle"/>
          </p:nvPr>
        </p:nvSpPr>
        <p:spPr>
          <a:xfrm>
            <a:off x="5644438" y="2777222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28"/>
          <p:cNvSpPr txBox="1"/>
          <p:nvPr>
            <p:ph idx="8" type="subTitle"/>
          </p:nvPr>
        </p:nvSpPr>
        <p:spPr>
          <a:xfrm>
            <a:off x="5644438" y="3128672"/>
            <a:ext cx="26334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4" name="Google Shape;1644;p28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645" name="Google Shape;1645;p28"/>
          <p:cNvGrpSpPr/>
          <p:nvPr/>
        </p:nvGrpSpPr>
        <p:grpSpPr>
          <a:xfrm flipH="1" rot="10800000">
            <a:off x="12" y="-12"/>
            <a:ext cx="1653219" cy="1712776"/>
            <a:chOff x="-13316" y="2920278"/>
            <a:chExt cx="2145923" cy="2223230"/>
          </a:xfrm>
        </p:grpSpPr>
        <p:grpSp>
          <p:nvGrpSpPr>
            <p:cNvPr id="1646" name="Google Shape;1646;p28"/>
            <p:cNvGrpSpPr/>
            <p:nvPr/>
          </p:nvGrpSpPr>
          <p:grpSpPr>
            <a:xfrm>
              <a:off x="-13316" y="2920278"/>
              <a:ext cx="2145923" cy="2223230"/>
              <a:chOff x="-13316" y="2920278"/>
              <a:chExt cx="2145923" cy="2223230"/>
            </a:xfrm>
          </p:grpSpPr>
          <p:sp>
            <p:nvSpPr>
              <p:cNvPr id="1647" name="Google Shape;1647;p28"/>
              <p:cNvSpPr/>
              <p:nvPr/>
            </p:nvSpPr>
            <p:spPr>
              <a:xfrm rot="5400000">
                <a:off x="-335338" y="3242300"/>
                <a:ext cx="2223230" cy="1579186"/>
              </a:xfrm>
              <a:custGeom>
                <a:rect b="b" l="l" r="r" t="t"/>
                <a:pathLst>
                  <a:path extrusionOk="0" h="14115" w="19872">
                    <a:moveTo>
                      <a:pt x="17580" y="1"/>
                    </a:moveTo>
                    <a:cubicBezTo>
                      <a:pt x="15754" y="1"/>
                      <a:pt x="14606" y="2651"/>
                      <a:pt x="16189" y="6230"/>
                    </a:cubicBezTo>
                    <a:cubicBezTo>
                      <a:pt x="16973" y="7970"/>
                      <a:pt x="15814" y="9152"/>
                      <a:pt x="14477" y="9152"/>
                    </a:cubicBezTo>
                    <a:cubicBezTo>
                      <a:pt x="13625" y="9152"/>
                      <a:pt x="12700" y="8672"/>
                      <a:pt x="12159" y="7550"/>
                    </a:cubicBezTo>
                    <a:cubicBezTo>
                      <a:pt x="11482" y="6181"/>
                      <a:pt x="10157" y="5415"/>
                      <a:pt x="8843" y="5415"/>
                    </a:cubicBezTo>
                    <a:cubicBezTo>
                      <a:pt x="7388" y="5415"/>
                      <a:pt x="5948" y="6354"/>
                      <a:pt x="5420" y="8454"/>
                    </a:cubicBezTo>
                    <a:cubicBezTo>
                      <a:pt x="4619" y="11650"/>
                      <a:pt x="2571" y="14115"/>
                      <a:pt x="0" y="14115"/>
                    </a:cubicBezTo>
                    <a:lnTo>
                      <a:pt x="19871" y="14115"/>
                    </a:lnTo>
                    <a:lnTo>
                      <a:pt x="19593" y="983"/>
                    </a:lnTo>
                    <a:cubicBezTo>
                      <a:pt x="18898" y="306"/>
                      <a:pt x="18200" y="1"/>
                      <a:pt x="17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28"/>
              <p:cNvSpPr/>
              <p:nvPr/>
            </p:nvSpPr>
            <p:spPr>
              <a:xfrm flipH="1">
                <a:off x="0" y="4239925"/>
                <a:ext cx="2132607" cy="903576"/>
              </a:xfrm>
              <a:custGeom>
                <a:rect b="b" l="l" r="r" t="t"/>
                <a:pathLst>
                  <a:path extrusionOk="0" h="6430" w="15176">
                    <a:moveTo>
                      <a:pt x="14851" y="1"/>
                    </a:moveTo>
                    <a:cubicBezTo>
                      <a:pt x="13065" y="1"/>
                      <a:pt x="13747" y="3704"/>
                      <a:pt x="11309" y="3704"/>
                    </a:cubicBezTo>
                    <a:cubicBezTo>
                      <a:pt x="10789" y="3704"/>
                      <a:pt x="10127" y="3536"/>
                      <a:pt x="9270" y="3128"/>
                    </a:cubicBezTo>
                    <a:cubicBezTo>
                      <a:pt x="8066" y="2566"/>
                      <a:pt x="6609" y="2262"/>
                      <a:pt x="5236" y="2262"/>
                    </a:cubicBezTo>
                    <a:cubicBezTo>
                      <a:pt x="2446" y="2262"/>
                      <a:pt x="1" y="3518"/>
                      <a:pt x="724" y="6429"/>
                    </a:cubicBezTo>
                    <a:lnTo>
                      <a:pt x="15175" y="6429"/>
                    </a:lnTo>
                    <a:lnTo>
                      <a:pt x="15175" y="37"/>
                    </a:lnTo>
                    <a:cubicBezTo>
                      <a:pt x="15059" y="13"/>
                      <a:pt x="14951" y="1"/>
                      <a:pt x="148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9" name="Google Shape;1649;p28"/>
            <p:cNvSpPr/>
            <p:nvPr/>
          </p:nvSpPr>
          <p:spPr>
            <a:xfrm flipH="1">
              <a:off x="0" y="423992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0" name="Google Shape;1650;p28"/>
          <p:cNvGrpSpPr/>
          <p:nvPr/>
        </p:nvGrpSpPr>
        <p:grpSpPr>
          <a:xfrm flipH="1">
            <a:off x="5303899" y="2549283"/>
            <a:ext cx="3840097" cy="2558635"/>
            <a:chOff x="235225" y="2771600"/>
            <a:chExt cx="3133750" cy="2088000"/>
          </a:xfrm>
        </p:grpSpPr>
        <p:sp>
          <p:nvSpPr>
            <p:cNvPr id="1651" name="Google Shape;1651;p28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8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8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8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8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28"/>
          <p:cNvGrpSpPr/>
          <p:nvPr/>
        </p:nvGrpSpPr>
        <p:grpSpPr>
          <a:xfrm>
            <a:off x="5866101" y="3880440"/>
            <a:ext cx="3277907" cy="1263055"/>
            <a:chOff x="1766764" y="-4125385"/>
            <a:chExt cx="3277907" cy="1263055"/>
          </a:xfrm>
        </p:grpSpPr>
        <p:sp>
          <p:nvSpPr>
            <p:cNvPr id="1657" name="Google Shape;1657;p28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8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8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8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8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8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8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8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8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8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8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8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8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8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8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8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8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8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8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8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8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8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8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8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8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8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4" name="Google Shape;1684;p29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685" name="Google Shape;1685;p2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1" name="Google Shape;1711;p29"/>
          <p:cNvSpPr txBox="1"/>
          <p:nvPr>
            <p:ph idx="1" type="subTitle"/>
          </p:nvPr>
        </p:nvSpPr>
        <p:spPr>
          <a:xfrm>
            <a:off x="3689242" y="1333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12" name="Google Shape;1712;p29"/>
          <p:cNvSpPr txBox="1"/>
          <p:nvPr>
            <p:ph idx="2" type="subTitle"/>
          </p:nvPr>
        </p:nvSpPr>
        <p:spPr>
          <a:xfrm>
            <a:off x="3331942" y="1684475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3" name="Google Shape;1713;p29"/>
          <p:cNvSpPr txBox="1"/>
          <p:nvPr>
            <p:ph idx="3" type="subTitle"/>
          </p:nvPr>
        </p:nvSpPr>
        <p:spPr>
          <a:xfrm>
            <a:off x="6307983" y="1333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14" name="Google Shape;1714;p29"/>
          <p:cNvSpPr txBox="1"/>
          <p:nvPr>
            <p:ph idx="4" type="subTitle"/>
          </p:nvPr>
        </p:nvSpPr>
        <p:spPr>
          <a:xfrm>
            <a:off x="5950683" y="1684475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5" name="Google Shape;1715;p29"/>
          <p:cNvSpPr txBox="1"/>
          <p:nvPr>
            <p:ph idx="5" type="subTitle"/>
          </p:nvPr>
        </p:nvSpPr>
        <p:spPr>
          <a:xfrm>
            <a:off x="1070525" y="1333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16" name="Google Shape;1716;p29"/>
          <p:cNvSpPr txBox="1"/>
          <p:nvPr>
            <p:ph idx="6" type="subTitle"/>
          </p:nvPr>
        </p:nvSpPr>
        <p:spPr>
          <a:xfrm>
            <a:off x="713225" y="168455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7" name="Google Shape;1717;p29"/>
          <p:cNvSpPr txBox="1"/>
          <p:nvPr>
            <p:ph idx="7" type="subTitle"/>
          </p:nvPr>
        </p:nvSpPr>
        <p:spPr>
          <a:xfrm>
            <a:off x="3689242" y="2931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18" name="Google Shape;1718;p29"/>
          <p:cNvSpPr txBox="1"/>
          <p:nvPr>
            <p:ph idx="8" type="subTitle"/>
          </p:nvPr>
        </p:nvSpPr>
        <p:spPr>
          <a:xfrm>
            <a:off x="3331942" y="3281838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9" name="Google Shape;1719;p29"/>
          <p:cNvSpPr txBox="1"/>
          <p:nvPr>
            <p:ph idx="9" type="subTitle"/>
          </p:nvPr>
        </p:nvSpPr>
        <p:spPr>
          <a:xfrm>
            <a:off x="6307983" y="2931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20" name="Google Shape;1720;p29"/>
          <p:cNvSpPr txBox="1"/>
          <p:nvPr>
            <p:ph idx="13" type="subTitle"/>
          </p:nvPr>
        </p:nvSpPr>
        <p:spPr>
          <a:xfrm>
            <a:off x="5950683" y="3281838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1" name="Google Shape;1721;p29"/>
          <p:cNvSpPr txBox="1"/>
          <p:nvPr>
            <p:ph idx="14" type="subTitle"/>
          </p:nvPr>
        </p:nvSpPr>
        <p:spPr>
          <a:xfrm>
            <a:off x="1070525" y="2931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22" name="Google Shape;1722;p29"/>
          <p:cNvSpPr txBox="1"/>
          <p:nvPr>
            <p:ph idx="15" type="subTitle"/>
          </p:nvPr>
        </p:nvSpPr>
        <p:spPr>
          <a:xfrm>
            <a:off x="713225" y="3281838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3" name="Google Shape;1723;p29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724" name="Google Shape;1724;p29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725" name="Google Shape;1725;p29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9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Google Shape;1730;p29"/>
          <p:cNvGrpSpPr/>
          <p:nvPr/>
        </p:nvGrpSpPr>
        <p:grpSpPr>
          <a:xfrm flipH="1" rot="10800000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1731" name="Google Shape;1731;p29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6" name="Google Shape;1736;p29"/>
          <p:cNvGrpSpPr/>
          <p:nvPr/>
        </p:nvGrpSpPr>
        <p:grpSpPr>
          <a:xfrm>
            <a:off x="5858251" y="-10"/>
            <a:ext cx="3277907" cy="1263055"/>
            <a:chOff x="1766764" y="-4125385"/>
            <a:chExt cx="3277907" cy="1263055"/>
          </a:xfrm>
        </p:grpSpPr>
        <p:sp>
          <p:nvSpPr>
            <p:cNvPr id="1737" name="Google Shape;1737;p2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4" name="Google Shape;1764;p30"/>
          <p:cNvGrpSpPr/>
          <p:nvPr/>
        </p:nvGrpSpPr>
        <p:grpSpPr>
          <a:xfrm>
            <a:off x="-13316" y="-76200"/>
            <a:ext cx="9164698" cy="5208136"/>
            <a:chOff x="-13316" y="0"/>
            <a:chExt cx="9164698" cy="5208136"/>
          </a:xfrm>
        </p:grpSpPr>
        <p:sp>
          <p:nvSpPr>
            <p:cNvPr id="1765" name="Google Shape;1765;p30"/>
            <p:cNvSpPr/>
            <p:nvPr/>
          </p:nvSpPr>
          <p:spPr>
            <a:xfrm rot="-5400000">
              <a:off x="7250175" y="386650"/>
              <a:ext cx="2223230" cy="1579186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0"/>
            <p:cNvSpPr/>
            <p:nvPr/>
          </p:nvSpPr>
          <p:spPr>
            <a:xfrm rot="10800000">
              <a:off x="-13306" y="64636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0"/>
            <p:cNvSpPr/>
            <p:nvPr/>
          </p:nvSpPr>
          <p:spPr>
            <a:xfrm rot="10800000">
              <a:off x="-13316" y="64644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0"/>
            <p:cNvSpPr/>
            <p:nvPr/>
          </p:nvSpPr>
          <p:spPr>
            <a:xfrm flipH="1" rot="10800000">
              <a:off x="7005459" y="6463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0"/>
            <p:cNvSpPr/>
            <p:nvPr/>
          </p:nvSpPr>
          <p:spPr>
            <a:xfrm rot="10800000">
              <a:off x="-5928" y="4190754"/>
              <a:ext cx="2619371" cy="1017382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7099721" y="3732512"/>
              <a:ext cx="2038372" cy="1475619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1" name="Google Shape;1771;p30"/>
            <p:cNvGrpSpPr/>
            <p:nvPr/>
          </p:nvGrpSpPr>
          <p:grpSpPr>
            <a:xfrm rot="10800000">
              <a:off x="1431" y="1824456"/>
              <a:ext cx="1280726" cy="3383675"/>
              <a:chOff x="9196698" y="950579"/>
              <a:chExt cx="1280726" cy="3383675"/>
            </a:xfrm>
          </p:grpSpPr>
          <p:sp>
            <p:nvSpPr>
              <p:cNvPr id="1772" name="Google Shape;1772;p30"/>
              <p:cNvSpPr/>
              <p:nvPr/>
            </p:nvSpPr>
            <p:spPr>
              <a:xfrm flipH="1" rot="10800000">
                <a:off x="9419903" y="2786190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0"/>
              <p:cNvSpPr/>
              <p:nvPr/>
            </p:nvSpPr>
            <p:spPr>
              <a:xfrm flipH="1" rot="10800000">
                <a:off x="9599228" y="2157664"/>
                <a:ext cx="26379" cy="26632"/>
              </a:xfrm>
              <a:custGeom>
                <a:rect b="b" l="l" r="r" t="t"/>
                <a:pathLst>
                  <a:path extrusionOk="0" h="315" w="312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0"/>
              <p:cNvSpPr/>
              <p:nvPr/>
            </p:nvSpPr>
            <p:spPr>
              <a:xfrm flipH="1" rot="10800000">
                <a:off x="9546302" y="3614502"/>
                <a:ext cx="44049" cy="47093"/>
              </a:xfrm>
              <a:custGeom>
                <a:rect b="b" l="l" r="r" t="t"/>
                <a:pathLst>
                  <a:path extrusionOk="0" h="557" w="521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0"/>
              <p:cNvSpPr/>
              <p:nvPr/>
            </p:nvSpPr>
            <p:spPr>
              <a:xfrm flipH="1" rot="10800000">
                <a:off x="9828268" y="3796617"/>
                <a:ext cx="38215" cy="35341"/>
              </a:xfrm>
              <a:custGeom>
                <a:rect b="b" l="l" r="r" t="t"/>
                <a:pathLst>
                  <a:path extrusionOk="0" h="418" w="452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0"/>
              <p:cNvSpPr/>
              <p:nvPr/>
            </p:nvSpPr>
            <p:spPr>
              <a:xfrm flipH="1" rot="10800000">
                <a:off x="10207125" y="3808369"/>
                <a:ext cx="26632" cy="26632"/>
              </a:xfrm>
              <a:custGeom>
                <a:rect b="b" l="l" r="r" t="t"/>
                <a:pathLst>
                  <a:path extrusionOk="0" h="315" w="315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0"/>
              <p:cNvSpPr/>
              <p:nvPr/>
            </p:nvSpPr>
            <p:spPr>
              <a:xfrm flipH="1" rot="10800000">
                <a:off x="9549176" y="3999362"/>
                <a:ext cx="82349" cy="79306"/>
              </a:xfrm>
              <a:custGeom>
                <a:rect b="b" l="l" r="r" t="t"/>
                <a:pathLst>
                  <a:path extrusionOk="0" h="938" w="974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0"/>
              <p:cNvSpPr/>
              <p:nvPr/>
            </p:nvSpPr>
            <p:spPr>
              <a:xfrm flipH="1" rot="10800000">
                <a:off x="9196698" y="3144502"/>
                <a:ext cx="29423" cy="29507"/>
              </a:xfrm>
              <a:custGeom>
                <a:rect b="b" l="l" r="r" t="t"/>
                <a:pathLst>
                  <a:path extrusionOk="0" h="349" w="348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0"/>
              <p:cNvSpPr/>
              <p:nvPr/>
            </p:nvSpPr>
            <p:spPr>
              <a:xfrm flipH="1" rot="10800000">
                <a:off x="9707787" y="1811104"/>
                <a:ext cx="35341" cy="35256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0"/>
              <p:cNvSpPr/>
              <p:nvPr/>
            </p:nvSpPr>
            <p:spPr>
              <a:xfrm flipH="1" rot="10800000">
                <a:off x="9613771" y="3653647"/>
                <a:ext cx="106868" cy="90212"/>
              </a:xfrm>
              <a:custGeom>
                <a:rect b="b" l="l" r="r" t="t"/>
                <a:pathLst>
                  <a:path extrusionOk="0" h="1067" w="1264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0"/>
              <p:cNvSpPr/>
              <p:nvPr/>
            </p:nvSpPr>
            <p:spPr>
              <a:xfrm flipH="1" rot="10800000">
                <a:off x="9387775" y="3309201"/>
                <a:ext cx="79221" cy="70597"/>
              </a:xfrm>
              <a:custGeom>
                <a:rect b="b" l="l" r="r" t="t"/>
                <a:pathLst>
                  <a:path extrusionOk="0" h="835" w="937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0"/>
              <p:cNvSpPr/>
              <p:nvPr/>
            </p:nvSpPr>
            <p:spPr>
              <a:xfrm flipH="1" rot="10800000">
                <a:off x="9540468" y="1825815"/>
                <a:ext cx="79306" cy="70851"/>
              </a:xfrm>
              <a:custGeom>
                <a:rect b="b" l="l" r="r" t="t"/>
                <a:pathLst>
                  <a:path extrusionOk="0" h="838" w="938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0"/>
              <p:cNvSpPr/>
              <p:nvPr/>
            </p:nvSpPr>
            <p:spPr>
              <a:xfrm flipH="1" rot="10800000">
                <a:off x="9725373" y="1297224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0"/>
              <p:cNvSpPr/>
              <p:nvPr/>
            </p:nvSpPr>
            <p:spPr>
              <a:xfrm flipH="1" rot="10800000">
                <a:off x="9834186" y="950579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0"/>
              <p:cNvSpPr/>
              <p:nvPr/>
            </p:nvSpPr>
            <p:spPr>
              <a:xfrm flipH="1" rot="10800000">
                <a:off x="9666613" y="965375"/>
                <a:ext cx="79559" cy="70597"/>
              </a:xfrm>
              <a:custGeom>
                <a:rect b="b" l="l" r="r" t="t"/>
                <a:pathLst>
                  <a:path extrusionOk="0" h="835" w="941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0"/>
              <p:cNvSpPr/>
              <p:nvPr/>
            </p:nvSpPr>
            <p:spPr>
              <a:xfrm flipH="1" rot="10800000">
                <a:off x="10177702" y="1025488"/>
                <a:ext cx="79475" cy="71612"/>
              </a:xfrm>
              <a:custGeom>
                <a:rect b="b" l="l" r="r" t="t"/>
                <a:pathLst>
                  <a:path extrusionOk="0" h="847" w="94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0"/>
              <p:cNvSpPr/>
              <p:nvPr/>
            </p:nvSpPr>
            <p:spPr>
              <a:xfrm flipH="1" rot="10800000">
                <a:off x="9490416" y="2925778"/>
                <a:ext cx="44303" cy="39737"/>
              </a:xfrm>
              <a:custGeom>
                <a:rect b="b" l="l" r="r" t="t"/>
                <a:pathLst>
                  <a:path extrusionOk="0" h="470" w="524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0"/>
              <p:cNvSpPr/>
              <p:nvPr/>
            </p:nvSpPr>
            <p:spPr>
              <a:xfrm flipH="1" rot="10800000">
                <a:off x="9352519" y="3023684"/>
                <a:ext cx="43965" cy="41090"/>
              </a:xfrm>
              <a:custGeom>
                <a:rect b="b" l="l" r="r" t="t"/>
                <a:pathLst>
                  <a:path extrusionOk="0" h="486" w="52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0"/>
              <p:cNvSpPr/>
              <p:nvPr/>
            </p:nvSpPr>
            <p:spPr>
              <a:xfrm flipH="1" rot="10800000">
                <a:off x="10177702" y="4093379"/>
                <a:ext cx="29507" cy="29423"/>
              </a:xfrm>
              <a:custGeom>
                <a:rect b="b" l="l" r="r" t="t"/>
                <a:pathLst>
                  <a:path extrusionOk="0" h="348" w="349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0"/>
              <p:cNvSpPr/>
              <p:nvPr/>
            </p:nvSpPr>
            <p:spPr>
              <a:xfrm flipH="1" rot="10800000">
                <a:off x="10421622" y="4278284"/>
                <a:ext cx="55801" cy="55970"/>
              </a:xfrm>
              <a:custGeom>
                <a:rect b="b" l="l" r="r" t="t"/>
                <a:pathLst>
                  <a:path extrusionOk="0" h="662" w="66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0"/>
              <p:cNvSpPr/>
              <p:nvPr/>
            </p:nvSpPr>
            <p:spPr>
              <a:xfrm flipH="1" rot="10800000">
                <a:off x="10177702" y="4003758"/>
                <a:ext cx="44303" cy="39822"/>
              </a:xfrm>
              <a:custGeom>
                <a:rect b="b" l="l" r="r" t="t"/>
                <a:pathLst>
                  <a:path extrusionOk="0" h="471" w="524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2" name="Google Shape;1792;p30"/>
            <p:cNvGrpSpPr/>
            <p:nvPr/>
          </p:nvGrpSpPr>
          <p:grpSpPr>
            <a:xfrm rot="5400000">
              <a:off x="1101555" y="-1101443"/>
              <a:ext cx="1715384" cy="3918269"/>
              <a:chOff x="10706378" y="539509"/>
              <a:chExt cx="1715384" cy="3918269"/>
            </a:xfrm>
          </p:grpSpPr>
          <p:sp>
            <p:nvSpPr>
              <p:cNvPr id="1793" name="Google Shape;1793;p30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0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0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0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0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0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0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0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0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0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0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0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0" name="Google Shape;1810;p30"/>
            <p:cNvGrpSpPr/>
            <p:nvPr/>
          </p:nvGrpSpPr>
          <p:grpSpPr>
            <a:xfrm rot="5400000">
              <a:off x="2768187" y="3417261"/>
              <a:ext cx="737423" cy="2819744"/>
              <a:chOff x="12445182" y="1003506"/>
              <a:chExt cx="737423" cy="2819744"/>
            </a:xfrm>
          </p:grpSpPr>
          <p:sp>
            <p:nvSpPr>
              <p:cNvPr id="1811" name="Google Shape;1811;p30"/>
              <p:cNvSpPr/>
              <p:nvPr/>
            </p:nvSpPr>
            <p:spPr>
              <a:xfrm flipH="1" rot="10800000">
                <a:off x="12486357" y="2971349"/>
                <a:ext cx="35256" cy="35341"/>
              </a:xfrm>
              <a:custGeom>
                <a:rect b="b" l="l" r="r" t="t"/>
                <a:pathLst>
                  <a:path extrusionOk="0" h="418" w="417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 flipH="1" rot="10800000">
                <a:off x="12539199" y="3209181"/>
                <a:ext cx="61889" cy="61889"/>
              </a:xfrm>
              <a:custGeom>
                <a:rect b="b" l="l" r="r" t="t"/>
                <a:pathLst>
                  <a:path extrusionOk="0" h="732" w="732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 flipH="1" rot="10800000">
                <a:off x="12953481" y="2695301"/>
                <a:ext cx="47008" cy="43965"/>
              </a:xfrm>
              <a:custGeom>
                <a:rect b="b" l="l" r="r" t="t"/>
                <a:pathLst>
                  <a:path extrusionOk="0" h="520" w="556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 flipH="1" rot="10800000">
                <a:off x="13106174" y="2316275"/>
                <a:ext cx="20545" cy="17670"/>
              </a:xfrm>
              <a:custGeom>
                <a:rect b="b" l="l" r="r" t="t"/>
                <a:pathLst>
                  <a:path extrusionOk="0" h="209" w="243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 flipH="1" rot="10800000">
                <a:off x="12882969" y="2054939"/>
                <a:ext cx="26379" cy="26463"/>
              </a:xfrm>
              <a:custGeom>
                <a:rect b="b" l="l" r="r" t="t"/>
                <a:pathLst>
                  <a:path extrusionOk="0" h="313" w="312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 flipH="1" rot="10800000">
                <a:off x="13147264" y="194333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 flipH="1" rot="10800000">
                <a:off x="13097212" y="3250271"/>
                <a:ext cx="38385" cy="35341"/>
              </a:xfrm>
              <a:custGeom>
                <a:rect b="b" l="l" r="r" t="t"/>
                <a:pathLst>
                  <a:path extrusionOk="0" h="418" w="454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 flipH="1" rot="10800000">
                <a:off x="12524657" y="360579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 flipH="1" rot="10800000">
                <a:off x="12791742" y="358228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 flipH="1" rot="10800000">
                <a:off x="13035662" y="3767194"/>
                <a:ext cx="53011" cy="56055"/>
              </a:xfrm>
              <a:custGeom>
                <a:rect b="b" l="l" r="r" t="t"/>
                <a:pathLst>
                  <a:path extrusionOk="0" h="663" w="627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 flipH="1" rot="10800000">
                <a:off x="12715396" y="3281215"/>
                <a:ext cx="76431" cy="71612"/>
              </a:xfrm>
              <a:custGeom>
                <a:rect b="b" l="l" r="r" t="t"/>
                <a:pathLst>
                  <a:path extrusionOk="0" h="847" w="904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0"/>
              <p:cNvSpPr/>
              <p:nvPr/>
            </p:nvSpPr>
            <p:spPr>
              <a:xfrm flipH="1" rot="10800000">
                <a:off x="12665597" y="3228373"/>
                <a:ext cx="44049" cy="39737"/>
              </a:xfrm>
              <a:custGeom>
                <a:rect b="b" l="l" r="r" t="t"/>
                <a:pathLst>
                  <a:path extrusionOk="0" h="470" w="521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0"/>
              <p:cNvSpPr/>
              <p:nvPr/>
            </p:nvSpPr>
            <p:spPr>
              <a:xfrm flipH="1" rot="10800000">
                <a:off x="12445182" y="1003506"/>
                <a:ext cx="35341" cy="35256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 flipH="1" rot="10800000">
                <a:off x="12518738" y="1140895"/>
                <a:ext cx="41175" cy="41259"/>
              </a:xfrm>
              <a:custGeom>
                <a:rect b="b" l="l" r="r" t="t"/>
                <a:pathLst>
                  <a:path extrusionOk="0" h="488" w="487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 flipH="1" rot="10800000">
                <a:off x="12788952" y="3492753"/>
                <a:ext cx="44049" cy="39822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 flipH="1" rot="10800000">
                <a:off x="13023910" y="2818064"/>
                <a:ext cx="44049" cy="41090"/>
              </a:xfrm>
              <a:custGeom>
                <a:rect b="b" l="l" r="r" t="t"/>
                <a:pathLst>
                  <a:path extrusionOk="0" h="486" w="521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 flipH="1" rot="10800000">
                <a:off x="13000405" y="2388309"/>
                <a:ext cx="44049" cy="39822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8" name="Google Shape;1828;p30"/>
            <p:cNvGrpSpPr/>
            <p:nvPr/>
          </p:nvGrpSpPr>
          <p:grpSpPr>
            <a:xfrm rot="10800000">
              <a:off x="5152162" y="1289857"/>
              <a:ext cx="3985907" cy="3918269"/>
              <a:chOff x="2524675" y="238075"/>
              <a:chExt cx="1178600" cy="1158600"/>
            </a:xfrm>
          </p:grpSpPr>
          <p:sp>
            <p:nvSpPr>
              <p:cNvPr id="1829" name="Google Shape;1829;p30"/>
              <p:cNvSpPr/>
              <p:nvPr/>
            </p:nvSpPr>
            <p:spPr>
              <a:xfrm>
                <a:off x="3497400" y="667150"/>
                <a:ext cx="10425" cy="10450"/>
              </a:xfrm>
              <a:custGeom>
                <a:rect b="b" l="l" r="r" t="t"/>
                <a:pathLst>
                  <a:path extrusionOk="0" h="418" w="417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3513025" y="588975"/>
                <a:ext cx="18300" cy="18300"/>
              </a:xfrm>
              <a:custGeom>
                <a:rect b="b" l="l" r="r" t="t"/>
                <a:pathLst>
                  <a:path extrusionOk="0" h="732" w="732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3046675" y="353650"/>
                <a:ext cx="18225" cy="1822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3635525" y="746225"/>
                <a:ext cx="13900" cy="13000"/>
              </a:xfrm>
              <a:custGeom>
                <a:rect b="b" l="l" r="r" t="t"/>
                <a:pathLst>
                  <a:path extrusionOk="0" h="520" w="556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3680675" y="866075"/>
                <a:ext cx="6075" cy="5225"/>
              </a:xfrm>
              <a:custGeom>
                <a:rect b="b" l="l" r="r" t="t"/>
                <a:pathLst>
                  <a:path extrusionOk="0" h="209" w="243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3614675" y="940750"/>
                <a:ext cx="7800" cy="7825"/>
              </a:xfrm>
              <a:custGeom>
                <a:rect b="b" l="l" r="r" t="t"/>
                <a:pathLst>
                  <a:path extrusionOk="0" h="313" w="312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3370600" y="819175"/>
                <a:ext cx="7875" cy="7800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3692825" y="971125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0"/>
              <p:cNvSpPr/>
              <p:nvPr/>
            </p:nvSpPr>
            <p:spPr>
              <a:xfrm>
                <a:off x="3678025" y="584675"/>
                <a:ext cx="11350" cy="10450"/>
              </a:xfrm>
              <a:custGeom>
                <a:rect b="b" l="l" r="r" t="t"/>
                <a:pathLst>
                  <a:path extrusionOk="0" h="418" w="454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>
                <a:off x="3508725" y="484775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0"/>
              <p:cNvSpPr/>
              <p:nvPr/>
            </p:nvSpPr>
            <p:spPr>
              <a:xfrm>
                <a:off x="3587700" y="488250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0"/>
              <p:cNvSpPr/>
              <p:nvPr/>
            </p:nvSpPr>
            <p:spPr>
              <a:xfrm>
                <a:off x="2590675" y="72190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2643700" y="910325"/>
                <a:ext cx="7800" cy="7875"/>
              </a:xfrm>
              <a:custGeom>
                <a:rect b="b" l="l" r="r" t="t"/>
                <a:pathLst>
                  <a:path extrusionOk="0" h="315" w="312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2628050" y="473500"/>
                <a:ext cx="13025" cy="13925"/>
              </a:xfrm>
              <a:custGeom>
                <a:rect b="b" l="l" r="r" t="t"/>
                <a:pathLst>
                  <a:path extrusionOk="0" h="557" w="521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2711425" y="423125"/>
                <a:ext cx="11300" cy="10450"/>
              </a:xfrm>
              <a:custGeom>
                <a:rect b="b" l="l" r="r" t="t"/>
                <a:pathLst>
                  <a:path extrusionOk="0" h="418" w="452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2823450" y="422225"/>
                <a:ext cx="7875" cy="7875"/>
              </a:xfrm>
              <a:custGeom>
                <a:rect b="b" l="l" r="r" t="t"/>
                <a:pathLst>
                  <a:path extrusionOk="0" h="315" w="315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2628900" y="350175"/>
                <a:ext cx="24350" cy="23450"/>
              </a:xfrm>
              <a:custGeom>
                <a:rect b="b" l="l" r="r" t="t"/>
                <a:pathLst>
                  <a:path extrusionOk="0" h="938" w="974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2524675" y="617675"/>
                <a:ext cx="8700" cy="8725"/>
              </a:xfrm>
              <a:custGeom>
                <a:rect b="b" l="l" r="r" t="t"/>
                <a:pathLst>
                  <a:path extrusionOk="0" h="349" w="348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2675800" y="1010250"/>
                <a:ext cx="10450" cy="10425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3659825" y="425700"/>
                <a:ext cx="15675" cy="16575"/>
              </a:xfrm>
              <a:custGeom>
                <a:rect b="b" l="l" r="r" t="t"/>
                <a:pathLst>
                  <a:path extrusionOk="0" h="663" w="627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2648000" y="449175"/>
                <a:ext cx="31600" cy="26675"/>
              </a:xfrm>
              <a:custGeom>
                <a:rect b="b" l="l" r="r" t="t"/>
                <a:pathLst>
                  <a:path extrusionOk="0" h="1067" w="1264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3425350" y="388400"/>
                <a:ext cx="13000" cy="13025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3446175" y="364000"/>
                <a:ext cx="30800" cy="26550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3565125" y="564800"/>
                <a:ext cx="22600" cy="21175"/>
              </a:xfrm>
              <a:custGeom>
                <a:rect b="b" l="l" r="r" t="t"/>
                <a:pathLst>
                  <a:path extrusionOk="0" h="847" w="904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2581175" y="556825"/>
                <a:ext cx="23425" cy="20875"/>
              </a:xfrm>
              <a:custGeom>
                <a:rect b="b" l="l" r="r" t="t"/>
                <a:pathLst>
                  <a:path extrusionOk="0" h="835" w="937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2626325" y="995375"/>
                <a:ext cx="23450" cy="20950"/>
              </a:xfrm>
              <a:custGeom>
                <a:rect b="b" l="l" r="r" t="t"/>
                <a:pathLst>
                  <a:path extrusionOk="0" h="838" w="938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2681000" y="1163925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0"/>
              <p:cNvSpPr/>
              <p:nvPr/>
            </p:nvSpPr>
            <p:spPr>
              <a:xfrm>
                <a:off x="2713175" y="1264675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0"/>
              <p:cNvSpPr/>
              <p:nvPr/>
            </p:nvSpPr>
            <p:spPr>
              <a:xfrm>
                <a:off x="2663625" y="1249875"/>
                <a:ext cx="23525" cy="20875"/>
              </a:xfrm>
              <a:custGeom>
                <a:rect b="b" l="l" r="r" t="t"/>
                <a:pathLst>
                  <a:path extrusionOk="0" h="835" w="941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2814750" y="1231800"/>
                <a:ext cx="23500" cy="21175"/>
              </a:xfrm>
              <a:custGeom>
                <a:rect b="b" l="l" r="r" t="t"/>
                <a:pathLst>
                  <a:path extrusionOk="0" h="847" w="94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3113525" y="1375125"/>
                <a:ext cx="22600" cy="2155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3361900" y="880350"/>
                <a:ext cx="23500" cy="21325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3550400" y="589850"/>
                <a:ext cx="13025" cy="11750"/>
              </a:xfrm>
              <a:custGeom>
                <a:rect b="b" l="l" r="r" t="t"/>
                <a:pathLst>
                  <a:path extrusionOk="0" h="470" w="521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2611525" y="679325"/>
                <a:ext cx="13100" cy="11750"/>
              </a:xfrm>
              <a:custGeom>
                <a:rect b="b" l="l" r="r" t="t"/>
                <a:pathLst>
                  <a:path extrusionOk="0" h="470" w="524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2570750" y="649975"/>
                <a:ext cx="13000" cy="12150"/>
              </a:xfrm>
              <a:custGeom>
                <a:rect b="b" l="l" r="r" t="t"/>
                <a:pathLst>
                  <a:path extrusionOk="0" h="486" w="52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3485225" y="1249050"/>
                <a:ext cx="10450" cy="10425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3353225" y="123605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2971075" y="128030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3506975" y="1206650"/>
                <a:ext cx="12175" cy="12200"/>
              </a:xfrm>
              <a:custGeom>
                <a:rect b="b" l="l" r="r" t="t"/>
                <a:pathLst>
                  <a:path extrusionOk="0" h="488" w="487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3465300" y="1177425"/>
                <a:ext cx="13000" cy="12125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0"/>
              <p:cNvSpPr/>
              <p:nvPr/>
            </p:nvSpPr>
            <p:spPr>
              <a:xfrm>
                <a:off x="3586875" y="511650"/>
                <a:ext cx="13025" cy="11775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0"/>
              <p:cNvSpPr/>
              <p:nvPr/>
            </p:nvSpPr>
            <p:spPr>
              <a:xfrm>
                <a:off x="2814750" y="337125"/>
                <a:ext cx="8725" cy="8700"/>
              </a:xfrm>
              <a:custGeom>
                <a:rect b="b" l="l" r="r" t="t"/>
                <a:pathLst>
                  <a:path extrusionOk="0" h="348" w="349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0"/>
              <p:cNvSpPr/>
              <p:nvPr/>
            </p:nvSpPr>
            <p:spPr>
              <a:xfrm>
                <a:off x="2886875" y="274600"/>
                <a:ext cx="16500" cy="16550"/>
              </a:xfrm>
              <a:custGeom>
                <a:rect b="b" l="l" r="r" t="t"/>
                <a:pathLst>
                  <a:path extrusionOk="0" h="662" w="66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0"/>
              <p:cNvSpPr/>
              <p:nvPr/>
            </p:nvSpPr>
            <p:spPr>
              <a:xfrm>
                <a:off x="2814750" y="360550"/>
                <a:ext cx="13100" cy="11775"/>
              </a:xfrm>
              <a:custGeom>
                <a:rect b="b" l="l" r="r" t="t"/>
                <a:pathLst>
                  <a:path extrusionOk="0" h="471" w="524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0"/>
              <p:cNvSpPr/>
              <p:nvPr/>
            </p:nvSpPr>
            <p:spPr>
              <a:xfrm>
                <a:off x="3173475" y="406600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0"/>
              <p:cNvSpPr/>
              <p:nvPr/>
            </p:nvSpPr>
            <p:spPr>
              <a:xfrm>
                <a:off x="3332375" y="290225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0"/>
              <p:cNvSpPr/>
              <p:nvPr/>
            </p:nvSpPr>
            <p:spPr>
              <a:xfrm>
                <a:off x="3252475" y="410075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0"/>
              <p:cNvSpPr/>
              <p:nvPr/>
            </p:nvSpPr>
            <p:spPr>
              <a:xfrm>
                <a:off x="3174300" y="291125"/>
                <a:ext cx="8725" cy="7800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30"/>
              <p:cNvSpPr/>
              <p:nvPr/>
            </p:nvSpPr>
            <p:spPr>
              <a:xfrm>
                <a:off x="3251650" y="433500"/>
                <a:ext cx="13000" cy="11775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30"/>
              <p:cNvSpPr/>
              <p:nvPr/>
            </p:nvSpPr>
            <p:spPr>
              <a:xfrm>
                <a:off x="3001525" y="238075"/>
                <a:ext cx="13000" cy="11775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0"/>
              <p:cNvSpPr/>
              <p:nvPr/>
            </p:nvSpPr>
            <p:spPr>
              <a:xfrm>
                <a:off x="3329800" y="871425"/>
                <a:ext cx="13025" cy="11975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0"/>
              <p:cNvSpPr/>
              <p:nvPr/>
            </p:nvSpPr>
            <p:spPr>
              <a:xfrm>
                <a:off x="3656350" y="710775"/>
                <a:ext cx="13025" cy="12150"/>
              </a:xfrm>
              <a:custGeom>
                <a:rect b="b" l="l" r="r" t="t"/>
                <a:pathLst>
                  <a:path extrusionOk="0" h="486" w="521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30"/>
              <p:cNvSpPr/>
              <p:nvPr/>
            </p:nvSpPr>
            <p:spPr>
              <a:xfrm>
                <a:off x="3354950" y="914000"/>
                <a:ext cx="12200" cy="1215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0"/>
              <p:cNvSpPr/>
              <p:nvPr/>
            </p:nvSpPr>
            <p:spPr>
              <a:xfrm>
                <a:off x="3649400" y="838225"/>
                <a:ext cx="13025" cy="11775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3" name="Google Shape;1883;p30"/>
            <p:cNvGrpSpPr/>
            <p:nvPr/>
          </p:nvGrpSpPr>
          <p:grpSpPr>
            <a:xfrm rot="10800000">
              <a:off x="5297971" y="58692"/>
              <a:ext cx="3840097" cy="2558635"/>
              <a:chOff x="235225" y="2771600"/>
              <a:chExt cx="3133750" cy="2088000"/>
            </a:xfrm>
          </p:grpSpPr>
          <p:sp>
            <p:nvSpPr>
              <p:cNvPr id="1884" name="Google Shape;1884;p30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rect b="b" l="l" r="r" t="t"/>
                <a:pathLst>
                  <a:path extrusionOk="0" h="1029" w="15612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30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rect b="b" l="l" r="r" t="t"/>
                <a:pathLst>
                  <a:path extrusionOk="0" h="73376" w="51975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0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rect b="b" l="l" r="r" t="t"/>
                <a:pathLst>
                  <a:path extrusionOk="0" h="83520" w="125234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0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rect b="b" l="l" r="r" t="t"/>
                <a:pathLst>
                  <a:path extrusionOk="0" h="2873" w="2944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0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rect b="b" l="l" r="r" t="t"/>
                <a:pathLst>
                  <a:path extrusionOk="0" h="76606" w="59664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9" name="Google Shape;1889;p30"/>
            <p:cNvSpPr/>
            <p:nvPr/>
          </p:nvSpPr>
          <p:spPr>
            <a:xfrm flipH="1" rot="10800000">
              <a:off x="7725354" y="4664761"/>
              <a:ext cx="1398984" cy="543375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0" name="Google Shape;1890;p30"/>
            <p:cNvGrpSpPr/>
            <p:nvPr/>
          </p:nvGrpSpPr>
          <p:grpSpPr>
            <a:xfrm rot="10800000">
              <a:off x="-5933" y="3588286"/>
              <a:ext cx="3189300" cy="1619850"/>
              <a:chOff x="4185675" y="845125"/>
              <a:chExt cx="3189300" cy="1619850"/>
            </a:xfrm>
          </p:grpSpPr>
          <p:sp>
            <p:nvSpPr>
              <p:cNvPr id="1891" name="Google Shape;1891;p30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rect b="b" l="l" r="r" t="t"/>
                <a:pathLst>
                  <a:path extrusionOk="0" h="64794" w="127572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30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rect b="b" l="l" r="r" t="t"/>
                <a:pathLst>
                  <a:path extrusionOk="0" h="23195" w="4896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30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rect b="b" l="l" r="r" t="t"/>
                <a:pathLst>
                  <a:path extrusionOk="0" h="28712" w="14262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94" name="Google Shape;1894;p30"/>
          <p:cNvSpPr txBox="1"/>
          <p:nvPr>
            <p:ph type="title"/>
          </p:nvPr>
        </p:nvSpPr>
        <p:spPr>
          <a:xfrm>
            <a:off x="2952375" y="792400"/>
            <a:ext cx="36771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5" name="Google Shape;1895;p30"/>
          <p:cNvSpPr txBox="1"/>
          <p:nvPr/>
        </p:nvSpPr>
        <p:spPr>
          <a:xfrm>
            <a:off x="901075" y="3134675"/>
            <a:ext cx="7529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500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, including icons</a:t>
            </a:r>
            <a:endParaRPr sz="15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by </a:t>
            </a:r>
            <a:r>
              <a:rPr b="1" lang="en" sz="1500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1" lang="en" sz="1500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5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896" name="Google Shape;1896;p30"/>
          <p:cNvSpPr txBox="1"/>
          <p:nvPr>
            <p:ph idx="1" type="subTitle"/>
          </p:nvPr>
        </p:nvSpPr>
        <p:spPr>
          <a:xfrm>
            <a:off x="713275" y="4135975"/>
            <a:ext cx="77175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30"/>
          <p:cNvSpPr txBox="1"/>
          <p:nvPr>
            <p:ph idx="2" type="subTitle"/>
          </p:nvPr>
        </p:nvSpPr>
        <p:spPr>
          <a:xfrm>
            <a:off x="713225" y="1444825"/>
            <a:ext cx="7717500" cy="9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31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900" name="Google Shape;1900;p31"/>
          <p:cNvSpPr txBox="1"/>
          <p:nvPr>
            <p:ph idx="1" type="subTitle"/>
          </p:nvPr>
        </p:nvSpPr>
        <p:spPr>
          <a:xfrm>
            <a:off x="724075" y="1553050"/>
            <a:ext cx="38409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901" name="Google Shape;1901;p31"/>
          <p:cNvSpPr txBox="1"/>
          <p:nvPr>
            <p:ph idx="2" type="subTitle"/>
          </p:nvPr>
        </p:nvSpPr>
        <p:spPr>
          <a:xfrm>
            <a:off x="4566700" y="1804375"/>
            <a:ext cx="38406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2" name="Google Shape;1902;p31"/>
          <p:cNvSpPr txBox="1"/>
          <p:nvPr>
            <p:ph idx="3" type="subTitle"/>
          </p:nvPr>
        </p:nvSpPr>
        <p:spPr>
          <a:xfrm>
            <a:off x="724075" y="1804377"/>
            <a:ext cx="38409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3" name="Google Shape;1903;p31"/>
          <p:cNvSpPr txBox="1"/>
          <p:nvPr>
            <p:ph idx="4" type="subTitle"/>
          </p:nvPr>
        </p:nvSpPr>
        <p:spPr>
          <a:xfrm>
            <a:off x="4564974" y="1553050"/>
            <a:ext cx="3840900" cy="2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grpSp>
        <p:nvGrpSpPr>
          <p:cNvPr id="1904" name="Google Shape;1904;p31"/>
          <p:cNvGrpSpPr/>
          <p:nvPr/>
        </p:nvGrpSpPr>
        <p:grpSpPr>
          <a:xfrm flipH="1">
            <a:off x="10" y="3399552"/>
            <a:ext cx="3931697" cy="1741540"/>
            <a:chOff x="1076310" y="3270752"/>
            <a:chExt cx="3931697" cy="1741540"/>
          </a:xfrm>
        </p:grpSpPr>
        <p:sp>
          <p:nvSpPr>
            <p:cNvPr id="1905" name="Google Shape;1905;p31"/>
            <p:cNvSpPr/>
            <p:nvPr/>
          </p:nvSpPr>
          <p:spPr>
            <a:xfrm>
              <a:off x="3402350" y="38718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6" name="Google Shape;1906;p31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1907" name="Google Shape;1907;p31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1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31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31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1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1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1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31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1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1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1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1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31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31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31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31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1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24" name="Google Shape;1924;p31"/>
          <p:cNvSpPr/>
          <p:nvPr/>
        </p:nvSpPr>
        <p:spPr>
          <a:xfrm flipH="1">
            <a:off x="7178590" y="0"/>
            <a:ext cx="1965410" cy="1314283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5" name="Google Shape;1925;p31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1926" name="Google Shape;1926;p31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1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1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1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1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1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1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1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31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953" name="Google Shape;1953;p31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1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1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1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1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1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1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1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1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1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1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1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1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1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1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9"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0" name="Google Shape;1980;p32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981" name="Google Shape;1981;p32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5" name="Google Shape;2035;p32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2036" name="Google Shape;2036;p32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1" name="Google Shape;2041;p32"/>
          <p:cNvGrpSpPr/>
          <p:nvPr/>
        </p:nvGrpSpPr>
        <p:grpSpPr>
          <a:xfrm flipH="1" rot="-5400000">
            <a:off x="-784725" y="2727175"/>
            <a:ext cx="3189300" cy="1619850"/>
            <a:chOff x="4185675" y="845125"/>
            <a:chExt cx="3189300" cy="1619850"/>
          </a:xfrm>
        </p:grpSpPr>
        <p:sp>
          <p:nvSpPr>
            <p:cNvPr id="2042" name="Google Shape;2042;p32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5" name="Google Shape;2045;p32"/>
          <p:cNvSpPr txBox="1"/>
          <p:nvPr>
            <p:ph idx="1" type="subTitle"/>
          </p:nvPr>
        </p:nvSpPr>
        <p:spPr>
          <a:xfrm>
            <a:off x="810250" y="2737275"/>
            <a:ext cx="1788900" cy="1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6" name="Google Shape;2046;p32"/>
          <p:cNvSpPr txBox="1"/>
          <p:nvPr>
            <p:ph idx="2" type="subTitle"/>
          </p:nvPr>
        </p:nvSpPr>
        <p:spPr>
          <a:xfrm>
            <a:off x="810250" y="2957301"/>
            <a:ext cx="17889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7" name="Google Shape;2047;p32"/>
          <p:cNvSpPr txBox="1"/>
          <p:nvPr>
            <p:ph idx="3" type="subTitle"/>
          </p:nvPr>
        </p:nvSpPr>
        <p:spPr>
          <a:xfrm>
            <a:off x="2722139" y="2737275"/>
            <a:ext cx="1792200" cy="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8" name="Google Shape;2048;p32"/>
          <p:cNvSpPr txBox="1"/>
          <p:nvPr>
            <p:ph idx="4" type="subTitle"/>
          </p:nvPr>
        </p:nvSpPr>
        <p:spPr>
          <a:xfrm>
            <a:off x="2722141" y="2957301"/>
            <a:ext cx="17898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9" name="Google Shape;2049;p32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0" name="Google Shape;2050;p32"/>
          <p:cNvSpPr txBox="1"/>
          <p:nvPr>
            <p:ph idx="5" type="subTitle"/>
          </p:nvPr>
        </p:nvSpPr>
        <p:spPr>
          <a:xfrm>
            <a:off x="4632077" y="2737286"/>
            <a:ext cx="1792200" cy="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1" name="Google Shape;2051;p32"/>
          <p:cNvSpPr txBox="1"/>
          <p:nvPr>
            <p:ph idx="6" type="subTitle"/>
          </p:nvPr>
        </p:nvSpPr>
        <p:spPr>
          <a:xfrm>
            <a:off x="4634482" y="2957301"/>
            <a:ext cx="17898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2" name="Google Shape;2052;p32"/>
          <p:cNvSpPr txBox="1"/>
          <p:nvPr>
            <p:ph idx="7" type="subTitle"/>
          </p:nvPr>
        </p:nvSpPr>
        <p:spPr>
          <a:xfrm>
            <a:off x="6544416" y="2737286"/>
            <a:ext cx="1792200" cy="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3" name="Google Shape;2053;p32"/>
          <p:cNvSpPr txBox="1"/>
          <p:nvPr>
            <p:ph idx="8" type="subTitle"/>
          </p:nvPr>
        </p:nvSpPr>
        <p:spPr>
          <a:xfrm>
            <a:off x="6546823" y="2957301"/>
            <a:ext cx="17898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33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6" name="Google Shape;2056;p33"/>
          <p:cNvSpPr txBox="1"/>
          <p:nvPr>
            <p:ph idx="1" type="body"/>
          </p:nvPr>
        </p:nvSpPr>
        <p:spPr>
          <a:xfrm>
            <a:off x="1664725" y="1616400"/>
            <a:ext cx="5826300" cy="19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2057" name="Google Shape;2057;p33"/>
          <p:cNvGrpSpPr/>
          <p:nvPr/>
        </p:nvGrpSpPr>
        <p:grpSpPr>
          <a:xfrm flipH="1">
            <a:off x="10" y="2729122"/>
            <a:ext cx="3931697" cy="2414389"/>
            <a:chOff x="1076310" y="2571747"/>
            <a:chExt cx="3931697" cy="2414389"/>
          </a:xfrm>
        </p:grpSpPr>
        <p:sp>
          <p:nvSpPr>
            <p:cNvPr id="2058" name="Google Shape;2058;p33"/>
            <p:cNvSpPr/>
            <p:nvPr/>
          </p:nvSpPr>
          <p:spPr>
            <a:xfrm>
              <a:off x="1762126" y="2571747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9" name="Google Shape;2059;p33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2060" name="Google Shape;2060;p33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33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33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33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33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33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33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33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33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33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33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33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33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33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33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33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33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77" name="Google Shape;2077;p33"/>
            <p:cNvSpPr/>
            <p:nvPr/>
          </p:nvSpPr>
          <p:spPr>
            <a:xfrm>
              <a:off x="3402350" y="37810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8" name="Google Shape;2078;p33"/>
          <p:cNvGrpSpPr/>
          <p:nvPr/>
        </p:nvGrpSpPr>
        <p:grpSpPr>
          <a:xfrm rot="-5400000">
            <a:off x="-1007424" y="1007415"/>
            <a:ext cx="3277907" cy="1263055"/>
            <a:chOff x="1766764" y="-4125385"/>
            <a:chExt cx="3277907" cy="1263055"/>
          </a:xfrm>
        </p:grpSpPr>
        <p:sp>
          <p:nvSpPr>
            <p:cNvPr id="2079" name="Google Shape;2079;p33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3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3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3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3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3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3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3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3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3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3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3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3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3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3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34"/>
          <p:cNvSpPr txBox="1"/>
          <p:nvPr>
            <p:ph type="title"/>
          </p:nvPr>
        </p:nvSpPr>
        <p:spPr>
          <a:xfrm>
            <a:off x="720000" y="1701825"/>
            <a:ext cx="385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None/>
              <a:defRPr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2107" name="Google Shape;2107;p34"/>
          <p:cNvSpPr txBox="1"/>
          <p:nvPr>
            <p:ph hasCustomPrompt="1" idx="2" type="title"/>
          </p:nvPr>
        </p:nvSpPr>
        <p:spPr>
          <a:xfrm>
            <a:off x="713125" y="1371275"/>
            <a:ext cx="38583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108" name="Google Shape;2108;p34"/>
          <p:cNvSpPr txBox="1"/>
          <p:nvPr>
            <p:ph idx="1" type="subTitle"/>
          </p:nvPr>
        </p:nvSpPr>
        <p:spPr>
          <a:xfrm>
            <a:off x="4571999" y="1701825"/>
            <a:ext cx="3858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9" name="Google Shape;2109;p34"/>
          <p:cNvSpPr txBox="1"/>
          <p:nvPr>
            <p:ph hasCustomPrompt="1" idx="3" type="title"/>
          </p:nvPr>
        </p:nvSpPr>
        <p:spPr>
          <a:xfrm>
            <a:off x="4571999" y="1371275"/>
            <a:ext cx="38583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110" name="Google Shape;2110;p34"/>
          <p:cNvSpPr txBox="1"/>
          <p:nvPr>
            <p:ph idx="4" type="subTitle"/>
          </p:nvPr>
        </p:nvSpPr>
        <p:spPr>
          <a:xfrm>
            <a:off x="2642550" y="3468706"/>
            <a:ext cx="385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1" name="Google Shape;2111;p34"/>
          <p:cNvSpPr txBox="1"/>
          <p:nvPr>
            <p:ph hasCustomPrompt="1" idx="5" type="title"/>
          </p:nvPr>
        </p:nvSpPr>
        <p:spPr>
          <a:xfrm>
            <a:off x="2327100" y="3019100"/>
            <a:ext cx="44898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112" name="Google Shape;2112;p34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34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34"/>
          <p:cNvSpPr/>
          <p:nvPr/>
        </p:nvSpPr>
        <p:spPr>
          <a:xfrm>
            <a:off x="5905501" y="2793747"/>
            <a:ext cx="3245871" cy="2349753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34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34"/>
          <p:cNvSpPr/>
          <p:nvPr/>
        </p:nvSpPr>
        <p:spPr>
          <a:xfrm rot="-5400000">
            <a:off x="7242794" y="327957"/>
            <a:ext cx="2223230" cy="1579186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34"/>
          <p:cNvSpPr/>
          <p:nvPr/>
        </p:nvSpPr>
        <p:spPr>
          <a:xfrm flipH="1" rot="10800000">
            <a:off x="-13316" y="3126092"/>
            <a:ext cx="3025768" cy="2023351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34"/>
          <p:cNvSpPr/>
          <p:nvPr/>
        </p:nvSpPr>
        <p:spPr>
          <a:xfrm rot="10800000">
            <a:off x="-13308" y="4132062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9" name="Google Shape;2119;p34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2120" name="Google Shape;2120;p34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5" name="Google Shape;2125;p34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126" name="Google Shape;2126;p34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4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4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4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4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4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4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4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4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4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4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4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4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4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4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0" name="Google Shape;2180;p34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181" name="Google Shape;2181;p34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4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4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4" name="Google Shape;2194;p34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195" name="Google Shape;2195;p34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4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4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4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4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4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4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8" name="Google Shape;2208;p34"/>
          <p:cNvSpPr/>
          <p:nvPr/>
        </p:nvSpPr>
        <p:spPr>
          <a:xfrm flipH="1">
            <a:off x="-13314" y="4415703"/>
            <a:ext cx="1716064" cy="727104"/>
          </a:xfrm>
          <a:custGeom>
            <a:rect b="b" l="l" r="r" t="t"/>
            <a:pathLst>
              <a:path extrusionOk="0" h="6430" w="15176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9" name="Google Shape;2209;p34"/>
          <p:cNvGrpSpPr/>
          <p:nvPr/>
        </p:nvGrpSpPr>
        <p:grpSpPr>
          <a:xfrm rot="-5400000">
            <a:off x="5178623" y="1191409"/>
            <a:ext cx="3985907" cy="3918269"/>
            <a:chOff x="2524675" y="238075"/>
            <a:chExt cx="1178600" cy="1158600"/>
          </a:xfrm>
        </p:grpSpPr>
        <p:sp>
          <p:nvSpPr>
            <p:cNvPr id="2210" name="Google Shape;2210;p34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4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4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4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4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4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4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4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4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4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4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4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4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4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4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4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4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2"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35"/>
          <p:cNvSpPr txBox="1"/>
          <p:nvPr>
            <p:ph type="title"/>
          </p:nvPr>
        </p:nvSpPr>
        <p:spPr>
          <a:xfrm>
            <a:off x="3134400" y="2871000"/>
            <a:ext cx="28752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66" name="Google Shape;2266;p35"/>
          <p:cNvSpPr txBox="1"/>
          <p:nvPr>
            <p:ph idx="1" type="subTitle"/>
          </p:nvPr>
        </p:nvSpPr>
        <p:spPr>
          <a:xfrm>
            <a:off x="1231050" y="1809525"/>
            <a:ext cx="66819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67" name="Google Shape;2267;p35"/>
          <p:cNvSpPr/>
          <p:nvPr/>
        </p:nvSpPr>
        <p:spPr>
          <a:xfrm>
            <a:off x="-25" y="0"/>
            <a:ext cx="2421450" cy="1619240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35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35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0" name="Google Shape;2270;p35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271" name="Google Shape;2271;p35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5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5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5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5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5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5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5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5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5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5" name="Google Shape;2325;p35"/>
          <p:cNvGrpSpPr/>
          <p:nvPr/>
        </p:nvGrpSpPr>
        <p:grpSpPr>
          <a:xfrm flipH="1">
            <a:off x="5287722" y="1942450"/>
            <a:ext cx="3853412" cy="3206994"/>
            <a:chOff x="-13316" y="1942450"/>
            <a:chExt cx="3853412" cy="3206994"/>
          </a:xfrm>
        </p:grpSpPr>
        <p:grpSp>
          <p:nvGrpSpPr>
            <p:cNvPr id="2326" name="Google Shape;2326;p35"/>
            <p:cNvGrpSpPr/>
            <p:nvPr/>
          </p:nvGrpSpPr>
          <p:grpSpPr>
            <a:xfrm flipH="1" rot="-5400000">
              <a:off x="-784725" y="2727175"/>
              <a:ext cx="3189300" cy="1619850"/>
              <a:chOff x="4185675" y="845125"/>
              <a:chExt cx="3189300" cy="1619850"/>
            </a:xfrm>
          </p:grpSpPr>
          <p:sp>
            <p:nvSpPr>
              <p:cNvPr id="2327" name="Google Shape;2327;p35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rect b="b" l="l" r="r" t="t"/>
                <a:pathLst>
                  <a:path extrusionOk="0" h="64794" w="127572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35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rect b="b" l="l" r="r" t="t"/>
                <a:pathLst>
                  <a:path extrusionOk="0" h="23195" w="4896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35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rect b="b" l="l" r="r" t="t"/>
                <a:pathLst>
                  <a:path extrusionOk="0" h="28712" w="14262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0" name="Google Shape;2330;p35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 flipH="1">
              <a:off x="0" y="423992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2" name="Google Shape;2332;p35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2333" name="Google Shape;2333;p35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rect b="b" l="l" r="r" t="t"/>
                <a:pathLst>
                  <a:path extrusionOk="0" h="1029" w="15612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35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rect b="b" l="l" r="r" t="t"/>
                <a:pathLst>
                  <a:path extrusionOk="0" h="73376" w="51975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35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rect b="b" l="l" r="r" t="t"/>
                <a:pathLst>
                  <a:path extrusionOk="0" h="83520" w="125234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35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rect b="b" l="l" r="r" t="t"/>
                <a:pathLst>
                  <a:path extrusionOk="0" h="2873" w="2944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35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rect b="b" l="l" r="r" t="t"/>
                <a:pathLst>
                  <a:path extrusionOk="0" h="76606" w="59664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8" name="Google Shape;2338;p35"/>
          <p:cNvGrpSpPr/>
          <p:nvPr/>
        </p:nvGrpSpPr>
        <p:grpSpPr>
          <a:xfrm>
            <a:off x="5158098" y="1231184"/>
            <a:ext cx="3985907" cy="3918269"/>
            <a:chOff x="2524675" y="238075"/>
            <a:chExt cx="1178600" cy="1158600"/>
          </a:xfrm>
        </p:grpSpPr>
        <p:sp>
          <p:nvSpPr>
            <p:cNvPr id="2339" name="Google Shape;2339;p35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5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5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5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5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5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5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5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5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5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5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5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5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5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5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5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5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5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5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5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5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5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5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5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5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5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5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5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5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5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5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5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5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5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5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5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5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5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5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5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5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5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5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5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5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5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5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5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5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5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5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5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5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5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3" name="Google Shape;2393;p35"/>
          <p:cNvGrpSpPr/>
          <p:nvPr/>
        </p:nvGrpSpPr>
        <p:grpSpPr>
          <a:xfrm>
            <a:off x="-26" y="2571758"/>
            <a:ext cx="3840097" cy="2558635"/>
            <a:chOff x="235225" y="2771600"/>
            <a:chExt cx="3133750" cy="2088000"/>
          </a:xfrm>
        </p:grpSpPr>
        <p:sp>
          <p:nvSpPr>
            <p:cNvPr id="2394" name="Google Shape;2394;p35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5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5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5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5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9" name="Google Shape;2399;p35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2400" name="Google Shape;2400;p35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5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5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5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5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36"/>
          <p:cNvSpPr txBox="1"/>
          <p:nvPr>
            <p:ph type="title"/>
          </p:nvPr>
        </p:nvSpPr>
        <p:spPr>
          <a:xfrm>
            <a:off x="715650" y="1814525"/>
            <a:ext cx="38496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7" name="Google Shape;2407;p36"/>
          <p:cNvSpPr txBox="1"/>
          <p:nvPr>
            <p:ph idx="1" type="subTitle"/>
          </p:nvPr>
        </p:nvSpPr>
        <p:spPr>
          <a:xfrm>
            <a:off x="713250" y="2335428"/>
            <a:ext cx="3852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08" name="Google Shape;2408;p36"/>
          <p:cNvGrpSpPr/>
          <p:nvPr/>
        </p:nvGrpSpPr>
        <p:grpSpPr>
          <a:xfrm>
            <a:off x="13724" y="2571758"/>
            <a:ext cx="3840097" cy="2558635"/>
            <a:chOff x="235225" y="2771600"/>
            <a:chExt cx="3133750" cy="2088000"/>
          </a:xfrm>
        </p:grpSpPr>
        <p:sp>
          <p:nvSpPr>
            <p:cNvPr id="2409" name="Google Shape;2409;p36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6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6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6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6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4" name="Google Shape;2414;p36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2415" name="Google Shape;2415;p36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6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6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6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6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0" name="Google Shape;2420;p36"/>
          <p:cNvGrpSpPr/>
          <p:nvPr/>
        </p:nvGrpSpPr>
        <p:grpSpPr>
          <a:xfrm>
            <a:off x="39701" y="3880440"/>
            <a:ext cx="3277907" cy="1263055"/>
            <a:chOff x="1766764" y="-4125385"/>
            <a:chExt cx="3277907" cy="1263055"/>
          </a:xfrm>
        </p:grpSpPr>
        <p:sp>
          <p:nvSpPr>
            <p:cNvPr id="2421" name="Google Shape;2421;p36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6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6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6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6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6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6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6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6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6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6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6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6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6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6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6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6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6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6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6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6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6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6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6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6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6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7" name="Google Shape;2447;p36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2448" name="Google Shape;2448;p36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6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6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6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6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6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6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6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6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6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6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6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6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6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6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6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6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6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6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6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6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6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6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6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6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6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4" name="Google Shape;2474;p36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2475" name="Google Shape;2475;p36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6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6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6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6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6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6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6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6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6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6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6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6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6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6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6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6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6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6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6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6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6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6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6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6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6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37"/>
          <p:cNvSpPr txBox="1"/>
          <p:nvPr>
            <p:ph type="title"/>
          </p:nvPr>
        </p:nvSpPr>
        <p:spPr>
          <a:xfrm>
            <a:off x="4592325" y="1810512"/>
            <a:ext cx="38496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03" name="Google Shape;2503;p37"/>
          <p:cNvSpPr txBox="1"/>
          <p:nvPr>
            <p:ph idx="1" type="subTitle"/>
          </p:nvPr>
        </p:nvSpPr>
        <p:spPr>
          <a:xfrm>
            <a:off x="4589925" y="2333796"/>
            <a:ext cx="3852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04" name="Google Shape;2504;p37"/>
          <p:cNvGrpSpPr/>
          <p:nvPr/>
        </p:nvGrpSpPr>
        <p:grpSpPr>
          <a:xfrm flipH="1">
            <a:off x="5303899" y="2571758"/>
            <a:ext cx="3840097" cy="2558635"/>
            <a:chOff x="235225" y="2771600"/>
            <a:chExt cx="3133750" cy="2088000"/>
          </a:xfrm>
        </p:grpSpPr>
        <p:sp>
          <p:nvSpPr>
            <p:cNvPr id="2505" name="Google Shape;2505;p37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7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7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7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7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0" name="Google Shape;2510;p37"/>
          <p:cNvGrpSpPr/>
          <p:nvPr/>
        </p:nvGrpSpPr>
        <p:grpSpPr>
          <a:xfrm flipH="1" rot="10800000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2511" name="Google Shape;2511;p37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7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7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7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7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6" name="Google Shape;2516;p37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2517" name="Google Shape;2517;p37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7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7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7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7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7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7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7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7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7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7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7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7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7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7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7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7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7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7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7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7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7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7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7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7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7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3" name="Google Shape;2543;p37"/>
          <p:cNvGrpSpPr/>
          <p:nvPr/>
        </p:nvGrpSpPr>
        <p:grpSpPr>
          <a:xfrm>
            <a:off x="5866101" y="3880440"/>
            <a:ext cx="3277907" cy="1263055"/>
            <a:chOff x="1766764" y="-4125385"/>
            <a:chExt cx="3277907" cy="1263055"/>
          </a:xfrm>
        </p:grpSpPr>
        <p:sp>
          <p:nvSpPr>
            <p:cNvPr id="2544" name="Google Shape;2544;p37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7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7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7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7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7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7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7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7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7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7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7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7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7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7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7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7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7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7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7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7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7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7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7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7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7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15">
    <p:spTree>
      <p:nvGrpSpPr>
        <p:cNvPr id="2570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p38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2" name="Google Shape;2572;p38"/>
          <p:cNvSpPr txBox="1"/>
          <p:nvPr>
            <p:ph idx="1" type="body"/>
          </p:nvPr>
        </p:nvSpPr>
        <p:spPr>
          <a:xfrm>
            <a:off x="1890750" y="3027963"/>
            <a:ext cx="53625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5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73" name="Google Shape;2573;p38"/>
          <p:cNvSpPr/>
          <p:nvPr/>
        </p:nvSpPr>
        <p:spPr>
          <a:xfrm flipH="1">
            <a:off x="6722555" y="0"/>
            <a:ext cx="2421450" cy="1619240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38"/>
          <p:cNvSpPr/>
          <p:nvPr/>
        </p:nvSpPr>
        <p:spPr>
          <a:xfrm flipH="1" rot="10800000">
            <a:off x="7105633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rgbClr val="51BF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38"/>
          <p:cNvSpPr/>
          <p:nvPr/>
        </p:nvSpPr>
        <p:spPr>
          <a:xfrm>
            <a:off x="7731266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6" name="Google Shape;2576;p38"/>
          <p:cNvGrpSpPr/>
          <p:nvPr/>
        </p:nvGrpSpPr>
        <p:grpSpPr>
          <a:xfrm flipH="1" rot="10800000">
            <a:off x="-16" y="8"/>
            <a:ext cx="3840097" cy="2558635"/>
            <a:chOff x="235225" y="2771600"/>
            <a:chExt cx="3133750" cy="2088000"/>
          </a:xfrm>
        </p:grpSpPr>
        <p:sp>
          <p:nvSpPr>
            <p:cNvPr id="2577" name="Google Shape;2577;p38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8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8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8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8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2" name="Google Shape;2582;p38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2583" name="Google Shape;2583;p38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8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8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8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8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8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8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8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8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8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8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8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8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8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8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8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8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8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8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8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8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8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8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8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8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8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8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8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8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8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8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8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8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8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8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8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8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8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8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8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8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8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8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8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8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8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8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8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8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8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8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8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8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8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7" name="Google Shape;2637;p38"/>
          <p:cNvGrpSpPr/>
          <p:nvPr/>
        </p:nvGrpSpPr>
        <p:grpSpPr>
          <a:xfrm flipH="1">
            <a:off x="-26" y="1231184"/>
            <a:ext cx="3985907" cy="3918269"/>
            <a:chOff x="2524675" y="238075"/>
            <a:chExt cx="1178600" cy="1158600"/>
          </a:xfrm>
        </p:grpSpPr>
        <p:sp>
          <p:nvSpPr>
            <p:cNvPr id="2638" name="Google Shape;2638;p38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8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8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8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8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8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8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8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8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8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8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8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8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8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8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8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8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8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8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8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8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8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8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8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8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8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8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8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8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8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8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8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8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8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8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8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8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8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8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8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8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8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8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8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8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8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8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8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8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8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8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8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8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8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p39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39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39"/>
          <p:cNvSpPr/>
          <p:nvPr/>
        </p:nvSpPr>
        <p:spPr>
          <a:xfrm>
            <a:off x="5905501" y="2793747"/>
            <a:ext cx="3245871" cy="2349753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39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39"/>
          <p:cNvSpPr/>
          <p:nvPr/>
        </p:nvSpPr>
        <p:spPr>
          <a:xfrm rot="-5400000">
            <a:off x="7242794" y="327957"/>
            <a:ext cx="2223230" cy="1579186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39"/>
          <p:cNvSpPr/>
          <p:nvPr/>
        </p:nvSpPr>
        <p:spPr>
          <a:xfrm flipH="1" rot="10800000">
            <a:off x="-13316" y="3126092"/>
            <a:ext cx="3025768" cy="2023351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39"/>
          <p:cNvSpPr/>
          <p:nvPr/>
        </p:nvSpPr>
        <p:spPr>
          <a:xfrm rot="10800000">
            <a:off x="-13308" y="4132062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0" name="Google Shape;2700;p39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2701" name="Google Shape;2701;p39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9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9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9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9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6" name="Google Shape;2706;p39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707" name="Google Shape;2707;p39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9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9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9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9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9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9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9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9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9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9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9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9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9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9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9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9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9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9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9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9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9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9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9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9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9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9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9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9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9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9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9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9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9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9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9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9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9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9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9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9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9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9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9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9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9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9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9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9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9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9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9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9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9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1" name="Google Shape;2761;p39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762" name="Google Shape;2762;p39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9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9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9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9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9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9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9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9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9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9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9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9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5" name="Google Shape;2775;p39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776" name="Google Shape;2776;p39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9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9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9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9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9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9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9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9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9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39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9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9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9" name="Google Shape;2789;p39"/>
          <p:cNvSpPr/>
          <p:nvPr/>
        </p:nvSpPr>
        <p:spPr>
          <a:xfrm flipH="1">
            <a:off x="-13314" y="4415703"/>
            <a:ext cx="1716064" cy="727104"/>
          </a:xfrm>
          <a:custGeom>
            <a:rect b="b" l="l" r="r" t="t"/>
            <a:pathLst>
              <a:path extrusionOk="0" h="6430" w="15176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0" name="Google Shape;2790;p39"/>
          <p:cNvGrpSpPr/>
          <p:nvPr/>
        </p:nvGrpSpPr>
        <p:grpSpPr>
          <a:xfrm rot="-5400000">
            <a:off x="5178623" y="1191409"/>
            <a:ext cx="3985907" cy="3918269"/>
            <a:chOff x="2524675" y="238075"/>
            <a:chExt cx="1178600" cy="1158600"/>
          </a:xfrm>
        </p:grpSpPr>
        <p:sp>
          <p:nvSpPr>
            <p:cNvPr id="2791" name="Google Shape;2791;p39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39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9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9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9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9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9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9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9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9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9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9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9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9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9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9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9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9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9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9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9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9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9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9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9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9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9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9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9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9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9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9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9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9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9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9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9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9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9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9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9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9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9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9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9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9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9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39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9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39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39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39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9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9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spTree>
      <p:nvGrpSpPr>
        <p:cNvPr id="2845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40"/>
          <p:cNvSpPr/>
          <p:nvPr/>
        </p:nvSpPr>
        <p:spPr>
          <a:xfrm flipH="1">
            <a:off x="6722555" y="0"/>
            <a:ext cx="2421450" cy="1619240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7" name="Google Shape;2847;p40"/>
          <p:cNvSpPr/>
          <p:nvPr/>
        </p:nvSpPr>
        <p:spPr>
          <a:xfrm flipH="1" rot="10800000">
            <a:off x="7105633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rgbClr val="51BF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8" name="Google Shape;2848;p40"/>
          <p:cNvSpPr/>
          <p:nvPr/>
        </p:nvSpPr>
        <p:spPr>
          <a:xfrm>
            <a:off x="7731266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9" name="Google Shape;2849;p40"/>
          <p:cNvGrpSpPr/>
          <p:nvPr/>
        </p:nvGrpSpPr>
        <p:grpSpPr>
          <a:xfrm flipH="1" rot="10800000">
            <a:off x="-16" y="8"/>
            <a:ext cx="3840097" cy="2558635"/>
            <a:chOff x="235225" y="2771600"/>
            <a:chExt cx="3133750" cy="2088000"/>
          </a:xfrm>
        </p:grpSpPr>
        <p:sp>
          <p:nvSpPr>
            <p:cNvPr id="2850" name="Google Shape;2850;p40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40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0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40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0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5" name="Google Shape;2855;p40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2856" name="Google Shape;2856;p40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0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0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40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0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0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0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0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0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0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0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0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0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40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40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0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0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0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40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40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0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0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0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0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0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0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0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0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0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0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0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0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0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0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0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40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0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40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40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0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0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0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0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0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0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40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0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0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0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0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0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0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0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0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0" name="Google Shape;2910;p40"/>
          <p:cNvGrpSpPr/>
          <p:nvPr/>
        </p:nvGrpSpPr>
        <p:grpSpPr>
          <a:xfrm flipH="1">
            <a:off x="-26" y="1231184"/>
            <a:ext cx="3985907" cy="3918269"/>
            <a:chOff x="2524675" y="238075"/>
            <a:chExt cx="1178600" cy="1158600"/>
          </a:xfrm>
        </p:grpSpPr>
        <p:sp>
          <p:nvSpPr>
            <p:cNvPr id="2911" name="Google Shape;2911;p40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0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0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40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0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0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0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0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0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0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0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0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0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0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0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0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0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0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0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0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0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0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0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0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0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0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0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0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0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0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0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0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0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0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0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0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0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0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0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0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0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0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0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0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0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0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0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0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0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0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0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0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0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0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8"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6" name="Google Shape;2966;p41"/>
          <p:cNvGrpSpPr/>
          <p:nvPr/>
        </p:nvGrpSpPr>
        <p:grpSpPr>
          <a:xfrm flipH="1">
            <a:off x="10" y="3399552"/>
            <a:ext cx="3931697" cy="1741540"/>
            <a:chOff x="1076310" y="3270752"/>
            <a:chExt cx="3931697" cy="1741540"/>
          </a:xfrm>
        </p:grpSpPr>
        <p:sp>
          <p:nvSpPr>
            <p:cNvPr id="2967" name="Google Shape;2967;p41"/>
            <p:cNvSpPr/>
            <p:nvPr/>
          </p:nvSpPr>
          <p:spPr>
            <a:xfrm>
              <a:off x="3402350" y="38718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8" name="Google Shape;2968;p41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2969" name="Google Shape;2969;p41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41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41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41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41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41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41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41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41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41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41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41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41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41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41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41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41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86" name="Google Shape;2986;p41"/>
          <p:cNvSpPr/>
          <p:nvPr/>
        </p:nvSpPr>
        <p:spPr>
          <a:xfrm flipH="1">
            <a:off x="7178590" y="0"/>
            <a:ext cx="1965410" cy="1314283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7" name="Google Shape;2987;p41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2988" name="Google Shape;2988;p41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1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1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1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1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41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1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1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1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1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1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1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1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1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41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1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1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1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1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1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1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41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41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41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41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1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41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3015" name="Google Shape;3015;p41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41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41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41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41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41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41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41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1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1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41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1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41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41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1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1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1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1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1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41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1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1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1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1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41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41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 1">
  <p:cSld name="CUSTOM_19">
    <p:spTree>
      <p:nvGrpSpPr>
        <p:cNvPr id="304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p42"/>
          <p:cNvSpPr txBox="1"/>
          <p:nvPr>
            <p:ph idx="1" type="subTitle"/>
          </p:nvPr>
        </p:nvSpPr>
        <p:spPr>
          <a:xfrm>
            <a:off x="1448700" y="2891519"/>
            <a:ext cx="2394600" cy="1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3" name="Google Shape;3043;p42"/>
          <p:cNvSpPr txBox="1"/>
          <p:nvPr>
            <p:ph idx="2" type="subTitle"/>
          </p:nvPr>
        </p:nvSpPr>
        <p:spPr>
          <a:xfrm>
            <a:off x="1503000" y="3210342"/>
            <a:ext cx="22860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4" name="Google Shape;3044;p42"/>
          <p:cNvSpPr txBox="1"/>
          <p:nvPr>
            <p:ph idx="3" type="subTitle"/>
          </p:nvPr>
        </p:nvSpPr>
        <p:spPr>
          <a:xfrm>
            <a:off x="5303800" y="2887919"/>
            <a:ext cx="2394600" cy="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5" name="Google Shape;3045;p42"/>
          <p:cNvSpPr txBox="1"/>
          <p:nvPr>
            <p:ph idx="4" type="subTitle"/>
          </p:nvPr>
        </p:nvSpPr>
        <p:spPr>
          <a:xfrm>
            <a:off x="5358100" y="3210342"/>
            <a:ext cx="22860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6" name="Google Shape;3046;p42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7" name="Google Shape;3047;p42"/>
          <p:cNvSpPr/>
          <p:nvPr/>
        </p:nvSpPr>
        <p:spPr>
          <a:xfrm>
            <a:off x="0" y="4214225"/>
            <a:ext cx="3055899" cy="921047"/>
          </a:xfrm>
          <a:custGeom>
            <a:rect b="b" l="l" r="r" t="t"/>
            <a:pathLst>
              <a:path extrusionOk="0" h="6481" w="21503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rgbClr val="3BAE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8" name="Google Shape;3048;p42"/>
          <p:cNvGrpSpPr/>
          <p:nvPr/>
        </p:nvGrpSpPr>
        <p:grpSpPr>
          <a:xfrm flipH="1" rot="10800000">
            <a:off x="5954700" y="3522075"/>
            <a:ext cx="3189300" cy="1619850"/>
            <a:chOff x="4185675" y="845125"/>
            <a:chExt cx="3189300" cy="1619850"/>
          </a:xfrm>
        </p:grpSpPr>
        <p:sp>
          <p:nvSpPr>
            <p:cNvPr id="3049" name="Google Shape;3049;p42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2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2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2" name="Google Shape;3052;p42"/>
          <p:cNvGrpSpPr/>
          <p:nvPr/>
        </p:nvGrpSpPr>
        <p:grpSpPr>
          <a:xfrm rot="-5400000">
            <a:off x="-1007424" y="1007415"/>
            <a:ext cx="3277907" cy="1263055"/>
            <a:chOff x="1766764" y="-4125385"/>
            <a:chExt cx="3277907" cy="1263055"/>
          </a:xfrm>
        </p:grpSpPr>
        <p:sp>
          <p:nvSpPr>
            <p:cNvPr id="3053" name="Google Shape;3053;p42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2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2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2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42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2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2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2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2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2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42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2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2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2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2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2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2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2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2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2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2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2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9" name="Google Shape;3079;p42"/>
          <p:cNvGrpSpPr/>
          <p:nvPr/>
        </p:nvGrpSpPr>
        <p:grpSpPr>
          <a:xfrm>
            <a:off x="1" y="3878865"/>
            <a:ext cx="3277907" cy="1263055"/>
            <a:chOff x="1766764" y="-4125385"/>
            <a:chExt cx="3277907" cy="1263055"/>
          </a:xfrm>
        </p:grpSpPr>
        <p:sp>
          <p:nvSpPr>
            <p:cNvPr id="3080" name="Google Shape;3080;p42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42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2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2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42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42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42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42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42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42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42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42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2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2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42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42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2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2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2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2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2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2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6" name="Google Shape;3106;p42"/>
          <p:cNvGrpSpPr/>
          <p:nvPr/>
        </p:nvGrpSpPr>
        <p:grpSpPr>
          <a:xfrm>
            <a:off x="5866101" y="3878865"/>
            <a:ext cx="3277907" cy="1263055"/>
            <a:chOff x="1766764" y="-4125385"/>
            <a:chExt cx="3277907" cy="1263055"/>
          </a:xfrm>
        </p:grpSpPr>
        <p:sp>
          <p:nvSpPr>
            <p:cNvPr id="3107" name="Google Shape;3107;p42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2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2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2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2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2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2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2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2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2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2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2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2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2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2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2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2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2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42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2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2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2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2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2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2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2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3" name="Google Shape;3133;p42"/>
          <p:cNvSpPr txBox="1"/>
          <p:nvPr>
            <p:ph hasCustomPrompt="1" idx="5" type="title"/>
          </p:nvPr>
        </p:nvSpPr>
        <p:spPr>
          <a:xfrm>
            <a:off x="6078400" y="1951788"/>
            <a:ext cx="8454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3134" name="Google Shape;3134;p42"/>
          <p:cNvSpPr txBox="1"/>
          <p:nvPr>
            <p:ph hasCustomPrompt="1" idx="6" type="title"/>
          </p:nvPr>
        </p:nvSpPr>
        <p:spPr>
          <a:xfrm>
            <a:off x="2225400" y="1951788"/>
            <a:ext cx="8412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8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p43"/>
          <p:cNvSpPr txBox="1"/>
          <p:nvPr>
            <p:ph type="ctrTitle"/>
          </p:nvPr>
        </p:nvSpPr>
        <p:spPr>
          <a:xfrm>
            <a:off x="769650" y="1803950"/>
            <a:ext cx="7604700" cy="9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alibri"/>
                <a:ea typeface="Calibri"/>
                <a:cs typeface="Calibri"/>
                <a:sym typeface="Calibri"/>
              </a:rPr>
              <a:t>Water Quality 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alibri"/>
                <a:ea typeface="Calibri"/>
                <a:cs typeface="Calibri"/>
                <a:sym typeface="Calibri"/>
              </a:rPr>
              <a:t>Prediction and Classification: Project Update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0" name="Google Shape;3140;p43"/>
          <p:cNvSpPr txBox="1"/>
          <p:nvPr>
            <p:ph idx="1" type="subTitle"/>
          </p:nvPr>
        </p:nvSpPr>
        <p:spPr>
          <a:xfrm>
            <a:off x="1905750" y="3369528"/>
            <a:ext cx="53325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Matt Sgueglia, Minh Tao, Max Spieler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4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Google Shape;314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Title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6" name="Google Shape;314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0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p45"/>
          <p:cNvSpPr txBox="1"/>
          <p:nvPr/>
        </p:nvSpPr>
        <p:spPr>
          <a:xfrm>
            <a:off x="2126700" y="2171550"/>
            <a:ext cx="489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ater Thesis by Slidesgo">
  <a:themeElements>
    <a:clrScheme name="Simple Light">
      <a:dk1>
        <a:srgbClr val="FFFFFF"/>
      </a:dk1>
      <a:lt1>
        <a:srgbClr val="3EB6D8"/>
      </a:lt1>
      <a:dk2>
        <a:srgbClr val="000000"/>
      </a:dk2>
      <a:lt2>
        <a:srgbClr val="51BFDF"/>
      </a:lt2>
      <a:accent1>
        <a:srgbClr val="35B1D6"/>
      </a:accent1>
      <a:accent2>
        <a:srgbClr val="3BAECF"/>
      </a:accent2>
      <a:accent3>
        <a:srgbClr val="70CBE6"/>
      </a:accent3>
      <a:accent4>
        <a:srgbClr val="78D7F1"/>
      </a:accent4>
      <a:accent5>
        <a:srgbClr val="4298B8"/>
      </a:accent5>
      <a:accent6>
        <a:srgbClr val="26647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