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0"/>
  </p:notesMasterIdLst>
  <p:sldIdLst>
    <p:sldId id="256" r:id="rId2"/>
    <p:sldId id="258" r:id="rId3"/>
    <p:sldId id="261" r:id="rId4"/>
    <p:sldId id="262" r:id="rId5"/>
    <p:sldId id="260" r:id="rId6"/>
    <p:sldId id="276" r:id="rId7"/>
    <p:sldId id="259" r:id="rId8"/>
    <p:sldId id="281" r:id="rId9"/>
  </p:sldIdLst>
  <p:sldSz cx="9144000" cy="5143500" type="screen16x9"/>
  <p:notesSz cx="6858000" cy="9144000"/>
  <p:embeddedFontLst>
    <p:embeddedFont>
      <p:font typeface="Montserrat" panose="020B0604020202020204" charset="0"/>
      <p:regular r:id="rId11"/>
      <p:bold r:id="rId12"/>
      <p:italic r:id="rId13"/>
      <p:boldItalic r:id="rId14"/>
    </p:embeddedFont>
    <p:embeddedFont>
      <p:font typeface="Source Sans Pr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39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6BE1C0-79D5-4695-A1F4-BC67A946A55C}">
  <a:tblStyle styleId="{576BE1C0-79D5-4695-A1F4-BC67A946A5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4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482513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381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42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6904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7574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e1886a29ab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e1886a29ab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117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5"/>
        <p:cNvGrpSpPr/>
        <p:nvPr/>
      </p:nvGrpSpPr>
      <p:grpSpPr>
        <a:xfrm>
          <a:off x="0" y="0"/>
          <a:ext cx="0" cy="0"/>
          <a:chOff x="0" y="0"/>
          <a:chExt cx="0" cy="0"/>
        </a:xfrm>
      </p:grpSpPr>
      <p:sp>
        <p:nvSpPr>
          <p:cNvPr id="2326" name="Google Shape;2326;ge29f085d7a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7" name="Google Shape;2327;ge29f085d7a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8310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1886a29ab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1886a29a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8483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8"/>
        <p:cNvGrpSpPr/>
        <p:nvPr/>
      </p:nvGrpSpPr>
      <p:grpSpPr>
        <a:xfrm>
          <a:off x="0" y="0"/>
          <a:ext cx="0" cy="0"/>
          <a:chOff x="0" y="0"/>
          <a:chExt cx="0" cy="0"/>
        </a:xfrm>
      </p:grpSpPr>
      <p:sp>
        <p:nvSpPr>
          <p:cNvPr id="2479" name="Google Shape;2479;ge39e3565a8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0" name="Google Shape;2480;ge39e3565a8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087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9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0" name="Google Shape;720;p27"/>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1" name="Google Shape;721;p27"/>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0" r:id="rId7"/>
    <p:sldLayoutId id="2147483665" r:id="rId8"/>
    <p:sldLayoutId id="2147483673" r:id="rId9"/>
    <p:sldLayoutId id="2147483674" r:id="rId10"/>
    <p:sldLayoutId id="2147483675" r:id="rId11"/>
    <p:sldLayoutId id="214748367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33"/>
          <p:cNvSpPr txBox="1">
            <a:spLocks noGrp="1"/>
          </p:cNvSpPr>
          <p:nvPr>
            <p:ph type="ctrTitle"/>
          </p:nvPr>
        </p:nvSpPr>
        <p:spPr>
          <a:xfrm>
            <a:off x="1131530" y="1454678"/>
            <a:ext cx="5411400" cy="18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dirty="0" smtClean="0"/>
              <a:t>TEAM IT 1</a:t>
            </a:r>
            <a:endParaRPr sz="7200" dirty="0"/>
          </a:p>
        </p:txBody>
      </p:sp>
      <p:grpSp>
        <p:nvGrpSpPr>
          <p:cNvPr id="866" name="Google Shape;866;p33"/>
          <p:cNvGrpSpPr/>
          <p:nvPr/>
        </p:nvGrpSpPr>
        <p:grpSpPr>
          <a:xfrm>
            <a:off x="-85249" y="4056822"/>
            <a:ext cx="2074949" cy="962378"/>
            <a:chOff x="-85249" y="3960975"/>
            <a:chExt cx="2074949" cy="962378"/>
          </a:xfrm>
        </p:grpSpPr>
        <p:grpSp>
          <p:nvGrpSpPr>
            <p:cNvPr id="867" name="Google Shape;867;p33"/>
            <p:cNvGrpSpPr/>
            <p:nvPr/>
          </p:nvGrpSpPr>
          <p:grpSpPr>
            <a:xfrm>
              <a:off x="-44137" y="3960975"/>
              <a:ext cx="2033837" cy="459179"/>
              <a:chOff x="-101291" y="3971002"/>
              <a:chExt cx="2033837" cy="459179"/>
            </a:xfrm>
          </p:grpSpPr>
          <p:sp>
            <p:nvSpPr>
              <p:cNvPr id="868" name="Google Shape;868;p3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33"/>
            <p:cNvGrpSpPr/>
            <p:nvPr/>
          </p:nvGrpSpPr>
          <p:grpSpPr>
            <a:xfrm>
              <a:off x="-85249" y="4203623"/>
              <a:ext cx="2014791" cy="469195"/>
              <a:chOff x="-35118" y="4163517"/>
              <a:chExt cx="2014791" cy="469195"/>
            </a:xfrm>
          </p:grpSpPr>
          <p:sp>
            <p:nvSpPr>
              <p:cNvPr id="871" name="Google Shape;871;p3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3"/>
            <p:cNvGrpSpPr/>
            <p:nvPr/>
          </p:nvGrpSpPr>
          <p:grpSpPr>
            <a:xfrm>
              <a:off x="-85249" y="4454155"/>
              <a:ext cx="2014791" cy="469199"/>
              <a:chOff x="-35118" y="4345992"/>
              <a:chExt cx="2014791" cy="469199"/>
            </a:xfrm>
          </p:grpSpPr>
          <p:sp>
            <p:nvSpPr>
              <p:cNvPr id="874" name="Google Shape;874;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6" name="Google Shape;876;p33"/>
          <p:cNvGrpSpPr/>
          <p:nvPr/>
        </p:nvGrpSpPr>
        <p:grpSpPr>
          <a:xfrm>
            <a:off x="746475" y="-467301"/>
            <a:ext cx="2249325" cy="1657325"/>
            <a:chOff x="746475" y="-443725"/>
            <a:chExt cx="2249325" cy="1657325"/>
          </a:xfrm>
        </p:grpSpPr>
        <p:sp>
          <p:nvSpPr>
            <p:cNvPr id="877" name="Google Shape;877;p33"/>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3"/>
          <p:cNvGrpSpPr/>
          <p:nvPr/>
        </p:nvGrpSpPr>
        <p:grpSpPr>
          <a:xfrm>
            <a:off x="4603700" y="-467301"/>
            <a:ext cx="2240950" cy="1657325"/>
            <a:chOff x="4603700" y="-443725"/>
            <a:chExt cx="2240950" cy="1657325"/>
          </a:xfrm>
        </p:grpSpPr>
        <p:sp>
          <p:nvSpPr>
            <p:cNvPr id="880" name="Google Shape;880;p3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33"/>
          <p:cNvGrpSpPr/>
          <p:nvPr/>
        </p:nvGrpSpPr>
        <p:grpSpPr>
          <a:xfrm rot="-2700000">
            <a:off x="6490736" y="438502"/>
            <a:ext cx="3288742" cy="3288676"/>
            <a:chOff x="7037775" y="2589850"/>
            <a:chExt cx="2493825" cy="2493775"/>
          </a:xfrm>
        </p:grpSpPr>
        <p:grpSp>
          <p:nvGrpSpPr>
            <p:cNvPr id="883" name="Google Shape;883;p33"/>
            <p:cNvGrpSpPr/>
            <p:nvPr/>
          </p:nvGrpSpPr>
          <p:grpSpPr>
            <a:xfrm>
              <a:off x="7037775" y="3117000"/>
              <a:ext cx="1966625" cy="1966625"/>
              <a:chOff x="7037775" y="3117000"/>
              <a:chExt cx="1966625" cy="1966625"/>
            </a:xfrm>
          </p:grpSpPr>
          <p:sp>
            <p:nvSpPr>
              <p:cNvPr id="884" name="Google Shape;884;p33"/>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6" name="Google Shape;896;p33"/>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35"/>
          <p:cNvSpPr txBox="1">
            <a:spLocks noGrp="1"/>
          </p:cNvSpPr>
          <p:nvPr>
            <p:ph type="title"/>
          </p:nvPr>
        </p:nvSpPr>
        <p:spPr>
          <a:xfrm>
            <a:off x="213261" y="1972175"/>
            <a:ext cx="3036722"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NGUYỄN ĐỨC TRÍ 11A3</a:t>
            </a:r>
            <a:endParaRPr dirty="0"/>
          </a:p>
        </p:txBody>
      </p:sp>
      <p:sp>
        <p:nvSpPr>
          <p:cNvPr id="909" name="Google Shape;909;p35"/>
          <p:cNvSpPr txBox="1">
            <a:spLocks noGrp="1"/>
          </p:cNvSpPr>
          <p:nvPr>
            <p:ph type="title" idx="2"/>
          </p:nvPr>
        </p:nvSpPr>
        <p:spPr>
          <a:xfrm>
            <a:off x="209924" y="1425075"/>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910" name="Google Shape;910;p35"/>
          <p:cNvSpPr txBox="1">
            <a:spLocks noGrp="1"/>
          </p:cNvSpPr>
          <p:nvPr>
            <p:ph type="subTitle" idx="1"/>
          </p:nvPr>
        </p:nvSpPr>
        <p:spPr>
          <a:xfrm>
            <a:off x="237607" y="2432749"/>
            <a:ext cx="220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LEADER</a:t>
            </a:r>
            <a:r>
              <a:rPr lang="en" dirty="0"/>
              <a:t> </a:t>
            </a:r>
            <a:r>
              <a:rPr lang="en" dirty="0" smtClean="0"/>
              <a:t>&amp; CODE GAME</a:t>
            </a:r>
            <a:endParaRPr lang="en" dirty="0" smtClean="0"/>
          </a:p>
        </p:txBody>
      </p:sp>
      <p:sp>
        <p:nvSpPr>
          <p:cNvPr id="911" name="Google Shape;911;p35"/>
          <p:cNvSpPr txBox="1">
            <a:spLocks noGrp="1"/>
          </p:cNvSpPr>
          <p:nvPr>
            <p:ph type="title" idx="3"/>
          </p:nvPr>
        </p:nvSpPr>
        <p:spPr>
          <a:xfrm>
            <a:off x="3878249" y="1958098"/>
            <a:ext cx="3390769"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PHẠM QUANG MINH 11A5</a:t>
            </a:r>
            <a:endParaRPr dirty="0"/>
          </a:p>
        </p:txBody>
      </p:sp>
      <p:sp>
        <p:nvSpPr>
          <p:cNvPr id="912" name="Google Shape;912;p35"/>
          <p:cNvSpPr txBox="1">
            <a:spLocks noGrp="1"/>
          </p:cNvSpPr>
          <p:nvPr>
            <p:ph type="title" idx="4"/>
          </p:nvPr>
        </p:nvSpPr>
        <p:spPr>
          <a:xfrm>
            <a:off x="3845119" y="1425075"/>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913" name="Google Shape;913;p35"/>
          <p:cNvSpPr txBox="1">
            <a:spLocks noGrp="1"/>
          </p:cNvSpPr>
          <p:nvPr>
            <p:ph type="subTitle" idx="5"/>
          </p:nvPr>
        </p:nvSpPr>
        <p:spPr>
          <a:xfrm>
            <a:off x="3884913" y="2385696"/>
            <a:ext cx="22008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CODE GAME</a:t>
            </a:r>
            <a:endParaRPr dirty="0"/>
          </a:p>
        </p:txBody>
      </p:sp>
      <p:sp>
        <p:nvSpPr>
          <p:cNvPr id="914" name="Google Shape;914;p35"/>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TEAM MEMBERS</a:t>
            </a:r>
            <a:endParaRPr dirty="0"/>
          </a:p>
        </p:txBody>
      </p:sp>
      <p:sp>
        <p:nvSpPr>
          <p:cNvPr id="915" name="Google Shape;915;p35"/>
          <p:cNvSpPr txBox="1">
            <a:spLocks noGrp="1"/>
          </p:cNvSpPr>
          <p:nvPr>
            <p:ph type="title" idx="7"/>
          </p:nvPr>
        </p:nvSpPr>
        <p:spPr>
          <a:xfrm>
            <a:off x="209924" y="3611825"/>
            <a:ext cx="3635195"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LÊ KHÁNH BẢO MINH 10A1</a:t>
            </a:r>
            <a:endParaRPr dirty="0"/>
          </a:p>
        </p:txBody>
      </p:sp>
      <p:sp>
        <p:nvSpPr>
          <p:cNvPr id="916" name="Google Shape;916;p35"/>
          <p:cNvSpPr txBox="1">
            <a:spLocks noGrp="1"/>
          </p:cNvSpPr>
          <p:nvPr>
            <p:ph type="title" idx="8"/>
          </p:nvPr>
        </p:nvSpPr>
        <p:spPr>
          <a:xfrm>
            <a:off x="206556" y="3070225"/>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917" name="Google Shape;917;p35"/>
          <p:cNvSpPr txBox="1">
            <a:spLocks noGrp="1"/>
          </p:cNvSpPr>
          <p:nvPr>
            <p:ph type="subTitle" idx="9"/>
          </p:nvPr>
        </p:nvSpPr>
        <p:spPr>
          <a:xfrm>
            <a:off x="209924" y="4100529"/>
            <a:ext cx="2200800" cy="527700"/>
          </a:xfrm>
          <a:prstGeom prst="rect">
            <a:avLst/>
          </a:prstGeom>
        </p:spPr>
        <p:txBody>
          <a:bodyPr spcFirstLastPara="1" wrap="square" lIns="91425" tIns="91425" rIns="91425" bIns="91425" anchor="ctr" anchorCtr="0">
            <a:noAutofit/>
          </a:bodyPr>
          <a:lstStyle/>
          <a:p>
            <a:pPr marL="0" lvl="0" indent="0"/>
            <a:r>
              <a:rPr lang="en-US" dirty="0"/>
              <a:t>CODE GAME</a:t>
            </a:r>
          </a:p>
        </p:txBody>
      </p:sp>
      <p:sp>
        <p:nvSpPr>
          <p:cNvPr id="918" name="Google Shape;918;p35"/>
          <p:cNvSpPr txBox="1">
            <a:spLocks noGrp="1"/>
          </p:cNvSpPr>
          <p:nvPr>
            <p:ph type="title" idx="13"/>
          </p:nvPr>
        </p:nvSpPr>
        <p:spPr>
          <a:xfrm>
            <a:off x="3884925" y="3622629"/>
            <a:ext cx="261035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MAI THỊ CẨM TÚ 10A4</a:t>
            </a:r>
            <a:endParaRPr dirty="0"/>
          </a:p>
        </p:txBody>
      </p:sp>
      <p:sp>
        <p:nvSpPr>
          <p:cNvPr id="919" name="Google Shape;919;p35"/>
          <p:cNvSpPr txBox="1">
            <a:spLocks noGrp="1"/>
          </p:cNvSpPr>
          <p:nvPr>
            <p:ph type="title" idx="14"/>
          </p:nvPr>
        </p:nvSpPr>
        <p:spPr>
          <a:xfrm>
            <a:off x="3884913" y="3049602"/>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920" name="Google Shape;920;p35"/>
          <p:cNvSpPr txBox="1">
            <a:spLocks noGrp="1"/>
          </p:cNvSpPr>
          <p:nvPr>
            <p:ph type="subTitle" idx="15"/>
          </p:nvPr>
        </p:nvSpPr>
        <p:spPr>
          <a:xfrm>
            <a:off x="3884913" y="4143872"/>
            <a:ext cx="2200800" cy="527700"/>
          </a:xfrm>
          <a:prstGeom prst="rect">
            <a:avLst/>
          </a:prstGeom>
        </p:spPr>
        <p:txBody>
          <a:bodyPr spcFirstLastPara="1" wrap="square" lIns="91425" tIns="91425" rIns="91425" bIns="91425" anchor="ctr" anchorCtr="0">
            <a:noAutofit/>
          </a:bodyPr>
          <a:lstStyle/>
          <a:p>
            <a:pPr marL="0" indent="0"/>
            <a:r>
              <a:rPr lang="en" dirty="0" smtClean="0"/>
              <a:t>DESIGNER &amp; </a:t>
            </a:r>
            <a:r>
              <a:rPr lang="en-US" dirty="0" smtClean="0"/>
              <a:t>POWERPOINT</a:t>
            </a:r>
            <a:endParaRPr lang="en-US" dirty="0"/>
          </a:p>
        </p:txBody>
      </p:sp>
      <p:grpSp>
        <p:nvGrpSpPr>
          <p:cNvPr id="921" name="Google Shape;921;p35"/>
          <p:cNvGrpSpPr/>
          <p:nvPr/>
        </p:nvGrpSpPr>
        <p:grpSpPr>
          <a:xfrm>
            <a:off x="6673825" y="1829350"/>
            <a:ext cx="2649775" cy="3476500"/>
            <a:chOff x="6528600" y="1774925"/>
            <a:chExt cx="2649775" cy="3476500"/>
          </a:xfrm>
        </p:grpSpPr>
        <p:sp>
          <p:nvSpPr>
            <p:cNvPr id="922" name="Google Shape;922;p35"/>
            <p:cNvSpPr/>
            <p:nvPr/>
          </p:nvSpPr>
          <p:spPr>
            <a:xfrm>
              <a:off x="6737575" y="3314450"/>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5"/>
            <p:cNvSpPr/>
            <p:nvPr/>
          </p:nvSpPr>
          <p:spPr>
            <a:xfrm>
              <a:off x="6825725" y="2420825"/>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5"/>
            <p:cNvSpPr/>
            <p:nvPr/>
          </p:nvSpPr>
          <p:spPr>
            <a:xfrm>
              <a:off x="6632700" y="1774925"/>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5"/>
            <p:cNvSpPr/>
            <p:nvPr/>
          </p:nvSpPr>
          <p:spPr>
            <a:xfrm>
              <a:off x="6528600" y="3209600"/>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5"/>
            <p:cNvSpPr/>
            <p:nvPr/>
          </p:nvSpPr>
          <p:spPr>
            <a:xfrm>
              <a:off x="6789250" y="2050750"/>
              <a:ext cx="2389125" cy="955975"/>
            </a:xfrm>
            <a:custGeom>
              <a:avLst/>
              <a:gdLst/>
              <a:ahLst/>
              <a:cxnLst/>
              <a:rect l="l" t="t" r="r" b="b"/>
              <a:pathLst>
                <a:path w="95565" h="38239" fill="none" extrusionOk="0">
                  <a:moveTo>
                    <a:pt x="0" y="38238"/>
                  </a:moveTo>
                  <a:lnTo>
                    <a:pt x="37843" y="1"/>
                  </a:lnTo>
                  <a:lnTo>
                    <a:pt x="95564"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5"/>
            <p:cNvSpPr/>
            <p:nvPr/>
          </p:nvSpPr>
          <p:spPr>
            <a:xfrm>
              <a:off x="6699575" y="2991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5"/>
            <p:cNvSpPr/>
            <p:nvPr/>
          </p:nvSpPr>
          <p:spPr>
            <a:xfrm>
              <a:off x="6737575" y="3594850"/>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5"/>
            <p:cNvSpPr/>
            <p:nvPr/>
          </p:nvSpPr>
          <p:spPr>
            <a:xfrm>
              <a:off x="6825725" y="3692125"/>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5"/>
            <p:cNvSpPr/>
            <p:nvPr/>
          </p:nvSpPr>
          <p:spPr>
            <a:xfrm>
              <a:off x="6632700" y="3769625"/>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5"/>
            <p:cNvSpPr/>
            <p:nvPr/>
          </p:nvSpPr>
          <p:spPr>
            <a:xfrm>
              <a:off x="6528600" y="3699725"/>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5"/>
            <p:cNvSpPr/>
            <p:nvPr/>
          </p:nvSpPr>
          <p:spPr>
            <a:xfrm>
              <a:off x="6789250" y="4019625"/>
              <a:ext cx="2389125" cy="956725"/>
            </a:xfrm>
            <a:custGeom>
              <a:avLst/>
              <a:gdLst/>
              <a:ahLst/>
              <a:cxnLst/>
              <a:rect l="l" t="t" r="r" b="b"/>
              <a:pathLst>
                <a:path w="95565" h="38269" fill="none" extrusionOk="0">
                  <a:moveTo>
                    <a:pt x="0" y="1"/>
                  </a:moveTo>
                  <a:lnTo>
                    <a:pt x="37843" y="38269"/>
                  </a:lnTo>
                  <a:lnTo>
                    <a:pt x="95564" y="38269"/>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5"/>
            <p:cNvSpPr/>
            <p:nvPr/>
          </p:nvSpPr>
          <p:spPr>
            <a:xfrm>
              <a:off x="6699575" y="3917800"/>
              <a:ext cx="118575" cy="118575"/>
            </a:xfrm>
            <a:custGeom>
              <a:avLst/>
              <a:gdLst/>
              <a:ahLst/>
              <a:cxnLst/>
              <a:rect l="l" t="t" r="r" b="b"/>
              <a:pathLst>
                <a:path w="4743" h="4743" fill="none" extrusionOk="0">
                  <a:moveTo>
                    <a:pt x="1" y="2706"/>
                  </a:moveTo>
                  <a:cubicBezTo>
                    <a:pt x="1" y="913"/>
                    <a:pt x="2189" y="1"/>
                    <a:pt x="3466" y="1277"/>
                  </a:cubicBezTo>
                  <a:cubicBezTo>
                    <a:pt x="4742" y="2554"/>
                    <a:pt x="3830" y="4742"/>
                    <a:pt x="2037" y="4742"/>
                  </a:cubicBezTo>
                  <a:cubicBezTo>
                    <a:pt x="912" y="4742"/>
                    <a:pt x="1" y="3831"/>
                    <a:pt x="1"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5"/>
          <p:cNvGrpSpPr/>
          <p:nvPr/>
        </p:nvGrpSpPr>
        <p:grpSpPr>
          <a:xfrm>
            <a:off x="6521425" y="118391"/>
            <a:ext cx="2853985" cy="1525277"/>
            <a:chOff x="6521425" y="153500"/>
            <a:chExt cx="2853985" cy="1525277"/>
          </a:xfrm>
        </p:grpSpPr>
        <p:grpSp>
          <p:nvGrpSpPr>
            <p:cNvPr id="935" name="Google Shape;935;p35"/>
            <p:cNvGrpSpPr/>
            <p:nvPr/>
          </p:nvGrpSpPr>
          <p:grpSpPr>
            <a:xfrm>
              <a:off x="6521425" y="153500"/>
              <a:ext cx="2257381" cy="391400"/>
              <a:chOff x="6521425" y="153500"/>
              <a:chExt cx="2257381" cy="391400"/>
            </a:xfrm>
          </p:grpSpPr>
          <p:sp>
            <p:nvSpPr>
              <p:cNvPr id="936" name="Google Shape;936;p35"/>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5"/>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35"/>
            <p:cNvGrpSpPr/>
            <p:nvPr/>
          </p:nvGrpSpPr>
          <p:grpSpPr>
            <a:xfrm>
              <a:off x="6826225" y="326868"/>
              <a:ext cx="2547832" cy="405548"/>
              <a:chOff x="6826225" y="344423"/>
              <a:chExt cx="2547832" cy="405548"/>
            </a:xfrm>
          </p:grpSpPr>
          <p:sp>
            <p:nvSpPr>
              <p:cNvPr id="939" name="Google Shape;939;p35"/>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5"/>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35"/>
            <p:cNvSpPr/>
            <p:nvPr/>
          </p:nvSpPr>
          <p:spPr>
            <a:xfrm>
              <a:off x="6775775" y="828443"/>
              <a:ext cx="1708408"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5"/>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3" name="Google Shape;943;p35"/>
            <p:cNvGrpSpPr/>
            <p:nvPr/>
          </p:nvGrpSpPr>
          <p:grpSpPr>
            <a:xfrm>
              <a:off x="6673825" y="951277"/>
              <a:ext cx="1810358" cy="117800"/>
              <a:chOff x="6673825" y="951277"/>
              <a:chExt cx="1810358" cy="117800"/>
            </a:xfrm>
          </p:grpSpPr>
          <p:sp>
            <p:nvSpPr>
              <p:cNvPr id="944" name="Google Shape;944;p35"/>
              <p:cNvSpPr/>
              <p:nvPr/>
            </p:nvSpPr>
            <p:spPr>
              <a:xfrm>
                <a:off x="6775775" y="990814"/>
                <a:ext cx="1708408" cy="25222"/>
              </a:xfrm>
              <a:custGeom>
                <a:avLst/>
                <a:gdLst/>
                <a:ahLst/>
                <a:cxnLst/>
                <a:rect l="l" t="t" r="r" b="b"/>
                <a:pathLst>
                  <a:path w="39150" h="578" extrusionOk="0">
                    <a:moveTo>
                      <a:pt x="0" y="0"/>
                    </a:moveTo>
                    <a:lnTo>
                      <a:pt x="0" y="578"/>
                    </a:lnTo>
                    <a:lnTo>
                      <a:pt x="39150" y="57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5"/>
              <p:cNvSpPr/>
              <p:nvPr/>
            </p:nvSpPr>
            <p:spPr>
              <a:xfrm>
                <a:off x="6673825" y="951277"/>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35"/>
            <p:cNvGrpSpPr/>
            <p:nvPr/>
          </p:nvGrpSpPr>
          <p:grpSpPr>
            <a:xfrm>
              <a:off x="6826225" y="1108284"/>
              <a:ext cx="2549185" cy="396427"/>
              <a:chOff x="6826225" y="1090729"/>
              <a:chExt cx="2549185" cy="396427"/>
            </a:xfrm>
          </p:grpSpPr>
          <p:sp>
            <p:nvSpPr>
              <p:cNvPr id="947" name="Google Shape;947;p35"/>
              <p:cNvSpPr/>
              <p:nvPr/>
            </p:nvSpPr>
            <p:spPr>
              <a:xfrm>
                <a:off x="6928175" y="1136704"/>
                <a:ext cx="2447235" cy="350453"/>
              </a:xfrm>
              <a:custGeom>
                <a:avLst/>
                <a:gdLst/>
                <a:ahLst/>
                <a:cxnLst/>
                <a:rect l="l" t="t" r="r" b="b"/>
                <a:pathLst>
                  <a:path w="56081" h="8031" extrusionOk="0">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5"/>
              <p:cNvSpPr/>
              <p:nvPr/>
            </p:nvSpPr>
            <p:spPr>
              <a:xfrm>
                <a:off x="6826225" y="1090729"/>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35"/>
            <p:cNvGrpSpPr/>
            <p:nvPr/>
          </p:nvGrpSpPr>
          <p:grpSpPr>
            <a:xfrm>
              <a:off x="6521425" y="1294500"/>
              <a:ext cx="2256028" cy="384277"/>
              <a:chOff x="6521425" y="1294500"/>
              <a:chExt cx="2256028" cy="384277"/>
            </a:xfrm>
          </p:grpSpPr>
          <p:sp>
            <p:nvSpPr>
              <p:cNvPr id="950" name="Google Shape;950;p35"/>
              <p:cNvSpPr/>
              <p:nvPr/>
            </p:nvSpPr>
            <p:spPr>
              <a:xfrm>
                <a:off x="6623375" y="1336528"/>
                <a:ext cx="2154078" cy="342249"/>
              </a:xfrm>
              <a:custGeom>
                <a:avLst/>
                <a:gdLst/>
                <a:ahLst/>
                <a:cxnLst/>
                <a:rect l="l" t="t" r="r" b="b"/>
                <a:pathLst>
                  <a:path w="49363" h="7843" extrusionOk="0">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5"/>
              <p:cNvSpPr/>
              <p:nvPr/>
            </p:nvSpPr>
            <p:spPr>
              <a:xfrm>
                <a:off x="6521425" y="1294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52" name="Google Shape;952;p35"/>
          <p:cNvCxnSpPr/>
          <p:nvPr/>
        </p:nvCxnSpPr>
        <p:spPr>
          <a:xfrm>
            <a:off x="919252" y="1688925"/>
            <a:ext cx="2759926" cy="0"/>
          </a:xfrm>
          <a:prstGeom prst="straightConnector1">
            <a:avLst/>
          </a:prstGeom>
          <a:noFill/>
          <a:ln w="28575" cap="flat" cmpd="sng">
            <a:solidFill>
              <a:schemeClr val="accent2"/>
            </a:solidFill>
            <a:prstDash val="solid"/>
            <a:round/>
            <a:headEnd type="oval" w="med" len="med"/>
            <a:tailEnd type="oval" w="med" len="med"/>
          </a:ln>
        </p:spPr>
      </p:cxnSp>
      <p:cxnSp>
        <p:nvCxnSpPr>
          <p:cNvPr id="953" name="Google Shape;953;p35"/>
          <p:cNvCxnSpPr/>
          <p:nvPr/>
        </p:nvCxnSpPr>
        <p:spPr>
          <a:xfrm>
            <a:off x="993383" y="3353474"/>
            <a:ext cx="2256600" cy="0"/>
          </a:xfrm>
          <a:prstGeom prst="straightConnector1">
            <a:avLst/>
          </a:prstGeom>
          <a:noFill/>
          <a:ln w="28575" cap="flat" cmpd="sng">
            <a:solidFill>
              <a:schemeClr val="accent2"/>
            </a:solidFill>
            <a:prstDash val="solid"/>
            <a:round/>
            <a:headEnd type="oval" w="med" len="med"/>
            <a:tailEnd type="oval" w="med" len="med"/>
          </a:ln>
        </p:spPr>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 calcmode="lin" valueType="num">
                                      <p:cBhvr additive="base">
                                        <p:cTn id="7" dur="500" fill="hold"/>
                                        <p:tgtEl>
                                          <p:spTgt spid="914"/>
                                        </p:tgtEl>
                                        <p:attrNameLst>
                                          <p:attrName>ppt_x</p:attrName>
                                        </p:attrNameLst>
                                      </p:cBhvr>
                                      <p:tavLst>
                                        <p:tav tm="0">
                                          <p:val>
                                            <p:strVal val="#ppt_x"/>
                                          </p:val>
                                        </p:tav>
                                        <p:tav tm="100000">
                                          <p:val>
                                            <p:strVal val="#ppt_x"/>
                                          </p:val>
                                        </p:tav>
                                      </p:tavLst>
                                    </p:anim>
                                    <p:anim calcmode="lin" valueType="num">
                                      <p:cBhvr additive="base">
                                        <p:cTn id="8" dur="500" fill="hold"/>
                                        <p:tgtEl>
                                          <p:spTgt spid="9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09"/>
                                        </p:tgtEl>
                                        <p:attrNameLst>
                                          <p:attrName>style.visibility</p:attrName>
                                        </p:attrNameLst>
                                      </p:cBhvr>
                                      <p:to>
                                        <p:strVal val="visible"/>
                                      </p:to>
                                    </p:set>
                                    <p:anim calcmode="lin" valueType="num">
                                      <p:cBhvr additive="base">
                                        <p:cTn id="13" dur="500" fill="hold"/>
                                        <p:tgtEl>
                                          <p:spTgt spid="909"/>
                                        </p:tgtEl>
                                        <p:attrNameLst>
                                          <p:attrName>ppt_x</p:attrName>
                                        </p:attrNameLst>
                                      </p:cBhvr>
                                      <p:tavLst>
                                        <p:tav tm="0">
                                          <p:val>
                                            <p:strVal val="#ppt_x"/>
                                          </p:val>
                                        </p:tav>
                                        <p:tav tm="100000">
                                          <p:val>
                                            <p:strVal val="#ppt_x"/>
                                          </p:val>
                                        </p:tav>
                                      </p:tavLst>
                                    </p:anim>
                                    <p:anim calcmode="lin" valueType="num">
                                      <p:cBhvr additive="base">
                                        <p:cTn id="14" dur="500" fill="hold"/>
                                        <p:tgtEl>
                                          <p:spTgt spid="90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52"/>
                                        </p:tgtEl>
                                        <p:attrNameLst>
                                          <p:attrName>style.visibility</p:attrName>
                                        </p:attrNameLst>
                                      </p:cBhvr>
                                      <p:to>
                                        <p:strVal val="visible"/>
                                      </p:to>
                                    </p:set>
                                    <p:anim calcmode="lin" valueType="num">
                                      <p:cBhvr additive="base">
                                        <p:cTn id="17" dur="500" fill="hold"/>
                                        <p:tgtEl>
                                          <p:spTgt spid="952"/>
                                        </p:tgtEl>
                                        <p:attrNameLst>
                                          <p:attrName>ppt_x</p:attrName>
                                        </p:attrNameLst>
                                      </p:cBhvr>
                                      <p:tavLst>
                                        <p:tav tm="0">
                                          <p:val>
                                            <p:strVal val="#ppt_x"/>
                                          </p:val>
                                        </p:tav>
                                        <p:tav tm="100000">
                                          <p:val>
                                            <p:strVal val="#ppt_x"/>
                                          </p:val>
                                        </p:tav>
                                      </p:tavLst>
                                    </p:anim>
                                    <p:anim calcmode="lin" valueType="num">
                                      <p:cBhvr additive="base">
                                        <p:cTn id="18" dur="500" fill="hold"/>
                                        <p:tgtEl>
                                          <p:spTgt spid="95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08"/>
                                        </p:tgtEl>
                                        <p:attrNameLst>
                                          <p:attrName>style.visibility</p:attrName>
                                        </p:attrNameLst>
                                      </p:cBhvr>
                                      <p:to>
                                        <p:strVal val="visible"/>
                                      </p:to>
                                    </p:set>
                                    <p:anim calcmode="lin" valueType="num">
                                      <p:cBhvr additive="base">
                                        <p:cTn id="21" dur="500" fill="hold"/>
                                        <p:tgtEl>
                                          <p:spTgt spid="908"/>
                                        </p:tgtEl>
                                        <p:attrNameLst>
                                          <p:attrName>ppt_x</p:attrName>
                                        </p:attrNameLst>
                                      </p:cBhvr>
                                      <p:tavLst>
                                        <p:tav tm="0">
                                          <p:val>
                                            <p:strVal val="#ppt_x"/>
                                          </p:val>
                                        </p:tav>
                                        <p:tav tm="100000">
                                          <p:val>
                                            <p:strVal val="#ppt_x"/>
                                          </p:val>
                                        </p:tav>
                                      </p:tavLst>
                                    </p:anim>
                                    <p:anim calcmode="lin" valueType="num">
                                      <p:cBhvr additive="base">
                                        <p:cTn id="22" dur="500" fill="hold"/>
                                        <p:tgtEl>
                                          <p:spTgt spid="90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10">
                                            <p:txEl>
                                              <p:pRg st="0" end="0"/>
                                            </p:txEl>
                                          </p:spTgt>
                                        </p:tgtEl>
                                        <p:attrNameLst>
                                          <p:attrName>style.visibility</p:attrName>
                                        </p:attrNameLst>
                                      </p:cBhvr>
                                      <p:to>
                                        <p:strVal val="visible"/>
                                      </p:to>
                                    </p:set>
                                    <p:anim calcmode="lin" valueType="num">
                                      <p:cBhvr additive="base">
                                        <p:cTn id="25" dur="500" fill="hold"/>
                                        <p:tgtEl>
                                          <p:spTgt spid="91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12"/>
                                        </p:tgtEl>
                                        <p:attrNameLst>
                                          <p:attrName>style.visibility</p:attrName>
                                        </p:attrNameLst>
                                      </p:cBhvr>
                                      <p:to>
                                        <p:strVal val="visible"/>
                                      </p:to>
                                    </p:set>
                                    <p:anim calcmode="lin" valueType="num">
                                      <p:cBhvr additive="base">
                                        <p:cTn id="31" dur="500" fill="hold"/>
                                        <p:tgtEl>
                                          <p:spTgt spid="912"/>
                                        </p:tgtEl>
                                        <p:attrNameLst>
                                          <p:attrName>ppt_x</p:attrName>
                                        </p:attrNameLst>
                                      </p:cBhvr>
                                      <p:tavLst>
                                        <p:tav tm="0">
                                          <p:val>
                                            <p:strVal val="#ppt_x"/>
                                          </p:val>
                                        </p:tav>
                                        <p:tav tm="100000">
                                          <p:val>
                                            <p:strVal val="#ppt_x"/>
                                          </p:val>
                                        </p:tav>
                                      </p:tavLst>
                                    </p:anim>
                                    <p:anim calcmode="lin" valueType="num">
                                      <p:cBhvr additive="base">
                                        <p:cTn id="32" dur="500" fill="hold"/>
                                        <p:tgtEl>
                                          <p:spTgt spid="9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11"/>
                                        </p:tgtEl>
                                        <p:attrNameLst>
                                          <p:attrName>style.visibility</p:attrName>
                                        </p:attrNameLst>
                                      </p:cBhvr>
                                      <p:to>
                                        <p:strVal val="visible"/>
                                      </p:to>
                                    </p:set>
                                    <p:anim calcmode="lin" valueType="num">
                                      <p:cBhvr additive="base">
                                        <p:cTn id="35" dur="500" fill="hold"/>
                                        <p:tgtEl>
                                          <p:spTgt spid="911"/>
                                        </p:tgtEl>
                                        <p:attrNameLst>
                                          <p:attrName>ppt_x</p:attrName>
                                        </p:attrNameLst>
                                      </p:cBhvr>
                                      <p:tavLst>
                                        <p:tav tm="0">
                                          <p:val>
                                            <p:strVal val="#ppt_x"/>
                                          </p:val>
                                        </p:tav>
                                        <p:tav tm="100000">
                                          <p:val>
                                            <p:strVal val="#ppt_x"/>
                                          </p:val>
                                        </p:tav>
                                      </p:tavLst>
                                    </p:anim>
                                    <p:anim calcmode="lin" valueType="num">
                                      <p:cBhvr additive="base">
                                        <p:cTn id="36" dur="500" fill="hold"/>
                                        <p:tgtEl>
                                          <p:spTgt spid="9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13">
                                            <p:txEl>
                                              <p:pRg st="0" end="0"/>
                                            </p:txEl>
                                          </p:spTgt>
                                        </p:tgtEl>
                                        <p:attrNameLst>
                                          <p:attrName>style.visibility</p:attrName>
                                        </p:attrNameLst>
                                      </p:cBhvr>
                                      <p:to>
                                        <p:strVal val="visible"/>
                                      </p:to>
                                    </p:set>
                                    <p:anim calcmode="lin" valueType="num">
                                      <p:cBhvr additive="base">
                                        <p:cTn id="39" dur="500" fill="hold"/>
                                        <p:tgtEl>
                                          <p:spTgt spid="9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916"/>
                                        </p:tgtEl>
                                        <p:attrNameLst>
                                          <p:attrName>style.visibility</p:attrName>
                                        </p:attrNameLst>
                                      </p:cBhvr>
                                      <p:to>
                                        <p:strVal val="visible"/>
                                      </p:to>
                                    </p:set>
                                    <p:anim calcmode="lin" valueType="num">
                                      <p:cBhvr additive="base">
                                        <p:cTn id="45" dur="500" fill="hold"/>
                                        <p:tgtEl>
                                          <p:spTgt spid="916"/>
                                        </p:tgtEl>
                                        <p:attrNameLst>
                                          <p:attrName>ppt_x</p:attrName>
                                        </p:attrNameLst>
                                      </p:cBhvr>
                                      <p:tavLst>
                                        <p:tav tm="0">
                                          <p:val>
                                            <p:strVal val="#ppt_x"/>
                                          </p:val>
                                        </p:tav>
                                        <p:tav tm="100000">
                                          <p:val>
                                            <p:strVal val="#ppt_x"/>
                                          </p:val>
                                        </p:tav>
                                      </p:tavLst>
                                    </p:anim>
                                    <p:anim calcmode="lin" valueType="num">
                                      <p:cBhvr additive="base">
                                        <p:cTn id="46" dur="500" fill="hold"/>
                                        <p:tgtEl>
                                          <p:spTgt spid="91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953"/>
                                        </p:tgtEl>
                                        <p:attrNameLst>
                                          <p:attrName>style.visibility</p:attrName>
                                        </p:attrNameLst>
                                      </p:cBhvr>
                                      <p:to>
                                        <p:strVal val="visible"/>
                                      </p:to>
                                    </p:set>
                                    <p:anim calcmode="lin" valueType="num">
                                      <p:cBhvr additive="base">
                                        <p:cTn id="49" dur="500" fill="hold"/>
                                        <p:tgtEl>
                                          <p:spTgt spid="953"/>
                                        </p:tgtEl>
                                        <p:attrNameLst>
                                          <p:attrName>ppt_x</p:attrName>
                                        </p:attrNameLst>
                                      </p:cBhvr>
                                      <p:tavLst>
                                        <p:tav tm="0">
                                          <p:val>
                                            <p:strVal val="#ppt_x"/>
                                          </p:val>
                                        </p:tav>
                                        <p:tav tm="100000">
                                          <p:val>
                                            <p:strVal val="#ppt_x"/>
                                          </p:val>
                                        </p:tav>
                                      </p:tavLst>
                                    </p:anim>
                                    <p:anim calcmode="lin" valueType="num">
                                      <p:cBhvr additive="base">
                                        <p:cTn id="50" dur="500" fill="hold"/>
                                        <p:tgtEl>
                                          <p:spTgt spid="95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915"/>
                                        </p:tgtEl>
                                        <p:attrNameLst>
                                          <p:attrName>style.visibility</p:attrName>
                                        </p:attrNameLst>
                                      </p:cBhvr>
                                      <p:to>
                                        <p:strVal val="visible"/>
                                      </p:to>
                                    </p:set>
                                    <p:anim calcmode="lin" valueType="num">
                                      <p:cBhvr additive="base">
                                        <p:cTn id="53" dur="500" fill="hold"/>
                                        <p:tgtEl>
                                          <p:spTgt spid="915"/>
                                        </p:tgtEl>
                                        <p:attrNameLst>
                                          <p:attrName>ppt_x</p:attrName>
                                        </p:attrNameLst>
                                      </p:cBhvr>
                                      <p:tavLst>
                                        <p:tav tm="0">
                                          <p:val>
                                            <p:strVal val="#ppt_x"/>
                                          </p:val>
                                        </p:tav>
                                        <p:tav tm="100000">
                                          <p:val>
                                            <p:strVal val="#ppt_x"/>
                                          </p:val>
                                        </p:tav>
                                      </p:tavLst>
                                    </p:anim>
                                    <p:anim calcmode="lin" valueType="num">
                                      <p:cBhvr additive="base">
                                        <p:cTn id="54" dur="500" fill="hold"/>
                                        <p:tgtEl>
                                          <p:spTgt spid="91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17">
                                            <p:txEl>
                                              <p:pRg st="0" end="0"/>
                                            </p:txEl>
                                          </p:spTgt>
                                        </p:tgtEl>
                                        <p:attrNameLst>
                                          <p:attrName>style.visibility</p:attrName>
                                        </p:attrNameLst>
                                      </p:cBhvr>
                                      <p:to>
                                        <p:strVal val="visible"/>
                                      </p:to>
                                    </p:set>
                                    <p:anim calcmode="lin" valueType="num">
                                      <p:cBhvr additive="base">
                                        <p:cTn id="57" dur="500" fill="hold"/>
                                        <p:tgtEl>
                                          <p:spTgt spid="917">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9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919"/>
                                        </p:tgtEl>
                                        <p:attrNameLst>
                                          <p:attrName>style.visibility</p:attrName>
                                        </p:attrNameLst>
                                      </p:cBhvr>
                                      <p:to>
                                        <p:strVal val="visible"/>
                                      </p:to>
                                    </p:set>
                                    <p:anim calcmode="lin" valueType="num">
                                      <p:cBhvr additive="base">
                                        <p:cTn id="63" dur="500" fill="hold"/>
                                        <p:tgtEl>
                                          <p:spTgt spid="919"/>
                                        </p:tgtEl>
                                        <p:attrNameLst>
                                          <p:attrName>ppt_x</p:attrName>
                                        </p:attrNameLst>
                                      </p:cBhvr>
                                      <p:tavLst>
                                        <p:tav tm="0">
                                          <p:val>
                                            <p:strVal val="#ppt_x"/>
                                          </p:val>
                                        </p:tav>
                                        <p:tav tm="100000">
                                          <p:val>
                                            <p:strVal val="#ppt_x"/>
                                          </p:val>
                                        </p:tav>
                                      </p:tavLst>
                                    </p:anim>
                                    <p:anim calcmode="lin" valueType="num">
                                      <p:cBhvr additive="base">
                                        <p:cTn id="64" dur="500" fill="hold"/>
                                        <p:tgtEl>
                                          <p:spTgt spid="91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918"/>
                                        </p:tgtEl>
                                        <p:attrNameLst>
                                          <p:attrName>style.visibility</p:attrName>
                                        </p:attrNameLst>
                                      </p:cBhvr>
                                      <p:to>
                                        <p:strVal val="visible"/>
                                      </p:to>
                                    </p:set>
                                    <p:anim calcmode="lin" valueType="num">
                                      <p:cBhvr additive="base">
                                        <p:cTn id="67" dur="500" fill="hold"/>
                                        <p:tgtEl>
                                          <p:spTgt spid="918"/>
                                        </p:tgtEl>
                                        <p:attrNameLst>
                                          <p:attrName>ppt_x</p:attrName>
                                        </p:attrNameLst>
                                      </p:cBhvr>
                                      <p:tavLst>
                                        <p:tav tm="0">
                                          <p:val>
                                            <p:strVal val="#ppt_x"/>
                                          </p:val>
                                        </p:tav>
                                        <p:tav tm="100000">
                                          <p:val>
                                            <p:strVal val="#ppt_x"/>
                                          </p:val>
                                        </p:tav>
                                      </p:tavLst>
                                    </p:anim>
                                    <p:anim calcmode="lin" valueType="num">
                                      <p:cBhvr additive="base">
                                        <p:cTn id="68" dur="500" fill="hold"/>
                                        <p:tgtEl>
                                          <p:spTgt spid="91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20">
                                            <p:txEl>
                                              <p:pRg st="0" end="0"/>
                                            </p:txEl>
                                          </p:spTgt>
                                        </p:tgtEl>
                                        <p:attrNameLst>
                                          <p:attrName>style.visibility</p:attrName>
                                        </p:attrNameLst>
                                      </p:cBhvr>
                                      <p:to>
                                        <p:strVal val="visible"/>
                                      </p:to>
                                    </p:set>
                                    <p:anim calcmode="lin" valueType="num">
                                      <p:cBhvr additive="base">
                                        <p:cTn id="71" dur="500" fill="hold"/>
                                        <p:tgtEl>
                                          <p:spTgt spid="920">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 grpId="0"/>
      <p:bldP spid="909" grpId="0"/>
      <p:bldP spid="910" grpId="0" build="p"/>
      <p:bldP spid="911" grpId="0"/>
      <p:bldP spid="912" grpId="0"/>
      <p:bldP spid="913" grpId="0" build="p"/>
      <p:bldP spid="914" grpId="0"/>
      <p:bldP spid="915" grpId="0"/>
      <p:bldP spid="916" grpId="0"/>
      <p:bldP spid="917" grpId="0" build="p"/>
      <p:bldP spid="918" grpId="0"/>
      <p:bldP spid="919" grpId="0"/>
      <p:bldP spid="92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850666" y="2955560"/>
            <a:ext cx="7469155"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WHAT IS THE GAME ABOUT ?</a:t>
            </a:r>
            <a:endParaRPr dirty="0"/>
          </a:p>
        </p:txBody>
      </p:sp>
      <p:sp>
        <p:nvSpPr>
          <p:cNvPr id="1008" name="Google Shape;1008;p38"/>
          <p:cNvSpPr txBox="1">
            <a:spLocks noGrp="1"/>
          </p:cNvSpPr>
          <p:nvPr>
            <p:ph type="title" idx="2"/>
          </p:nvPr>
        </p:nvSpPr>
        <p:spPr>
          <a:xfrm>
            <a:off x="4034578" y="1237341"/>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smtClean="0"/>
              <a:t>01</a:t>
            </a:r>
            <a:endParaRPr sz="6600"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07"/>
                                        </p:tgtEl>
                                        <p:attrNameLst>
                                          <p:attrName>style.visibility</p:attrName>
                                        </p:attrNameLst>
                                      </p:cBhvr>
                                      <p:to>
                                        <p:strVal val="visible"/>
                                      </p:to>
                                    </p:set>
                                    <p:anim calcmode="lin" valueType="num">
                                      <p:cBhvr>
                                        <p:cTn id="7" dur="1000" fill="hold"/>
                                        <p:tgtEl>
                                          <p:spTgt spid="1007"/>
                                        </p:tgtEl>
                                        <p:attrNameLst>
                                          <p:attrName>ppt_w</p:attrName>
                                        </p:attrNameLst>
                                      </p:cBhvr>
                                      <p:tavLst>
                                        <p:tav tm="0">
                                          <p:val>
                                            <p:fltVal val="0"/>
                                          </p:val>
                                        </p:tav>
                                        <p:tav tm="100000">
                                          <p:val>
                                            <p:strVal val="#ppt_w"/>
                                          </p:val>
                                        </p:tav>
                                      </p:tavLst>
                                    </p:anim>
                                    <p:anim calcmode="lin" valueType="num">
                                      <p:cBhvr>
                                        <p:cTn id="8" dur="1000" fill="hold"/>
                                        <p:tgtEl>
                                          <p:spTgt spid="1007"/>
                                        </p:tgtEl>
                                        <p:attrNameLst>
                                          <p:attrName>ppt_h</p:attrName>
                                        </p:attrNameLst>
                                      </p:cBhvr>
                                      <p:tavLst>
                                        <p:tav tm="0">
                                          <p:val>
                                            <p:fltVal val="0"/>
                                          </p:val>
                                        </p:tav>
                                        <p:tav tm="100000">
                                          <p:val>
                                            <p:strVal val="#ppt_h"/>
                                          </p:val>
                                        </p:tav>
                                      </p:tavLst>
                                    </p:anim>
                                    <p:anim calcmode="lin" valueType="num">
                                      <p:cBhvr>
                                        <p:cTn id="9" dur="1000" fill="hold"/>
                                        <p:tgtEl>
                                          <p:spTgt spid="1007"/>
                                        </p:tgtEl>
                                        <p:attrNameLst>
                                          <p:attrName>style.rotation</p:attrName>
                                        </p:attrNameLst>
                                      </p:cBhvr>
                                      <p:tavLst>
                                        <p:tav tm="0">
                                          <p:val>
                                            <p:fltVal val="90"/>
                                          </p:val>
                                        </p:tav>
                                        <p:tav tm="100000">
                                          <p:val>
                                            <p:fltVal val="0"/>
                                          </p:val>
                                        </p:tav>
                                      </p:tavLst>
                                    </p:anim>
                                    <p:animEffect transition="in" filter="fade">
                                      <p:cBhvr>
                                        <p:cTn id="10" dur="1000"/>
                                        <p:tgtEl>
                                          <p:spTgt spid="1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238504" y="383811"/>
            <a:ext cx="4254600" cy="86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smtClean="0"/>
              <a:t>INFORMATION</a:t>
            </a:r>
            <a:endParaRPr sz="3600" dirty="0"/>
          </a:p>
        </p:txBody>
      </p:sp>
      <p:sp>
        <p:nvSpPr>
          <p:cNvPr id="1040" name="Google Shape;1040;p39"/>
          <p:cNvSpPr txBox="1">
            <a:spLocks noGrp="1"/>
          </p:cNvSpPr>
          <p:nvPr>
            <p:ph type="body" idx="1"/>
          </p:nvPr>
        </p:nvSpPr>
        <p:spPr>
          <a:xfrm>
            <a:off x="238504" y="1597151"/>
            <a:ext cx="5519948" cy="246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r>
              <a:rPr lang="en-US" sz="2400" dirty="0" smtClean="0"/>
              <a:t>- TÊN</a:t>
            </a:r>
            <a:r>
              <a:rPr lang="en-US" sz="2400" dirty="0" smtClean="0"/>
              <a:t>: THE </a:t>
            </a:r>
            <a:r>
              <a:rPr lang="en-US" sz="2400" dirty="0" smtClean="0"/>
              <a:t>NIGHTWATCHER</a:t>
            </a:r>
          </a:p>
          <a:p>
            <a:pPr marL="0" lvl="0" indent="0" algn="l" rtl="0">
              <a:spcBef>
                <a:spcPts val="0"/>
              </a:spcBef>
              <a:spcAft>
                <a:spcPts val="0"/>
              </a:spcAft>
              <a:buClr>
                <a:srgbClr val="273D40"/>
              </a:buClr>
              <a:buSzPts val="600"/>
              <a:buFont typeface="Arial"/>
              <a:buNone/>
            </a:pPr>
            <a:r>
              <a:rPr lang="en-US" sz="2400" dirty="0" smtClean="0"/>
              <a:t>- THỂ </a:t>
            </a:r>
            <a:r>
              <a:rPr lang="en-US" sz="2400" dirty="0" smtClean="0"/>
              <a:t>LOẠI: ĐÁNH </a:t>
            </a:r>
            <a:r>
              <a:rPr lang="en-US" sz="2400" dirty="0" smtClean="0"/>
              <a:t>ZOMBIE</a:t>
            </a:r>
          </a:p>
          <a:p>
            <a:pPr marL="0" lvl="0" indent="0" algn="l" rtl="0">
              <a:spcBef>
                <a:spcPts val="0"/>
              </a:spcBef>
              <a:spcAft>
                <a:spcPts val="0"/>
              </a:spcAft>
              <a:buClr>
                <a:srgbClr val="273D40"/>
              </a:buClr>
              <a:buSzPts val="600"/>
              <a:buNone/>
            </a:pPr>
            <a:r>
              <a:rPr lang="en-US" sz="2400" dirty="0" smtClean="0"/>
              <a:t>- CÁCH CHƠI:  </a:t>
            </a:r>
          </a:p>
          <a:p>
            <a:pPr marL="342900" lvl="0" indent="-342900" algn="l" rtl="0">
              <a:spcBef>
                <a:spcPts val="0"/>
              </a:spcBef>
              <a:spcAft>
                <a:spcPts val="0"/>
              </a:spcAft>
              <a:buClr>
                <a:srgbClr val="273D40"/>
              </a:buClr>
              <a:buSzPts val="600"/>
              <a:buFontTx/>
              <a:buChar char="-"/>
            </a:pPr>
            <a:r>
              <a:rPr lang="en-US" sz="2400" dirty="0" smtClean="0"/>
              <a:t>Di </a:t>
            </a:r>
            <a:r>
              <a:rPr lang="en-US" sz="2400" dirty="0" err="1" smtClean="0"/>
              <a:t>chuyển</a:t>
            </a:r>
            <a:r>
              <a:rPr lang="en-US" sz="2400" dirty="0" smtClean="0"/>
              <a:t> (</a:t>
            </a:r>
            <a:r>
              <a:rPr lang="en-US" sz="2400" dirty="0" err="1" smtClean="0"/>
              <a:t>phím</a:t>
            </a:r>
            <a:r>
              <a:rPr lang="en-US" sz="2400" dirty="0" smtClean="0"/>
              <a:t> -&gt;), </a:t>
            </a:r>
            <a:r>
              <a:rPr lang="en-US" sz="2400" dirty="0" err="1" smtClean="0"/>
              <a:t>chém</a:t>
            </a:r>
            <a:r>
              <a:rPr lang="en-US" sz="2400" dirty="0" smtClean="0"/>
              <a:t> (</a:t>
            </a:r>
            <a:r>
              <a:rPr lang="en-US" sz="2400" dirty="0" err="1" smtClean="0"/>
              <a:t>chuột</a:t>
            </a:r>
            <a:r>
              <a:rPr lang="en-US" sz="2400" dirty="0" smtClean="0"/>
              <a:t> </a:t>
            </a:r>
            <a:r>
              <a:rPr lang="en-US" sz="2400" dirty="0" err="1" smtClean="0"/>
              <a:t>phải</a:t>
            </a:r>
            <a:r>
              <a:rPr lang="en-US" sz="2400" dirty="0" smtClean="0"/>
              <a:t>), </a:t>
            </a:r>
            <a:r>
              <a:rPr lang="en-US" sz="2400" dirty="0" err="1" smtClean="0"/>
              <a:t>bắn</a:t>
            </a:r>
            <a:r>
              <a:rPr lang="en-US" sz="2400" dirty="0" smtClean="0"/>
              <a:t> </a:t>
            </a:r>
            <a:r>
              <a:rPr lang="en-US" sz="2400" dirty="0" err="1" smtClean="0"/>
              <a:t>xương</a:t>
            </a:r>
            <a:r>
              <a:rPr lang="en-US" sz="2400" dirty="0" smtClean="0"/>
              <a:t> (</a:t>
            </a:r>
            <a:r>
              <a:rPr lang="en-US" sz="2400" dirty="0" err="1" smtClean="0"/>
              <a:t>chuột</a:t>
            </a:r>
            <a:r>
              <a:rPr lang="en-US" sz="2400" dirty="0" smtClean="0"/>
              <a:t> </a:t>
            </a:r>
            <a:r>
              <a:rPr lang="en-US" sz="2400" dirty="0" err="1" smtClean="0"/>
              <a:t>trái</a:t>
            </a:r>
            <a:r>
              <a:rPr lang="en-US" sz="2400" dirty="0" smtClean="0"/>
              <a:t>), </a:t>
            </a:r>
          </a:p>
          <a:p>
            <a:pPr marL="0" lvl="0" indent="0" algn="l" rtl="0">
              <a:spcBef>
                <a:spcPts val="0"/>
              </a:spcBef>
              <a:spcAft>
                <a:spcPts val="0"/>
              </a:spcAft>
              <a:buClr>
                <a:srgbClr val="273D40"/>
              </a:buClr>
              <a:buSzPts val="600"/>
              <a:buNone/>
            </a:pPr>
            <a:r>
              <a:rPr lang="en-US" sz="2400" dirty="0" smtClean="0"/>
              <a:t>- MỤC TIÊU: GIẾT NHIỀU QUÁI NHẤT TRONG MỘT KHOẢNG THỜI GIAN NHẤT ĐỊNH                                </a:t>
            </a:r>
            <a:endParaRPr lang="en-US" sz="2400" dirty="0" smtClean="0"/>
          </a:p>
        </p:txBody>
      </p:sp>
      <p:grpSp>
        <p:nvGrpSpPr>
          <p:cNvPr id="1041" name="Google Shape;1041;p39"/>
          <p:cNvGrpSpPr/>
          <p:nvPr/>
        </p:nvGrpSpPr>
        <p:grpSpPr>
          <a:xfrm rot="-2700000">
            <a:off x="7115459" y="678089"/>
            <a:ext cx="1851812" cy="4777164"/>
            <a:chOff x="7613132" y="1646510"/>
            <a:chExt cx="1402258" cy="3617440"/>
          </a:xfrm>
        </p:grpSpPr>
        <p:grpSp>
          <p:nvGrpSpPr>
            <p:cNvPr id="1042" name="Google Shape;1042;p39"/>
            <p:cNvGrpSpPr/>
            <p:nvPr/>
          </p:nvGrpSpPr>
          <p:grpSpPr>
            <a:xfrm rot="5400000">
              <a:off x="6742621" y="2517021"/>
              <a:ext cx="3143280" cy="1402258"/>
              <a:chOff x="5761175" y="3597075"/>
              <a:chExt cx="2824913" cy="1260230"/>
            </a:xfrm>
          </p:grpSpPr>
          <p:sp>
            <p:nvSpPr>
              <p:cNvPr id="1043" name="Google Shape;1043;p39"/>
              <p:cNvSpPr/>
              <p:nvPr/>
            </p:nvSpPr>
            <p:spPr>
              <a:xfrm flipH="1">
                <a:off x="6100216" y="4192618"/>
                <a:ext cx="328989" cy="329022"/>
              </a:xfrm>
              <a:custGeom>
                <a:avLst/>
                <a:gdLst/>
                <a:ahLst/>
                <a:cxnLst/>
                <a:rect l="l" t="t" r="r" b="b"/>
                <a:pathLst>
                  <a:path w="9940" h="9941" fill="none" extrusionOk="0">
                    <a:moveTo>
                      <a:pt x="9940" y="4986"/>
                    </a:moveTo>
                    <a:cubicBezTo>
                      <a:pt x="9940" y="7721"/>
                      <a:pt x="7721" y="9940"/>
                      <a:pt x="4985" y="9940"/>
                    </a:cubicBezTo>
                    <a:cubicBezTo>
                      <a:pt x="2219" y="9940"/>
                      <a:pt x="0" y="7721"/>
                      <a:pt x="0" y="4986"/>
                    </a:cubicBezTo>
                    <a:cubicBezTo>
                      <a:pt x="0" y="2220"/>
                      <a:pt x="2219" y="1"/>
                      <a:pt x="4985" y="1"/>
                    </a:cubicBezTo>
                    <a:cubicBezTo>
                      <a:pt x="7721" y="1"/>
                      <a:pt x="9940" y="2220"/>
                      <a:pt x="9940" y="498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flipH="1">
                <a:off x="6163600" y="4257024"/>
                <a:ext cx="201233" cy="201233"/>
              </a:xfrm>
              <a:custGeom>
                <a:avLst/>
                <a:gdLst/>
                <a:ahLst/>
                <a:cxnLst/>
                <a:rect l="l" t="t" r="r" b="b"/>
                <a:pathLst>
                  <a:path w="6080" h="6080" fill="none" extrusionOk="0">
                    <a:moveTo>
                      <a:pt x="1" y="0"/>
                    </a:moveTo>
                    <a:lnTo>
                      <a:pt x="6080" y="0"/>
                    </a:lnTo>
                    <a:lnTo>
                      <a:pt x="6080" y="6079"/>
                    </a:lnTo>
                    <a:lnTo>
                      <a:pt x="1" y="6079"/>
                    </a:ln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flipH="1">
                <a:off x="5886887" y="4117190"/>
                <a:ext cx="2699200" cy="621737"/>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flipH="1">
                <a:off x="6489540" y="4099087"/>
                <a:ext cx="40280" cy="40280"/>
              </a:xfrm>
              <a:custGeom>
                <a:avLst/>
                <a:gdLst/>
                <a:ahLst/>
                <a:cxnLst/>
                <a:rect l="l" t="t" r="r" b="b"/>
                <a:pathLst>
                  <a:path w="1217" h="1217"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flipH="1">
                <a:off x="7010648" y="4454182"/>
                <a:ext cx="40280" cy="40280"/>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flipH="1">
                <a:off x="5761175" y="4621750"/>
                <a:ext cx="253560" cy="235555"/>
              </a:xfrm>
              <a:custGeom>
                <a:avLst/>
                <a:gdLst/>
                <a:ahLst/>
                <a:cxnLst/>
                <a:rect l="l" t="t" r="r" b="b"/>
                <a:pathLst>
                  <a:path w="7661" h="7117" extrusionOk="0">
                    <a:moveTo>
                      <a:pt x="3815" y="0"/>
                    </a:moveTo>
                    <a:cubicBezTo>
                      <a:pt x="3630" y="0"/>
                      <a:pt x="3442" y="15"/>
                      <a:pt x="3253" y="44"/>
                    </a:cubicBezTo>
                    <a:cubicBezTo>
                      <a:pt x="1307" y="379"/>
                      <a:pt x="0" y="2202"/>
                      <a:pt x="304" y="4148"/>
                    </a:cubicBezTo>
                    <a:cubicBezTo>
                      <a:pt x="604" y="5864"/>
                      <a:pt x="2101" y="7117"/>
                      <a:pt x="3787" y="7117"/>
                    </a:cubicBezTo>
                    <a:cubicBezTo>
                      <a:pt x="3982" y="7117"/>
                      <a:pt x="4179" y="7100"/>
                      <a:pt x="4377" y="7066"/>
                    </a:cubicBezTo>
                    <a:cubicBezTo>
                      <a:pt x="6323" y="6762"/>
                      <a:pt x="7660" y="4938"/>
                      <a:pt x="7326" y="2993"/>
                    </a:cubicBezTo>
                    <a:cubicBezTo>
                      <a:pt x="7051" y="1236"/>
                      <a:pt x="5538" y="0"/>
                      <a:pt x="3815" y="0"/>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flipH="1">
                <a:off x="5841670" y="4693107"/>
                <a:ext cx="106673" cy="91084"/>
              </a:xfrm>
              <a:custGeom>
                <a:avLst/>
                <a:gdLst/>
                <a:ahLst/>
                <a:cxnLst/>
                <a:rect l="l" t="t" r="r" b="b"/>
                <a:pathLst>
                  <a:path w="3223" h="2752" extrusionOk="0">
                    <a:moveTo>
                      <a:pt x="1832" y="1"/>
                    </a:moveTo>
                    <a:cubicBezTo>
                      <a:pt x="1497" y="1"/>
                      <a:pt x="1156" y="127"/>
                      <a:pt x="882" y="411"/>
                    </a:cubicBezTo>
                    <a:cubicBezTo>
                      <a:pt x="0" y="1262"/>
                      <a:pt x="608" y="2752"/>
                      <a:pt x="1855" y="2752"/>
                    </a:cubicBezTo>
                    <a:cubicBezTo>
                      <a:pt x="2614" y="2752"/>
                      <a:pt x="3222" y="2144"/>
                      <a:pt x="3222" y="1384"/>
                    </a:cubicBezTo>
                    <a:cubicBezTo>
                      <a:pt x="3222" y="560"/>
                      <a:pt x="2538" y="1"/>
                      <a:pt x="1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flipH="1">
                <a:off x="6807425" y="3896865"/>
                <a:ext cx="441686" cy="441686"/>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flipH="1">
                <a:off x="6508614" y="3597075"/>
                <a:ext cx="1040288" cy="1040254"/>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flipH="1">
                <a:off x="6876831" y="3915995"/>
                <a:ext cx="353150" cy="353150"/>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flipH="1">
                <a:off x="7463333" y="4427042"/>
                <a:ext cx="592578" cy="92574"/>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4" name="Google Shape;1054;p39"/>
            <p:cNvCxnSpPr/>
            <p:nvPr/>
          </p:nvCxnSpPr>
          <p:spPr>
            <a:xfrm>
              <a:off x="8038592" y="4511850"/>
              <a:ext cx="0" cy="7521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39"/>
                                        </p:tgtEl>
                                        <p:attrNameLst>
                                          <p:attrName>style.visibility</p:attrName>
                                        </p:attrNameLst>
                                      </p:cBhvr>
                                      <p:to>
                                        <p:strVal val="visible"/>
                                      </p:to>
                                    </p:set>
                                    <p:anim calcmode="lin" valueType="num">
                                      <p:cBhvr>
                                        <p:cTn id="7" dur="1000" fill="hold"/>
                                        <p:tgtEl>
                                          <p:spTgt spid="1039"/>
                                        </p:tgtEl>
                                        <p:attrNameLst>
                                          <p:attrName>ppt_w</p:attrName>
                                        </p:attrNameLst>
                                      </p:cBhvr>
                                      <p:tavLst>
                                        <p:tav tm="0">
                                          <p:val>
                                            <p:fltVal val="0"/>
                                          </p:val>
                                        </p:tav>
                                        <p:tav tm="100000">
                                          <p:val>
                                            <p:strVal val="#ppt_w"/>
                                          </p:val>
                                        </p:tav>
                                      </p:tavLst>
                                    </p:anim>
                                    <p:anim calcmode="lin" valueType="num">
                                      <p:cBhvr>
                                        <p:cTn id="8" dur="1000" fill="hold"/>
                                        <p:tgtEl>
                                          <p:spTgt spid="1039"/>
                                        </p:tgtEl>
                                        <p:attrNameLst>
                                          <p:attrName>ppt_h</p:attrName>
                                        </p:attrNameLst>
                                      </p:cBhvr>
                                      <p:tavLst>
                                        <p:tav tm="0">
                                          <p:val>
                                            <p:fltVal val="0"/>
                                          </p:val>
                                        </p:tav>
                                        <p:tav tm="100000">
                                          <p:val>
                                            <p:strVal val="#ppt_h"/>
                                          </p:val>
                                        </p:tav>
                                      </p:tavLst>
                                    </p:anim>
                                    <p:anim calcmode="lin" valueType="num">
                                      <p:cBhvr>
                                        <p:cTn id="9" dur="1000" fill="hold"/>
                                        <p:tgtEl>
                                          <p:spTgt spid="1039"/>
                                        </p:tgtEl>
                                        <p:attrNameLst>
                                          <p:attrName>style.rotation</p:attrName>
                                        </p:attrNameLst>
                                      </p:cBhvr>
                                      <p:tavLst>
                                        <p:tav tm="0">
                                          <p:val>
                                            <p:fltVal val="90"/>
                                          </p:val>
                                        </p:tav>
                                        <p:tav tm="100000">
                                          <p:val>
                                            <p:fltVal val="0"/>
                                          </p:val>
                                        </p:tav>
                                      </p:tavLst>
                                    </p:anim>
                                    <p:animEffect transition="in" filter="fade">
                                      <p:cBhvr>
                                        <p:cTn id="10" dur="1000"/>
                                        <p:tgtEl>
                                          <p:spTgt spid="103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40">
                                            <p:txEl>
                                              <p:pRg st="0" end="0"/>
                                            </p:txEl>
                                          </p:spTgt>
                                        </p:tgtEl>
                                        <p:attrNameLst>
                                          <p:attrName>style.visibility</p:attrName>
                                        </p:attrNameLst>
                                      </p:cBhvr>
                                      <p:to>
                                        <p:strVal val="visible"/>
                                      </p:to>
                                    </p:set>
                                    <p:animEffect transition="in" filter="fade">
                                      <p:cBhvr>
                                        <p:cTn id="15" dur="1000"/>
                                        <p:tgtEl>
                                          <p:spTgt spid="1040">
                                            <p:txEl>
                                              <p:pRg st="0" end="0"/>
                                            </p:txEl>
                                          </p:spTgt>
                                        </p:tgtEl>
                                      </p:cBhvr>
                                    </p:animEffect>
                                    <p:anim calcmode="lin" valueType="num">
                                      <p:cBhvr>
                                        <p:cTn id="16" dur="1000" fill="hold"/>
                                        <p:tgtEl>
                                          <p:spTgt spid="1040">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04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40">
                                            <p:txEl>
                                              <p:pRg st="1" end="1"/>
                                            </p:txEl>
                                          </p:spTgt>
                                        </p:tgtEl>
                                        <p:attrNameLst>
                                          <p:attrName>style.visibility</p:attrName>
                                        </p:attrNameLst>
                                      </p:cBhvr>
                                      <p:to>
                                        <p:strVal val="visible"/>
                                      </p:to>
                                    </p:set>
                                    <p:animEffect transition="in" filter="fade">
                                      <p:cBhvr>
                                        <p:cTn id="22" dur="1000"/>
                                        <p:tgtEl>
                                          <p:spTgt spid="1040">
                                            <p:txEl>
                                              <p:pRg st="1" end="1"/>
                                            </p:txEl>
                                          </p:spTgt>
                                        </p:tgtEl>
                                      </p:cBhvr>
                                    </p:animEffect>
                                    <p:anim calcmode="lin" valueType="num">
                                      <p:cBhvr>
                                        <p:cTn id="23" dur="1000" fill="hold"/>
                                        <p:tgtEl>
                                          <p:spTgt spid="1040">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04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40">
                                            <p:txEl>
                                              <p:pRg st="2" end="2"/>
                                            </p:txEl>
                                          </p:spTgt>
                                        </p:tgtEl>
                                        <p:attrNameLst>
                                          <p:attrName>style.visibility</p:attrName>
                                        </p:attrNameLst>
                                      </p:cBhvr>
                                      <p:to>
                                        <p:strVal val="visible"/>
                                      </p:to>
                                    </p:set>
                                    <p:animEffect transition="in" filter="fade">
                                      <p:cBhvr>
                                        <p:cTn id="29" dur="1000"/>
                                        <p:tgtEl>
                                          <p:spTgt spid="1040">
                                            <p:txEl>
                                              <p:pRg st="2" end="2"/>
                                            </p:txEl>
                                          </p:spTgt>
                                        </p:tgtEl>
                                      </p:cBhvr>
                                    </p:animEffect>
                                    <p:anim calcmode="lin" valueType="num">
                                      <p:cBhvr>
                                        <p:cTn id="30" dur="1000" fill="hold"/>
                                        <p:tgtEl>
                                          <p:spTgt spid="1040">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1040">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40">
                                            <p:txEl>
                                              <p:pRg st="3" end="3"/>
                                            </p:txEl>
                                          </p:spTgt>
                                        </p:tgtEl>
                                        <p:attrNameLst>
                                          <p:attrName>style.visibility</p:attrName>
                                        </p:attrNameLst>
                                      </p:cBhvr>
                                      <p:to>
                                        <p:strVal val="visible"/>
                                      </p:to>
                                    </p:set>
                                    <p:animEffect transition="in" filter="fade">
                                      <p:cBhvr>
                                        <p:cTn id="34" dur="1000"/>
                                        <p:tgtEl>
                                          <p:spTgt spid="1040">
                                            <p:txEl>
                                              <p:pRg st="3" end="3"/>
                                            </p:txEl>
                                          </p:spTgt>
                                        </p:tgtEl>
                                      </p:cBhvr>
                                    </p:animEffect>
                                    <p:anim calcmode="lin" valueType="num">
                                      <p:cBhvr>
                                        <p:cTn id="35" dur="1000" fill="hold"/>
                                        <p:tgtEl>
                                          <p:spTgt spid="1040">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104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040">
                                            <p:txEl>
                                              <p:pRg st="4" end="4"/>
                                            </p:txEl>
                                          </p:spTgt>
                                        </p:tgtEl>
                                        <p:attrNameLst>
                                          <p:attrName>style.visibility</p:attrName>
                                        </p:attrNameLst>
                                      </p:cBhvr>
                                      <p:to>
                                        <p:strVal val="visible"/>
                                      </p:to>
                                    </p:set>
                                    <p:animEffect transition="in" filter="fade">
                                      <p:cBhvr>
                                        <p:cTn id="41" dur="1000"/>
                                        <p:tgtEl>
                                          <p:spTgt spid="1040">
                                            <p:txEl>
                                              <p:pRg st="4" end="4"/>
                                            </p:txEl>
                                          </p:spTgt>
                                        </p:tgtEl>
                                      </p:cBhvr>
                                    </p:animEffect>
                                    <p:anim calcmode="lin" valueType="num">
                                      <p:cBhvr>
                                        <p:cTn id="42" dur="1000" fill="hold"/>
                                        <p:tgtEl>
                                          <p:spTgt spid="104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04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90" name="Google Shape;990;p37"/>
          <p:cNvSpPr txBox="1">
            <a:spLocks noGrp="1"/>
          </p:cNvSpPr>
          <p:nvPr>
            <p:ph type="subTitle" idx="1"/>
          </p:nvPr>
        </p:nvSpPr>
        <p:spPr>
          <a:xfrm>
            <a:off x="1762748" y="1909607"/>
            <a:ext cx="5592000" cy="1713600"/>
          </a:xfrm>
          <a:prstGeom prst="rect">
            <a:avLst/>
          </a:prstGeom>
        </p:spPr>
        <p:txBody>
          <a:bodyPr spcFirstLastPara="1" wrap="square" lIns="91425" tIns="91425" rIns="91425" bIns="91425" anchor="ctr" anchorCtr="0">
            <a:noAutofit/>
          </a:bodyPr>
          <a:lstStyle/>
          <a:p>
            <a:pPr marL="0" indent="0"/>
            <a:r>
              <a:rPr lang="en-US" sz="2400" dirty="0"/>
              <a:t>NỘI DUNG: LŨ ZOMBIE ĐANG ẬP TỚI!!! LÀ MỘT CHIẾN BINH THỰC THỤ, BẠN SẼ PHẢI CẦM VŨ KHÍ LÊN VÀ CHIẾN ĐẦU VỚI LŨ ZOMBIE NGUY HIỂM NÀY! HÃY ĐỐI MẶT VỚI HIỂM NGUY VÀ TÌM CÁCH SỐNG XÓT!</a:t>
            </a:r>
          </a:p>
          <a:p>
            <a:pPr marL="0" lvl="0" indent="0" algn="ctr" rtl="0">
              <a:spcBef>
                <a:spcPts val="0"/>
              </a:spcBef>
              <a:spcAft>
                <a:spcPts val="0"/>
              </a:spcAft>
              <a:buNone/>
            </a:pPr>
            <a:endParaRPr dirty="0"/>
          </a:p>
        </p:txBody>
      </p:sp>
      <p:grpSp>
        <p:nvGrpSpPr>
          <p:cNvPr id="991" name="Google Shape;991;p37"/>
          <p:cNvGrpSpPr/>
          <p:nvPr/>
        </p:nvGrpSpPr>
        <p:grpSpPr>
          <a:xfrm rot="10800000" flipH="1">
            <a:off x="-12" y="4038425"/>
            <a:ext cx="2249325" cy="1657325"/>
            <a:chOff x="746475" y="-443725"/>
            <a:chExt cx="2249325" cy="1657325"/>
          </a:xfrm>
        </p:grpSpPr>
        <p:sp>
          <p:nvSpPr>
            <p:cNvPr id="992" name="Google Shape;992;p37"/>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37"/>
          <p:cNvGrpSpPr/>
          <p:nvPr/>
        </p:nvGrpSpPr>
        <p:grpSpPr>
          <a:xfrm rot="10800000" flipH="1">
            <a:off x="6903038" y="4038425"/>
            <a:ext cx="2240950" cy="1657325"/>
            <a:chOff x="4603700" y="-443725"/>
            <a:chExt cx="2240950" cy="1657325"/>
          </a:xfrm>
        </p:grpSpPr>
        <p:sp>
          <p:nvSpPr>
            <p:cNvPr id="995" name="Google Shape;995;p37"/>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7"/>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 name="Google Shape;997;p37"/>
          <p:cNvGrpSpPr/>
          <p:nvPr/>
        </p:nvGrpSpPr>
        <p:grpSpPr>
          <a:xfrm rot="5400000">
            <a:off x="4427059" y="897084"/>
            <a:ext cx="289868" cy="852000"/>
            <a:chOff x="456616" y="2161476"/>
            <a:chExt cx="289868" cy="852000"/>
          </a:xfrm>
        </p:grpSpPr>
        <p:sp>
          <p:nvSpPr>
            <p:cNvPr id="998" name="Google Shape;998;p37"/>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7"/>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7"/>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7"/>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7"/>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90">
                                            <p:txEl>
                                              <p:pRg st="0" end="0"/>
                                            </p:txEl>
                                          </p:spTgt>
                                        </p:tgtEl>
                                        <p:attrNameLst>
                                          <p:attrName>style.visibility</p:attrName>
                                        </p:attrNameLst>
                                      </p:cBhvr>
                                      <p:to>
                                        <p:strVal val="visible"/>
                                      </p:to>
                                    </p:set>
                                    <p:anim calcmode="lin" valueType="num">
                                      <p:cBhvr>
                                        <p:cTn id="7" dur="500" fill="hold"/>
                                        <p:tgtEl>
                                          <p:spTgt spid="99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9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8"/>
        <p:cNvGrpSpPr/>
        <p:nvPr/>
      </p:nvGrpSpPr>
      <p:grpSpPr>
        <a:xfrm>
          <a:off x="0" y="0"/>
          <a:ext cx="0" cy="0"/>
          <a:chOff x="0" y="0"/>
          <a:chExt cx="0" cy="0"/>
        </a:xfrm>
      </p:grpSpPr>
      <p:sp>
        <p:nvSpPr>
          <p:cNvPr id="2350" name="Google Shape;2350;p53"/>
          <p:cNvSpPr txBox="1"/>
          <p:nvPr/>
        </p:nvSpPr>
        <p:spPr>
          <a:xfrm>
            <a:off x="713325" y="4302600"/>
            <a:ext cx="7715700" cy="305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1200"/>
              </a:spcAft>
              <a:buNone/>
            </a:pPr>
            <a:endParaRPr sz="1200" b="1" dirty="0">
              <a:solidFill>
                <a:schemeClr val="dk2"/>
              </a:solidFill>
              <a:latin typeface="Source Sans Pro"/>
              <a:ea typeface="Source Sans Pro"/>
              <a:cs typeface="Source Sans Pro"/>
              <a:sym typeface="Source Sans Pro"/>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6" y="1449034"/>
            <a:ext cx="6483927" cy="3542145"/>
          </a:xfrm>
          <a:prstGeom prst="rect">
            <a:avLst/>
          </a:prstGeom>
        </p:spPr>
      </p:pic>
      <p:cxnSp>
        <p:nvCxnSpPr>
          <p:cNvPr id="2349" name="Google Shape;2349;p53"/>
          <p:cNvCxnSpPr/>
          <p:nvPr/>
        </p:nvCxnSpPr>
        <p:spPr>
          <a:xfrm flipH="1">
            <a:off x="6432636" y="1449034"/>
            <a:ext cx="1539900" cy="668400"/>
          </a:xfrm>
          <a:prstGeom prst="bentConnector3">
            <a:avLst>
              <a:gd name="adj1" fmla="val 43658"/>
            </a:avLst>
          </a:prstGeom>
          <a:noFill/>
          <a:ln w="28575" cap="flat" cmpd="sng">
            <a:solidFill>
              <a:schemeClr val="dk1"/>
            </a:solidFill>
            <a:prstDash val="solid"/>
            <a:round/>
            <a:headEnd type="oval" w="med" len="med"/>
            <a:tailEnd type="oval" w="med" len="med"/>
          </a:ln>
        </p:spPr>
      </p:cxnSp>
      <p:sp>
        <p:nvSpPr>
          <p:cNvPr id="2341" name="Google Shape;2341;p53"/>
          <p:cNvSpPr txBox="1">
            <a:spLocks noGrp="1"/>
          </p:cNvSpPr>
          <p:nvPr>
            <p:ph type="title"/>
          </p:nvPr>
        </p:nvSpPr>
        <p:spPr>
          <a:xfrm>
            <a:off x="5764838" y="930563"/>
            <a:ext cx="35247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BACKGROUND</a:t>
            </a:r>
            <a:endParaRPr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349"/>
                                        </p:tgtEl>
                                        <p:attrNameLst>
                                          <p:attrName>style.visibility</p:attrName>
                                        </p:attrNameLst>
                                      </p:cBhvr>
                                      <p:to>
                                        <p:strVal val="visible"/>
                                      </p:to>
                                    </p:set>
                                    <p:animEffect transition="in" filter="fade">
                                      <p:cBhvr>
                                        <p:cTn id="12" dur="1000"/>
                                        <p:tgtEl>
                                          <p:spTgt spid="2349"/>
                                        </p:tgtEl>
                                      </p:cBhvr>
                                    </p:animEffect>
                                    <p:anim calcmode="lin" valueType="num">
                                      <p:cBhvr>
                                        <p:cTn id="13" dur="1000" fill="hold"/>
                                        <p:tgtEl>
                                          <p:spTgt spid="2349"/>
                                        </p:tgtEl>
                                        <p:attrNameLst>
                                          <p:attrName>ppt_x</p:attrName>
                                        </p:attrNameLst>
                                      </p:cBhvr>
                                      <p:tavLst>
                                        <p:tav tm="0">
                                          <p:val>
                                            <p:strVal val="#ppt_x"/>
                                          </p:val>
                                        </p:tav>
                                        <p:tav tm="100000">
                                          <p:val>
                                            <p:strVal val="#ppt_x"/>
                                          </p:val>
                                        </p:tav>
                                      </p:tavLst>
                                    </p:anim>
                                    <p:anim calcmode="lin" valueType="num">
                                      <p:cBhvr>
                                        <p:cTn id="14" dur="1000" fill="hold"/>
                                        <p:tgtEl>
                                          <p:spTgt spid="234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341"/>
                                        </p:tgtEl>
                                        <p:attrNameLst>
                                          <p:attrName>style.visibility</p:attrName>
                                        </p:attrNameLst>
                                      </p:cBhvr>
                                      <p:to>
                                        <p:strVal val="visible"/>
                                      </p:to>
                                    </p:set>
                                    <p:animEffect transition="in" filter="barn(inVertical)">
                                      <p:cBhvr>
                                        <p:cTn id="19" dur="500"/>
                                        <p:tgtEl>
                                          <p:spTgt spid="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9" name="Google Shape;959;p36"/>
          <p:cNvSpPr txBox="1">
            <a:spLocks noGrp="1"/>
          </p:cNvSpPr>
          <p:nvPr>
            <p:ph type="title"/>
          </p:nvPr>
        </p:nvSpPr>
        <p:spPr>
          <a:xfrm>
            <a:off x="4135205" y="2376602"/>
            <a:ext cx="4585939" cy="71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ABOUT </a:t>
            </a:r>
            <a:r>
              <a:rPr lang="en" dirty="0" smtClean="0"/>
              <a:t>THE TEAM</a:t>
            </a:r>
            <a:endParaRPr dirty="0"/>
          </a:p>
        </p:txBody>
      </p:sp>
      <p:grpSp>
        <p:nvGrpSpPr>
          <p:cNvPr id="961" name="Google Shape;961;p36"/>
          <p:cNvGrpSpPr/>
          <p:nvPr/>
        </p:nvGrpSpPr>
        <p:grpSpPr>
          <a:xfrm>
            <a:off x="601309" y="2145759"/>
            <a:ext cx="289868" cy="852000"/>
            <a:chOff x="456616" y="2161476"/>
            <a:chExt cx="289868" cy="852000"/>
          </a:xfrm>
        </p:grpSpPr>
        <p:sp>
          <p:nvSpPr>
            <p:cNvPr id="962" name="Google Shape;962;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36"/>
          <p:cNvGrpSpPr/>
          <p:nvPr/>
        </p:nvGrpSpPr>
        <p:grpSpPr>
          <a:xfrm>
            <a:off x="3909984" y="2145759"/>
            <a:ext cx="289868" cy="852000"/>
            <a:chOff x="456616" y="2161476"/>
            <a:chExt cx="289868" cy="852000"/>
          </a:xfrm>
        </p:grpSpPr>
        <p:sp>
          <p:nvSpPr>
            <p:cNvPr id="968" name="Google Shape;968;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36"/>
          <p:cNvGrpSpPr/>
          <p:nvPr/>
        </p:nvGrpSpPr>
        <p:grpSpPr>
          <a:xfrm rot="5400000">
            <a:off x="2255634" y="500209"/>
            <a:ext cx="289868" cy="852000"/>
            <a:chOff x="456616" y="2161476"/>
            <a:chExt cx="289868" cy="852000"/>
          </a:xfrm>
        </p:grpSpPr>
        <p:sp>
          <p:nvSpPr>
            <p:cNvPr id="974" name="Google Shape;974;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36"/>
          <p:cNvGrpSpPr/>
          <p:nvPr/>
        </p:nvGrpSpPr>
        <p:grpSpPr>
          <a:xfrm rot="5400000">
            <a:off x="2255634" y="3796084"/>
            <a:ext cx="289868" cy="852000"/>
            <a:chOff x="456616" y="2161476"/>
            <a:chExt cx="289868" cy="852000"/>
          </a:xfrm>
        </p:grpSpPr>
        <p:sp>
          <p:nvSpPr>
            <p:cNvPr id="980" name="Google Shape;980;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p:cNvPicPr>
            <a:picLocks noChangeAspect="1"/>
          </p:cNvPicPr>
          <p:nvPr/>
        </p:nvPicPr>
        <p:blipFill>
          <a:blip r:embed="rId3"/>
          <a:stretch>
            <a:fillRect/>
          </a:stretch>
        </p:blipFill>
        <p:spPr>
          <a:xfrm>
            <a:off x="768679" y="1360332"/>
            <a:ext cx="3233782" cy="27504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59"/>
                                        </p:tgtEl>
                                        <p:attrNameLst>
                                          <p:attrName>style.visibility</p:attrName>
                                        </p:attrNameLst>
                                      </p:cBhvr>
                                      <p:to>
                                        <p:strVal val="visible"/>
                                      </p:to>
                                    </p:set>
                                    <p:anim calcmode="lin" valueType="num">
                                      <p:cBhvr>
                                        <p:cTn id="7" dur="1000" fill="hold"/>
                                        <p:tgtEl>
                                          <p:spTgt spid="959"/>
                                        </p:tgtEl>
                                        <p:attrNameLst>
                                          <p:attrName>ppt_w</p:attrName>
                                        </p:attrNameLst>
                                      </p:cBhvr>
                                      <p:tavLst>
                                        <p:tav tm="0">
                                          <p:val>
                                            <p:fltVal val="0"/>
                                          </p:val>
                                        </p:tav>
                                        <p:tav tm="100000">
                                          <p:val>
                                            <p:strVal val="#ppt_w"/>
                                          </p:val>
                                        </p:tav>
                                      </p:tavLst>
                                    </p:anim>
                                    <p:anim calcmode="lin" valueType="num">
                                      <p:cBhvr>
                                        <p:cTn id="8" dur="1000" fill="hold"/>
                                        <p:tgtEl>
                                          <p:spTgt spid="959"/>
                                        </p:tgtEl>
                                        <p:attrNameLst>
                                          <p:attrName>ppt_h</p:attrName>
                                        </p:attrNameLst>
                                      </p:cBhvr>
                                      <p:tavLst>
                                        <p:tav tm="0">
                                          <p:val>
                                            <p:fltVal val="0"/>
                                          </p:val>
                                        </p:tav>
                                        <p:tav tm="100000">
                                          <p:val>
                                            <p:strVal val="#ppt_h"/>
                                          </p:val>
                                        </p:tav>
                                      </p:tavLst>
                                    </p:anim>
                                    <p:anim calcmode="lin" valueType="num">
                                      <p:cBhvr>
                                        <p:cTn id="9" dur="1000" fill="hold"/>
                                        <p:tgtEl>
                                          <p:spTgt spid="959"/>
                                        </p:tgtEl>
                                        <p:attrNameLst>
                                          <p:attrName>style.rotation</p:attrName>
                                        </p:attrNameLst>
                                      </p:cBhvr>
                                      <p:tavLst>
                                        <p:tav tm="0">
                                          <p:val>
                                            <p:fltVal val="90"/>
                                          </p:val>
                                        </p:tav>
                                        <p:tav tm="100000">
                                          <p:val>
                                            <p:fltVal val="0"/>
                                          </p:val>
                                        </p:tav>
                                      </p:tavLst>
                                    </p:anim>
                                    <p:animEffect transition="in" filter="fade">
                                      <p:cBhvr>
                                        <p:cTn id="10" dur="1000"/>
                                        <p:tgtEl>
                                          <p:spTgt spid="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1"/>
        <p:cNvGrpSpPr/>
        <p:nvPr/>
      </p:nvGrpSpPr>
      <p:grpSpPr>
        <a:xfrm>
          <a:off x="0" y="0"/>
          <a:ext cx="0" cy="0"/>
          <a:chOff x="0" y="0"/>
          <a:chExt cx="0" cy="0"/>
        </a:xfrm>
      </p:grpSpPr>
      <p:sp>
        <p:nvSpPr>
          <p:cNvPr id="2497" name="Google Shape;2497;p58"/>
          <p:cNvSpPr txBox="1">
            <a:spLocks noGrp="1"/>
          </p:cNvSpPr>
          <p:nvPr>
            <p:ph type="ctrTitle"/>
          </p:nvPr>
        </p:nvSpPr>
        <p:spPr>
          <a:xfrm>
            <a:off x="500960" y="1325000"/>
            <a:ext cx="4882337" cy="124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THANKS FOR LISTENING</a:t>
            </a:r>
            <a:endParaRPr dirty="0"/>
          </a:p>
        </p:txBody>
      </p:sp>
      <p:sp>
        <p:nvSpPr>
          <p:cNvPr id="2498" name="Google Shape;2498;p58"/>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99" name="Google Shape;2499;p58"/>
          <p:cNvGrpSpPr/>
          <p:nvPr/>
        </p:nvGrpSpPr>
        <p:grpSpPr>
          <a:xfrm>
            <a:off x="4735408" y="342997"/>
            <a:ext cx="4552828" cy="4265503"/>
            <a:chOff x="4716935" y="336275"/>
            <a:chExt cx="4552828" cy="4265503"/>
          </a:xfrm>
        </p:grpSpPr>
        <p:cxnSp>
          <p:nvCxnSpPr>
            <p:cNvPr id="2500" name="Google Shape;2500;p58"/>
            <p:cNvCxnSpPr/>
            <p:nvPr/>
          </p:nvCxnSpPr>
          <p:spPr>
            <a:xfrm rot="-5400000" flipH="1">
              <a:off x="6118938" y="1658925"/>
              <a:ext cx="831600" cy="600"/>
            </a:xfrm>
            <a:prstGeom prst="bentConnector3">
              <a:avLst>
                <a:gd name="adj1" fmla="val 50000"/>
              </a:avLst>
            </a:prstGeom>
            <a:noFill/>
            <a:ln w="28575" cap="flat" cmpd="sng">
              <a:solidFill>
                <a:schemeClr val="dk1"/>
              </a:solidFill>
              <a:prstDash val="solid"/>
              <a:round/>
              <a:headEnd type="none" w="med" len="med"/>
              <a:tailEnd type="none" w="med" len="med"/>
            </a:ln>
          </p:spPr>
        </p:cxnSp>
        <p:grpSp>
          <p:nvGrpSpPr>
            <p:cNvPr id="2501" name="Google Shape;2501;p58"/>
            <p:cNvGrpSpPr/>
            <p:nvPr/>
          </p:nvGrpSpPr>
          <p:grpSpPr>
            <a:xfrm>
              <a:off x="4716935" y="336275"/>
              <a:ext cx="4552828" cy="4265503"/>
              <a:chOff x="4716935" y="336275"/>
              <a:chExt cx="4552828" cy="4265503"/>
            </a:xfrm>
          </p:grpSpPr>
          <p:grpSp>
            <p:nvGrpSpPr>
              <p:cNvPr id="2502" name="Google Shape;2502;p58"/>
              <p:cNvGrpSpPr/>
              <p:nvPr/>
            </p:nvGrpSpPr>
            <p:grpSpPr>
              <a:xfrm>
                <a:off x="4716935" y="336275"/>
                <a:ext cx="4552828" cy="4265503"/>
                <a:chOff x="4716935" y="336275"/>
                <a:chExt cx="4552828" cy="4265503"/>
              </a:xfrm>
            </p:grpSpPr>
            <p:sp>
              <p:nvSpPr>
                <p:cNvPr id="2503" name="Google Shape;2503;p58"/>
                <p:cNvSpPr/>
                <p:nvPr/>
              </p:nvSpPr>
              <p:spPr>
                <a:xfrm>
                  <a:off x="7635482" y="336275"/>
                  <a:ext cx="1022922" cy="1022889"/>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8"/>
                <p:cNvSpPr/>
                <p:nvPr/>
              </p:nvSpPr>
              <p:spPr>
                <a:xfrm>
                  <a:off x="7949075" y="649871"/>
                  <a:ext cx="347255" cy="347255"/>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326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5" name="Google Shape;2505;p58"/>
                <p:cNvGrpSpPr/>
                <p:nvPr/>
              </p:nvGrpSpPr>
              <p:grpSpPr>
                <a:xfrm>
                  <a:off x="5399619" y="847707"/>
                  <a:ext cx="3870144" cy="3069286"/>
                  <a:chOff x="5399619" y="2219307"/>
                  <a:chExt cx="3870144" cy="3069286"/>
                </a:xfrm>
              </p:grpSpPr>
              <p:sp>
                <p:nvSpPr>
                  <p:cNvPr id="2506" name="Google Shape;2506;p58"/>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8"/>
                  <p:cNvSpPr/>
                  <p:nvPr/>
                </p:nvSpPr>
                <p:spPr>
                  <a:xfrm>
                    <a:off x="6371009" y="2406273"/>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8"/>
                  <p:cNvSpPr/>
                  <p:nvPr/>
                </p:nvSpPr>
                <p:spPr>
                  <a:xfrm>
                    <a:off x="6403651" y="2439892"/>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8"/>
                  <p:cNvSpPr/>
                  <p:nvPr/>
                </p:nvSpPr>
                <p:spPr>
                  <a:xfrm>
                    <a:off x="6440263" y="2476504"/>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8"/>
                  <p:cNvSpPr/>
                  <p:nvPr/>
                </p:nvSpPr>
                <p:spPr>
                  <a:xfrm rot="2700000" flipH="1">
                    <a:off x="6269987" y="3888725"/>
                    <a:ext cx="529520" cy="529520"/>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8"/>
                  <p:cNvSpPr/>
                  <p:nvPr/>
                </p:nvSpPr>
                <p:spPr>
                  <a:xfrm rot="2700000" flipH="1">
                    <a:off x="5732073" y="3350847"/>
                    <a:ext cx="1605317" cy="1605266"/>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8"/>
                  <p:cNvSpPr/>
                  <p:nvPr/>
                </p:nvSpPr>
                <p:spPr>
                  <a:xfrm rot="2700000" flipH="1">
                    <a:off x="6073736" y="3575019"/>
                    <a:ext cx="1156924" cy="1156924"/>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8"/>
                  <p:cNvSpPr/>
                  <p:nvPr/>
                </p:nvSpPr>
                <p:spPr>
                  <a:xfrm rot="2700000" flipH="1">
                    <a:off x="6327038" y="3945773"/>
                    <a:ext cx="415435" cy="415435"/>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8"/>
                  <p:cNvSpPr/>
                  <p:nvPr/>
                </p:nvSpPr>
                <p:spPr>
                  <a:xfrm rot="2700000" flipH="1">
                    <a:off x="6445027" y="4063770"/>
                    <a:ext cx="179432" cy="179432"/>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5" name="Google Shape;2515;p58"/>
                <p:cNvGrpSpPr/>
                <p:nvPr/>
              </p:nvGrpSpPr>
              <p:grpSpPr>
                <a:xfrm>
                  <a:off x="4716935" y="2738838"/>
                  <a:ext cx="1862947" cy="1862940"/>
                  <a:chOff x="4707894" y="2819553"/>
                  <a:chExt cx="1862947" cy="1862940"/>
                </a:xfrm>
              </p:grpSpPr>
              <p:cxnSp>
                <p:nvCxnSpPr>
                  <p:cNvPr id="2516" name="Google Shape;2516;p58"/>
                  <p:cNvCxnSpPr/>
                  <p:nvPr/>
                </p:nvCxnSpPr>
                <p:spPr>
                  <a:xfrm rot="10800000" flipH="1">
                    <a:off x="4956841" y="2819553"/>
                    <a:ext cx="1614000" cy="1614000"/>
                  </a:xfrm>
                  <a:prstGeom prst="straightConnector1">
                    <a:avLst/>
                  </a:prstGeom>
                  <a:noFill/>
                  <a:ln w="28575" cap="flat" cmpd="sng">
                    <a:solidFill>
                      <a:schemeClr val="dk1"/>
                    </a:solidFill>
                    <a:prstDash val="solid"/>
                    <a:round/>
                    <a:headEnd type="none" w="med" len="med"/>
                    <a:tailEnd type="oval" w="med" len="med"/>
                  </a:ln>
                </p:spPr>
              </p:cxnSp>
              <p:sp>
                <p:nvSpPr>
                  <p:cNvPr id="2517" name="Google Shape;2517;p58"/>
                  <p:cNvSpPr/>
                  <p:nvPr/>
                </p:nvSpPr>
                <p:spPr>
                  <a:xfrm rot="-2700000">
                    <a:off x="4776059" y="4286376"/>
                    <a:ext cx="327464" cy="328440"/>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8"/>
                  <p:cNvSpPr/>
                  <p:nvPr/>
                </p:nvSpPr>
                <p:spPr>
                  <a:xfrm rot="-2700000">
                    <a:off x="4808689" y="4320000"/>
                    <a:ext cx="262179" cy="261170"/>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8"/>
                  <p:cNvSpPr/>
                  <p:nvPr/>
                </p:nvSpPr>
                <p:spPr>
                  <a:xfrm rot="-2700000">
                    <a:off x="5279571" y="3772556"/>
                    <a:ext cx="582678" cy="91027"/>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8"/>
                  <p:cNvSpPr/>
                  <p:nvPr/>
                </p:nvSpPr>
                <p:spPr>
                  <a:xfrm rot="-2700000">
                    <a:off x="4845312" y="4356608"/>
                    <a:ext cx="188954" cy="187978"/>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1" name="Google Shape;2521;p58"/>
              <p:cNvSpPr/>
              <p:nvPr/>
            </p:nvSpPr>
            <p:spPr>
              <a:xfrm>
                <a:off x="7136942" y="11523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p:cNvSpPr/>
          <p:nvPr/>
        </p:nvSpPr>
        <p:spPr>
          <a:xfrm>
            <a:off x="713325" y="3663935"/>
            <a:ext cx="3332202" cy="636666"/>
          </a:xfrm>
          <a:prstGeom prst="rect">
            <a:avLst/>
          </a:prstGeom>
          <a:solidFill>
            <a:srgbClr val="2E3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144</Words>
  <Application>Microsoft Office PowerPoint</Application>
  <PresentationFormat>On-screen Show (16:9)</PresentationFormat>
  <Paragraphs>26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Lato</vt:lpstr>
      <vt:lpstr>Montserrat</vt:lpstr>
      <vt:lpstr>Source Sans Pro</vt:lpstr>
      <vt:lpstr>Electronic Circuit Style CV by Slidesgo</vt:lpstr>
      <vt:lpstr>TEAM IT 1</vt:lpstr>
      <vt:lpstr>NGUYỄN ĐỨC TRÍ 11A3</vt:lpstr>
      <vt:lpstr>WHAT IS THE GAME ABOUT ?</vt:lpstr>
      <vt:lpstr>INFORMATION</vt:lpstr>
      <vt:lpstr>PowerPoint Presentation</vt:lpstr>
      <vt:lpstr>BACKGROUND</vt:lpstr>
      <vt:lpstr>ABOUT THE TEAM</vt:lpstr>
      <vt:lpstr>THANKS FOR LISTENING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IT 1</dc:title>
  <dc:creator>Ha Noi</dc:creator>
  <cp:lastModifiedBy>TRAN MINH TUAN</cp:lastModifiedBy>
  <cp:revision>17</cp:revision>
  <dcterms:modified xsi:type="dcterms:W3CDTF">2022-09-22T15:14:26Z</dcterms:modified>
</cp:coreProperties>
</file>