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31"/>
  </p:notesMasterIdLst>
  <p:handoutMasterIdLst>
    <p:handoutMasterId r:id="rId32"/>
  </p:handoutMasterIdLst>
  <p:sldIdLst>
    <p:sldId id="452" r:id="rId5"/>
    <p:sldId id="404" r:id="rId6"/>
    <p:sldId id="410" r:id="rId7"/>
    <p:sldId id="448" r:id="rId8"/>
    <p:sldId id="451" r:id="rId9"/>
    <p:sldId id="414" r:id="rId10"/>
    <p:sldId id="411" r:id="rId11"/>
    <p:sldId id="412" r:id="rId12"/>
    <p:sldId id="443" r:id="rId13"/>
    <p:sldId id="446" r:id="rId14"/>
    <p:sldId id="420" r:id="rId15"/>
    <p:sldId id="419" r:id="rId16"/>
    <p:sldId id="423" r:id="rId17"/>
    <p:sldId id="422" r:id="rId18"/>
    <p:sldId id="426" r:id="rId19"/>
    <p:sldId id="425" r:id="rId20"/>
    <p:sldId id="429" r:id="rId21"/>
    <p:sldId id="428" r:id="rId22"/>
    <p:sldId id="432" r:id="rId23"/>
    <p:sldId id="431" r:id="rId24"/>
    <p:sldId id="444" r:id="rId25"/>
    <p:sldId id="436" r:id="rId26"/>
    <p:sldId id="447" r:id="rId27"/>
    <p:sldId id="435" r:id="rId28"/>
    <p:sldId id="439" r:id="rId29"/>
    <p:sldId id="438"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09A2BE3-2D0E-4BDF-9E7B-B5B14B6C6981}">
          <p14:sldIdLst>
            <p14:sldId id="452"/>
            <p14:sldId id="404"/>
          </p14:sldIdLst>
        </p14:section>
        <p14:section name="Grouping" id="{C10331E8-94F3-4571-BA73-F8D592D4BA90}">
          <p14:sldIdLst>
            <p14:sldId id="410"/>
            <p14:sldId id="448"/>
            <p14:sldId id="451"/>
            <p14:sldId id="414"/>
            <p14:sldId id="411"/>
            <p14:sldId id="412"/>
          </p14:sldIdLst>
        </p14:section>
        <p14:section name="Aggregate Functions" id="{5E22B127-A980-48CE-9AF6-18AD37C5521D}">
          <p14:sldIdLst>
            <p14:sldId id="443"/>
            <p14:sldId id="446"/>
            <p14:sldId id="420"/>
            <p14:sldId id="419"/>
            <p14:sldId id="423"/>
            <p14:sldId id="422"/>
            <p14:sldId id="426"/>
            <p14:sldId id="425"/>
            <p14:sldId id="429"/>
            <p14:sldId id="428"/>
            <p14:sldId id="432"/>
            <p14:sldId id="431"/>
          </p14:sldIdLst>
        </p14:section>
        <p14:section name="Having" id="{2EAC9775-B3C6-4DBE-ABC8-6E6F3BAAAEB2}">
          <p14:sldIdLst>
            <p14:sldId id="444"/>
            <p14:sldId id="436"/>
            <p14:sldId id="447"/>
            <p14:sldId id="435"/>
          </p14:sldIdLst>
        </p14:section>
        <p14:section name="Conclusion" id="{7587B953-7D9E-4BF6-8429-6E9B0BBD8E77}">
          <p14:sldIdLst>
            <p14:sldId id="439"/>
            <p14:sldId id="438"/>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ftUniLector" initials="S" lastIdx="1" clrIdx="0">
    <p:extLst>
      <p:ext uri="{19B8F6BF-5375-455C-9EA6-DF929625EA0E}">
        <p15:presenceInfo xmlns:p15="http://schemas.microsoft.com/office/powerpoint/2012/main" userId="SoftUniLec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711"/>
    <a:srgbClr val="7C7154"/>
    <a:srgbClr val="F3BE60"/>
    <a:srgbClr val="00B050"/>
    <a:srgbClr val="613306"/>
    <a:srgbClr val="371D03"/>
    <a:srgbClr val="482604"/>
    <a:srgbClr val="FFF0D9"/>
    <a:srgbClr val="C6C0AA"/>
    <a:srgbClr val="7030A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98" autoAdjust="0"/>
    <p:restoredTop sz="78413" autoAdjust="0"/>
  </p:normalViewPr>
  <p:slideViewPr>
    <p:cSldViewPr>
      <p:cViewPr varScale="1">
        <p:scale>
          <a:sx n="105" d="100"/>
          <a:sy n="105" d="100"/>
        </p:scale>
        <p:origin x="138" y="318"/>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nh Ho Hoang" userId="bdaa2ca6-9388-4c5e-9437-595bc402494c" providerId="ADAL" clId="{07A5DC23-27F4-4DA8-A529-26B0ABEE0DB7}"/>
    <pc:docChg chg="undo custSel delSld modSld sldOrd modMainMaster modSection">
      <pc:chgData name="Thanh Ho Hoang" userId="bdaa2ca6-9388-4c5e-9437-595bc402494c" providerId="ADAL" clId="{07A5DC23-27F4-4DA8-A529-26B0ABEE0DB7}" dt="2021-12-29T07:57:22.310" v="771"/>
      <pc:docMkLst>
        <pc:docMk/>
      </pc:docMkLst>
      <pc:sldChg chg="addSp delSp modSp">
        <pc:chgData name="Thanh Ho Hoang" userId="bdaa2ca6-9388-4c5e-9437-595bc402494c" providerId="ADAL" clId="{07A5DC23-27F4-4DA8-A529-26B0ABEE0DB7}" dt="2021-12-28T12:15:25.243" v="193" actId="2711"/>
        <pc:sldMkLst>
          <pc:docMk/>
          <pc:sldMk cId="3132167009" sldId="404"/>
        </pc:sldMkLst>
        <pc:spChg chg="del">
          <ac:chgData name="Thanh Ho Hoang" userId="bdaa2ca6-9388-4c5e-9437-595bc402494c" providerId="ADAL" clId="{07A5DC23-27F4-4DA8-A529-26B0ABEE0DB7}" dt="2021-12-28T12:05:27.644" v="78" actId="478"/>
          <ac:spMkLst>
            <pc:docMk/>
            <pc:sldMk cId="3132167009" sldId="404"/>
            <ac:spMk id="2" creationId="{00000000-0000-0000-0000-000000000000}"/>
          </ac:spMkLst>
        </pc:spChg>
        <pc:spChg chg="add del mod">
          <ac:chgData name="Thanh Ho Hoang" userId="bdaa2ca6-9388-4c5e-9437-595bc402494c" providerId="ADAL" clId="{07A5DC23-27F4-4DA8-A529-26B0ABEE0DB7}" dt="2021-12-28T12:14:51.301" v="188" actId="478"/>
          <ac:spMkLst>
            <pc:docMk/>
            <pc:sldMk cId="3132167009" sldId="404"/>
            <ac:spMk id="4" creationId="{8C436BAF-4BD3-4B6D-8855-F3CFD19444E5}"/>
          </ac:spMkLst>
        </pc:spChg>
        <pc:spChg chg="add">
          <ac:chgData name="Thanh Ho Hoang" userId="bdaa2ca6-9388-4c5e-9437-595bc402494c" providerId="ADAL" clId="{07A5DC23-27F4-4DA8-A529-26B0ABEE0DB7}" dt="2021-12-28T12:14:49.129" v="187"/>
          <ac:spMkLst>
            <pc:docMk/>
            <pc:sldMk cId="3132167009" sldId="404"/>
            <ac:spMk id="8" creationId="{CF439F8F-D8E1-414F-9F61-F3AEB3F79FA4}"/>
          </ac:spMkLst>
        </pc:spChg>
        <pc:spChg chg="del">
          <ac:chgData name="Thanh Ho Hoang" userId="bdaa2ca6-9388-4c5e-9437-595bc402494c" providerId="ADAL" clId="{07A5DC23-27F4-4DA8-A529-26B0ABEE0DB7}" dt="2021-12-28T12:14:48.624" v="186" actId="478"/>
          <ac:spMkLst>
            <pc:docMk/>
            <pc:sldMk cId="3132167009" sldId="404"/>
            <ac:spMk id="444418" creationId="{00000000-0000-0000-0000-000000000000}"/>
          </ac:spMkLst>
        </pc:spChg>
        <pc:spChg chg="mod">
          <ac:chgData name="Thanh Ho Hoang" userId="bdaa2ca6-9388-4c5e-9437-595bc402494c" providerId="ADAL" clId="{07A5DC23-27F4-4DA8-A529-26B0ABEE0DB7}" dt="2021-12-28T12:15:25.243" v="193" actId="2711"/>
          <ac:spMkLst>
            <pc:docMk/>
            <pc:sldMk cId="3132167009" sldId="404"/>
            <ac:spMk id="444419" creationId="{00000000-0000-0000-0000-000000000000}"/>
          </ac:spMkLst>
        </pc:spChg>
        <pc:picChg chg="del">
          <ac:chgData name="Thanh Ho Hoang" userId="bdaa2ca6-9388-4c5e-9437-595bc402494c" providerId="ADAL" clId="{07A5DC23-27F4-4DA8-A529-26B0ABEE0DB7}" dt="2021-12-28T11:54:48.069" v="33" actId="478"/>
          <ac:picMkLst>
            <pc:docMk/>
            <pc:sldMk cId="3132167009" sldId="404"/>
            <ac:picMk id="10" creationId="{00000000-0000-0000-0000-000000000000}"/>
          </ac:picMkLst>
        </pc:picChg>
      </pc:sldChg>
      <pc:sldChg chg="del">
        <pc:chgData name="Thanh Ho Hoang" userId="bdaa2ca6-9388-4c5e-9437-595bc402494c" providerId="ADAL" clId="{07A5DC23-27F4-4DA8-A529-26B0ABEE0DB7}" dt="2021-12-28T11:54:54.491" v="34" actId="2696"/>
        <pc:sldMkLst>
          <pc:docMk/>
          <pc:sldMk cId="2040835360" sldId="405"/>
        </pc:sldMkLst>
      </pc:sldChg>
      <pc:sldChg chg="addSp delSp modSp">
        <pc:chgData name="Thanh Ho Hoang" userId="bdaa2ca6-9388-4c5e-9437-595bc402494c" providerId="ADAL" clId="{07A5DC23-27F4-4DA8-A529-26B0ABEE0DB7}" dt="2021-12-28T12:15:32.131" v="194" actId="113"/>
        <pc:sldMkLst>
          <pc:docMk/>
          <pc:sldMk cId="2070578743" sldId="410"/>
        </pc:sldMkLst>
        <pc:spChg chg="mod">
          <ac:chgData name="Thanh Ho Hoang" userId="bdaa2ca6-9388-4c5e-9437-595bc402494c" providerId="ADAL" clId="{07A5DC23-27F4-4DA8-A529-26B0ABEE0DB7}" dt="2021-12-28T12:11:33.940" v="126" actId="113"/>
          <ac:spMkLst>
            <pc:docMk/>
            <pc:sldMk cId="2070578743" sldId="410"/>
            <ac:spMk id="5" creationId="{00000000-0000-0000-0000-000000000000}"/>
          </ac:spMkLst>
        </pc:spChg>
        <pc:spChg chg="mod">
          <ac:chgData name="Thanh Ho Hoang" userId="bdaa2ca6-9388-4c5e-9437-595bc402494c" providerId="ADAL" clId="{07A5DC23-27F4-4DA8-A529-26B0ABEE0DB7}" dt="2021-12-28T12:15:32.131" v="194" actId="113"/>
          <ac:spMkLst>
            <pc:docMk/>
            <pc:sldMk cId="2070578743" sldId="410"/>
            <ac:spMk id="6" creationId="{00000000-0000-0000-0000-000000000000}"/>
          </ac:spMkLst>
        </pc:spChg>
        <pc:spChg chg="add del ord">
          <ac:chgData name="Thanh Ho Hoang" userId="bdaa2ca6-9388-4c5e-9437-595bc402494c" providerId="ADAL" clId="{07A5DC23-27F4-4DA8-A529-26B0ABEE0DB7}" dt="2021-12-28T12:11:01.929" v="118"/>
          <ac:spMkLst>
            <pc:docMk/>
            <pc:sldMk cId="2070578743" sldId="410"/>
            <ac:spMk id="8" creationId="{829054E8-5E7B-4A52-8C21-7DE8CCAA4BD9}"/>
          </ac:spMkLst>
        </pc:spChg>
        <pc:spChg chg="add del ord">
          <ac:chgData name="Thanh Ho Hoang" userId="bdaa2ca6-9388-4c5e-9437-595bc402494c" providerId="ADAL" clId="{07A5DC23-27F4-4DA8-A529-26B0ABEE0DB7}" dt="2021-12-28T12:11:01.929" v="118"/>
          <ac:spMkLst>
            <pc:docMk/>
            <pc:sldMk cId="2070578743" sldId="410"/>
            <ac:spMk id="9" creationId="{AC99674F-18E2-4F41-A5F4-2CB5F3CE50B3}"/>
          </ac:spMkLst>
        </pc:spChg>
        <pc:spChg chg="add del ord">
          <ac:chgData name="Thanh Ho Hoang" userId="bdaa2ca6-9388-4c5e-9437-595bc402494c" providerId="ADAL" clId="{07A5DC23-27F4-4DA8-A529-26B0ABEE0DB7}" dt="2021-12-28T12:11:01.929" v="118"/>
          <ac:spMkLst>
            <pc:docMk/>
            <pc:sldMk cId="2070578743" sldId="410"/>
            <ac:spMk id="10" creationId="{14A4BF8C-6C37-4904-8C0B-DCF8F43CF04F}"/>
          </ac:spMkLst>
        </pc:spChg>
        <pc:spChg chg="add del ord">
          <ac:chgData name="Thanh Ho Hoang" userId="bdaa2ca6-9388-4c5e-9437-595bc402494c" providerId="ADAL" clId="{07A5DC23-27F4-4DA8-A529-26B0ABEE0DB7}" dt="2021-12-28T12:11:01.929" v="118"/>
          <ac:spMkLst>
            <pc:docMk/>
            <pc:sldMk cId="2070578743" sldId="410"/>
            <ac:spMk id="11" creationId="{8FEA6513-2C4D-4A80-924C-6B957374F151}"/>
          </ac:spMkLst>
        </pc:spChg>
        <pc:spChg chg="add del ord">
          <ac:chgData name="Thanh Ho Hoang" userId="bdaa2ca6-9388-4c5e-9437-595bc402494c" providerId="ADAL" clId="{07A5DC23-27F4-4DA8-A529-26B0ABEE0DB7}" dt="2021-12-28T12:11:01.929" v="118"/>
          <ac:spMkLst>
            <pc:docMk/>
            <pc:sldMk cId="2070578743" sldId="410"/>
            <ac:spMk id="14" creationId="{D1B1001F-4A18-45D0-B0AC-B9A305B37323}"/>
          </ac:spMkLst>
        </pc:spChg>
        <pc:spChg chg="add ord">
          <ac:chgData name="Thanh Ho Hoang" userId="bdaa2ca6-9388-4c5e-9437-595bc402494c" providerId="ADAL" clId="{07A5DC23-27F4-4DA8-A529-26B0ABEE0DB7}" dt="2021-12-28T12:11:05.344" v="120" actId="167"/>
          <ac:spMkLst>
            <pc:docMk/>
            <pc:sldMk cId="2070578743" sldId="410"/>
            <ac:spMk id="17" creationId="{B75CE52D-002D-4D5C-AE41-F608346517F6}"/>
          </ac:spMkLst>
        </pc:spChg>
        <pc:picChg chg="del">
          <ac:chgData name="Thanh Ho Hoang" userId="bdaa2ca6-9388-4c5e-9437-595bc402494c" providerId="ADAL" clId="{07A5DC23-27F4-4DA8-A529-26B0ABEE0DB7}" dt="2021-12-28T12:04:01.199" v="60" actId="478"/>
          <ac:picMkLst>
            <pc:docMk/>
            <pc:sldMk cId="2070578743" sldId="410"/>
            <ac:picMk id="7" creationId="{00000000-0000-0000-0000-000000000000}"/>
          </ac:picMkLst>
        </pc:picChg>
        <pc:picChg chg="add del ord">
          <ac:chgData name="Thanh Ho Hoang" userId="bdaa2ca6-9388-4c5e-9437-595bc402494c" providerId="ADAL" clId="{07A5DC23-27F4-4DA8-A529-26B0ABEE0DB7}" dt="2021-12-28T12:11:01.929" v="118"/>
          <ac:picMkLst>
            <pc:docMk/>
            <pc:sldMk cId="2070578743" sldId="410"/>
            <ac:picMk id="12" creationId="{C6CA161B-D611-4829-959B-BB04E3985A7F}"/>
          </ac:picMkLst>
        </pc:picChg>
        <pc:picChg chg="add del ord">
          <ac:chgData name="Thanh Ho Hoang" userId="bdaa2ca6-9388-4c5e-9437-595bc402494c" providerId="ADAL" clId="{07A5DC23-27F4-4DA8-A529-26B0ABEE0DB7}" dt="2021-12-28T12:11:01.929" v="118"/>
          <ac:picMkLst>
            <pc:docMk/>
            <pc:sldMk cId="2070578743" sldId="410"/>
            <ac:picMk id="13" creationId="{BA3493F8-9120-4F0E-A863-5C0D33240F0A}"/>
          </ac:picMkLst>
        </pc:picChg>
        <pc:picChg chg="add mod ord">
          <ac:chgData name="Thanh Ho Hoang" userId="bdaa2ca6-9388-4c5e-9437-595bc402494c" providerId="ADAL" clId="{07A5DC23-27F4-4DA8-A529-26B0ABEE0DB7}" dt="2021-12-28T12:11:12.489" v="121" actId="1076"/>
          <ac:picMkLst>
            <pc:docMk/>
            <pc:sldMk cId="2070578743" sldId="410"/>
            <ac:picMk id="15" creationId="{9E4521D2-5B02-4F1D-ABF6-02C17E80548F}"/>
          </ac:picMkLst>
        </pc:picChg>
        <pc:picChg chg="add ord">
          <ac:chgData name="Thanh Ho Hoang" userId="bdaa2ca6-9388-4c5e-9437-595bc402494c" providerId="ADAL" clId="{07A5DC23-27F4-4DA8-A529-26B0ABEE0DB7}" dt="2021-12-28T12:11:05.344" v="120" actId="167"/>
          <ac:picMkLst>
            <pc:docMk/>
            <pc:sldMk cId="2070578743" sldId="410"/>
            <ac:picMk id="16" creationId="{759CF9B7-557F-4181-9F8D-266291177C92}"/>
          </ac:picMkLst>
        </pc:picChg>
      </pc:sldChg>
      <pc:sldChg chg="addSp delSp modSp">
        <pc:chgData name="Thanh Ho Hoang" userId="bdaa2ca6-9388-4c5e-9437-595bc402494c" providerId="ADAL" clId="{07A5DC23-27F4-4DA8-A529-26B0ABEE0DB7}" dt="2021-12-28T12:23:33.294" v="293" actId="1076"/>
        <pc:sldMkLst>
          <pc:docMk/>
          <pc:sldMk cId="588000928" sldId="411"/>
        </pc:sldMkLst>
        <pc:spChg chg="add del mod">
          <ac:chgData name="Thanh Ho Hoang" userId="bdaa2ca6-9388-4c5e-9437-595bc402494c" providerId="ADAL" clId="{07A5DC23-27F4-4DA8-A529-26B0ABEE0DB7}" dt="2021-12-28T12:20:48.762" v="242" actId="478"/>
          <ac:spMkLst>
            <pc:docMk/>
            <pc:sldMk cId="588000928" sldId="411"/>
            <ac:spMk id="3" creationId="{F524CC5F-4A47-4D2F-9279-7A35336E4EAC}"/>
          </ac:spMkLst>
        </pc:spChg>
        <pc:spChg chg="add del mod">
          <ac:chgData name="Thanh Ho Hoang" userId="bdaa2ca6-9388-4c5e-9437-595bc402494c" providerId="ADAL" clId="{07A5DC23-27F4-4DA8-A529-26B0ABEE0DB7}" dt="2021-12-28T12:20:47.418" v="241" actId="478"/>
          <ac:spMkLst>
            <pc:docMk/>
            <pc:sldMk cId="588000928" sldId="411"/>
            <ac:spMk id="4" creationId="{00000000-0000-0000-0000-000000000000}"/>
          </ac:spMkLst>
        </pc:spChg>
        <pc:spChg chg="mod">
          <ac:chgData name="Thanh Ho Hoang" userId="bdaa2ca6-9388-4c5e-9437-595bc402494c" providerId="ADAL" clId="{07A5DC23-27F4-4DA8-A529-26B0ABEE0DB7}" dt="2021-12-28T12:23:24.757" v="292" actId="255"/>
          <ac:spMkLst>
            <pc:docMk/>
            <pc:sldMk cId="588000928" sldId="411"/>
            <ac:spMk id="5" creationId="{00000000-0000-0000-0000-000000000000}"/>
          </ac:spMkLst>
        </pc:spChg>
        <pc:spChg chg="del">
          <ac:chgData name="Thanh Ho Hoang" userId="bdaa2ca6-9388-4c5e-9437-595bc402494c" providerId="ADAL" clId="{07A5DC23-27F4-4DA8-A529-26B0ABEE0DB7}" dt="2021-12-28T12:05:39.237" v="82" actId="478"/>
          <ac:spMkLst>
            <pc:docMk/>
            <pc:sldMk cId="588000928" sldId="411"/>
            <ac:spMk id="6" creationId="{00000000-0000-0000-0000-000000000000}"/>
          </ac:spMkLst>
        </pc:spChg>
        <pc:spChg chg="del">
          <ac:chgData name="Thanh Ho Hoang" userId="bdaa2ca6-9388-4c5e-9437-595bc402494c" providerId="ADAL" clId="{07A5DC23-27F4-4DA8-A529-26B0ABEE0DB7}" dt="2021-12-28T11:59:23.808" v="41" actId="478"/>
          <ac:spMkLst>
            <pc:docMk/>
            <pc:sldMk cId="588000928" sldId="411"/>
            <ac:spMk id="10" creationId="{00000000-0000-0000-0000-000000000000}"/>
          </ac:spMkLst>
        </pc:spChg>
        <pc:spChg chg="mod">
          <ac:chgData name="Thanh Ho Hoang" userId="bdaa2ca6-9388-4c5e-9437-595bc402494c" providerId="ADAL" clId="{07A5DC23-27F4-4DA8-A529-26B0ABEE0DB7}" dt="2021-12-28T12:23:33.294" v="293" actId="1076"/>
          <ac:spMkLst>
            <pc:docMk/>
            <pc:sldMk cId="588000928" sldId="411"/>
            <ac:spMk id="13" creationId="{00000000-0000-0000-0000-000000000000}"/>
          </ac:spMkLst>
        </pc:spChg>
        <pc:spChg chg="mod">
          <ac:chgData name="Thanh Ho Hoang" userId="bdaa2ca6-9388-4c5e-9437-595bc402494c" providerId="ADAL" clId="{07A5DC23-27F4-4DA8-A529-26B0ABEE0DB7}" dt="2021-12-28T12:23:33.294" v="293" actId="1076"/>
          <ac:spMkLst>
            <pc:docMk/>
            <pc:sldMk cId="588000928" sldId="411"/>
            <ac:spMk id="14" creationId="{00000000-0000-0000-0000-000000000000}"/>
          </ac:spMkLst>
        </pc:spChg>
        <pc:spChg chg="mod">
          <ac:chgData name="Thanh Ho Hoang" userId="bdaa2ca6-9388-4c5e-9437-595bc402494c" providerId="ADAL" clId="{07A5DC23-27F4-4DA8-A529-26B0ABEE0DB7}" dt="2021-12-28T12:23:33.294" v="293" actId="1076"/>
          <ac:spMkLst>
            <pc:docMk/>
            <pc:sldMk cId="588000928" sldId="411"/>
            <ac:spMk id="15" creationId="{00000000-0000-0000-0000-000000000000}"/>
          </ac:spMkLst>
        </pc:spChg>
        <pc:spChg chg="add mod">
          <ac:chgData name="Thanh Ho Hoang" userId="bdaa2ca6-9388-4c5e-9437-595bc402494c" providerId="ADAL" clId="{07A5DC23-27F4-4DA8-A529-26B0ABEE0DB7}" dt="2021-12-28T12:20:54.313" v="244" actId="14100"/>
          <ac:spMkLst>
            <pc:docMk/>
            <pc:sldMk cId="588000928" sldId="411"/>
            <ac:spMk id="16" creationId="{3C78D5AA-8849-4B61-8123-1FB89CC68506}"/>
          </ac:spMkLst>
        </pc:spChg>
        <pc:graphicFrameChg chg="mod">
          <ac:chgData name="Thanh Ho Hoang" userId="bdaa2ca6-9388-4c5e-9437-595bc402494c" providerId="ADAL" clId="{07A5DC23-27F4-4DA8-A529-26B0ABEE0DB7}" dt="2021-12-28T12:23:33.294" v="293" actId="1076"/>
          <ac:graphicFrameMkLst>
            <pc:docMk/>
            <pc:sldMk cId="588000928" sldId="411"/>
            <ac:graphicFrameMk id="11" creationId="{00000000-0000-0000-0000-000000000000}"/>
          </ac:graphicFrameMkLst>
        </pc:graphicFrameChg>
        <pc:graphicFrameChg chg="mod">
          <ac:chgData name="Thanh Ho Hoang" userId="bdaa2ca6-9388-4c5e-9437-595bc402494c" providerId="ADAL" clId="{07A5DC23-27F4-4DA8-A529-26B0ABEE0DB7}" dt="2021-12-28T12:23:33.294" v="293" actId="1076"/>
          <ac:graphicFrameMkLst>
            <pc:docMk/>
            <pc:sldMk cId="588000928" sldId="411"/>
            <ac:graphicFrameMk id="12" creationId="{00000000-0000-0000-0000-000000000000}"/>
          </ac:graphicFrameMkLst>
        </pc:graphicFrameChg>
      </pc:sldChg>
      <pc:sldChg chg="addSp delSp modSp">
        <pc:chgData name="Thanh Ho Hoang" userId="bdaa2ca6-9388-4c5e-9437-595bc402494c" providerId="ADAL" clId="{07A5DC23-27F4-4DA8-A529-26B0ABEE0DB7}" dt="2021-12-28T12:23:13.846" v="290" actId="1076"/>
        <pc:sldMkLst>
          <pc:docMk/>
          <pc:sldMk cId="179794034" sldId="412"/>
        </pc:sldMkLst>
        <pc:spChg chg="add del mod">
          <ac:chgData name="Thanh Ho Hoang" userId="bdaa2ca6-9388-4c5e-9437-595bc402494c" providerId="ADAL" clId="{07A5DC23-27F4-4DA8-A529-26B0ABEE0DB7}" dt="2021-12-28T12:22:02.437" v="273" actId="478"/>
          <ac:spMkLst>
            <pc:docMk/>
            <pc:sldMk cId="179794034" sldId="412"/>
            <ac:spMk id="3" creationId="{467668C7-C349-4154-825C-427DD70B2E72}"/>
          </ac:spMkLst>
        </pc:spChg>
        <pc:spChg chg="add del">
          <ac:chgData name="Thanh Ho Hoang" userId="bdaa2ca6-9388-4c5e-9437-595bc402494c" providerId="ADAL" clId="{07A5DC23-27F4-4DA8-A529-26B0ABEE0DB7}" dt="2021-12-28T12:22:04.296" v="275"/>
          <ac:spMkLst>
            <pc:docMk/>
            <pc:sldMk cId="179794034" sldId="412"/>
            <ac:spMk id="4" creationId="{33ECDD7E-46F3-4C15-A9D0-B1F1A121C7BA}"/>
          </ac:spMkLst>
        </pc:spChg>
        <pc:spChg chg="del">
          <ac:chgData name="Thanh Ho Hoang" userId="bdaa2ca6-9388-4c5e-9437-595bc402494c" providerId="ADAL" clId="{07A5DC23-27F4-4DA8-A529-26B0ABEE0DB7}" dt="2021-12-28T12:05:42.146" v="83" actId="478"/>
          <ac:spMkLst>
            <pc:docMk/>
            <pc:sldMk cId="179794034" sldId="412"/>
            <ac:spMk id="5" creationId="{00000000-0000-0000-0000-000000000000}"/>
          </ac:spMkLst>
        </pc:spChg>
        <pc:spChg chg="mod">
          <ac:chgData name="Thanh Ho Hoang" userId="bdaa2ca6-9388-4c5e-9437-595bc402494c" providerId="ADAL" clId="{07A5DC23-27F4-4DA8-A529-26B0ABEE0DB7}" dt="2021-12-28T12:23:07.121" v="289" actId="1076"/>
          <ac:spMkLst>
            <pc:docMk/>
            <pc:sldMk cId="179794034" sldId="412"/>
            <ac:spMk id="8" creationId="{00000000-0000-0000-0000-000000000000}"/>
          </ac:spMkLst>
        </pc:spChg>
        <pc:spChg chg="mod">
          <ac:chgData name="Thanh Ho Hoang" userId="bdaa2ca6-9388-4c5e-9437-595bc402494c" providerId="ADAL" clId="{07A5DC23-27F4-4DA8-A529-26B0ABEE0DB7}" dt="2021-12-28T12:23:13.846" v="290" actId="1076"/>
          <ac:spMkLst>
            <pc:docMk/>
            <pc:sldMk cId="179794034" sldId="412"/>
            <ac:spMk id="9" creationId="{00000000-0000-0000-0000-000000000000}"/>
          </ac:spMkLst>
        </pc:spChg>
        <pc:spChg chg="mod">
          <ac:chgData name="Thanh Ho Hoang" userId="bdaa2ca6-9388-4c5e-9437-595bc402494c" providerId="ADAL" clId="{07A5DC23-27F4-4DA8-A529-26B0ABEE0DB7}" dt="2021-12-28T12:23:07.121" v="289" actId="1076"/>
          <ac:spMkLst>
            <pc:docMk/>
            <pc:sldMk cId="179794034" sldId="412"/>
            <ac:spMk id="10" creationId="{00000000-0000-0000-0000-000000000000}"/>
          </ac:spMkLst>
        </pc:spChg>
        <pc:spChg chg="mod">
          <ac:chgData name="Thanh Ho Hoang" userId="bdaa2ca6-9388-4c5e-9437-595bc402494c" providerId="ADAL" clId="{07A5DC23-27F4-4DA8-A529-26B0ABEE0DB7}" dt="2021-12-28T12:23:07.121" v="289" actId="1076"/>
          <ac:spMkLst>
            <pc:docMk/>
            <pc:sldMk cId="179794034" sldId="412"/>
            <ac:spMk id="11" creationId="{00000000-0000-0000-0000-000000000000}"/>
          </ac:spMkLst>
        </pc:spChg>
        <pc:spChg chg="mod">
          <ac:chgData name="Thanh Ho Hoang" userId="bdaa2ca6-9388-4c5e-9437-595bc402494c" providerId="ADAL" clId="{07A5DC23-27F4-4DA8-A529-26B0ABEE0DB7}" dt="2021-12-28T12:23:07.121" v="289" actId="1076"/>
          <ac:spMkLst>
            <pc:docMk/>
            <pc:sldMk cId="179794034" sldId="412"/>
            <ac:spMk id="12" creationId="{00000000-0000-0000-0000-000000000000}"/>
          </ac:spMkLst>
        </pc:spChg>
        <pc:spChg chg="mod">
          <ac:chgData name="Thanh Ho Hoang" userId="bdaa2ca6-9388-4c5e-9437-595bc402494c" providerId="ADAL" clId="{07A5DC23-27F4-4DA8-A529-26B0ABEE0DB7}" dt="2021-12-28T12:23:07.121" v="289" actId="1076"/>
          <ac:spMkLst>
            <pc:docMk/>
            <pc:sldMk cId="179794034" sldId="412"/>
            <ac:spMk id="13" creationId="{00000000-0000-0000-0000-000000000000}"/>
          </ac:spMkLst>
        </pc:spChg>
        <pc:spChg chg="del">
          <ac:chgData name="Thanh Ho Hoang" userId="bdaa2ca6-9388-4c5e-9437-595bc402494c" providerId="ADAL" clId="{07A5DC23-27F4-4DA8-A529-26B0ABEE0DB7}" dt="2021-12-28T11:59:38.883" v="42" actId="478"/>
          <ac:spMkLst>
            <pc:docMk/>
            <pc:sldMk cId="179794034" sldId="412"/>
            <ac:spMk id="14" creationId="{00000000-0000-0000-0000-000000000000}"/>
          </ac:spMkLst>
        </pc:spChg>
        <pc:spChg chg="add mod">
          <ac:chgData name="Thanh Ho Hoang" userId="bdaa2ca6-9388-4c5e-9437-595bc402494c" providerId="ADAL" clId="{07A5DC23-27F4-4DA8-A529-26B0ABEE0DB7}" dt="2021-12-28T12:22:20.964" v="284" actId="20577"/>
          <ac:spMkLst>
            <pc:docMk/>
            <pc:sldMk cId="179794034" sldId="412"/>
            <ac:spMk id="15" creationId="{122BD484-ED78-4C91-8B82-6C86FAB67A6D}"/>
          </ac:spMkLst>
        </pc:spChg>
        <pc:spChg chg="del">
          <ac:chgData name="Thanh Ho Hoang" userId="bdaa2ca6-9388-4c5e-9437-595bc402494c" providerId="ADAL" clId="{07A5DC23-27F4-4DA8-A529-26B0ABEE0DB7}" dt="2021-12-28T12:21:56.812" v="272" actId="478"/>
          <ac:spMkLst>
            <pc:docMk/>
            <pc:sldMk cId="179794034" sldId="412"/>
            <ac:spMk id="465922" creationId="{00000000-0000-0000-0000-000000000000}"/>
          </ac:spMkLst>
        </pc:spChg>
      </pc:sldChg>
      <pc:sldChg chg="addSp delSp modSp modAnim">
        <pc:chgData name="Thanh Ho Hoang" userId="bdaa2ca6-9388-4c5e-9437-595bc402494c" providerId="ADAL" clId="{07A5DC23-27F4-4DA8-A529-26B0ABEE0DB7}" dt="2021-12-28T12:20:15.943" v="236" actId="20577"/>
        <pc:sldMkLst>
          <pc:docMk/>
          <pc:sldMk cId="1985548227" sldId="414"/>
        </pc:sldMkLst>
        <pc:spChg chg="add del mod">
          <ac:chgData name="Thanh Ho Hoang" userId="bdaa2ca6-9388-4c5e-9437-595bc402494c" providerId="ADAL" clId="{07A5DC23-27F4-4DA8-A529-26B0ABEE0DB7}" dt="2021-12-28T12:19:39.282" v="225" actId="478"/>
          <ac:spMkLst>
            <pc:docMk/>
            <pc:sldMk cId="1985548227" sldId="414"/>
            <ac:spMk id="3" creationId="{AE59E42A-4B7A-416D-89F1-5CD8945031A2}"/>
          </ac:spMkLst>
        </pc:spChg>
        <pc:spChg chg="del">
          <ac:chgData name="Thanh Ho Hoang" userId="bdaa2ca6-9388-4c5e-9437-595bc402494c" providerId="ADAL" clId="{07A5DC23-27F4-4DA8-A529-26B0ABEE0DB7}" dt="2021-12-28T12:05:36.617" v="81" actId="478"/>
          <ac:spMkLst>
            <pc:docMk/>
            <pc:sldMk cId="1985548227" sldId="414"/>
            <ac:spMk id="5" creationId="{00000000-0000-0000-0000-000000000000}"/>
          </ac:spMkLst>
        </pc:spChg>
        <pc:spChg chg="mod">
          <ac:chgData name="Thanh Ho Hoang" userId="bdaa2ca6-9388-4c5e-9437-595bc402494c" providerId="ADAL" clId="{07A5DC23-27F4-4DA8-A529-26B0ABEE0DB7}" dt="2021-12-28T12:20:01.652" v="233" actId="1076"/>
          <ac:spMkLst>
            <pc:docMk/>
            <pc:sldMk cId="1985548227" sldId="414"/>
            <ac:spMk id="9" creationId="{00000000-0000-0000-0000-000000000000}"/>
          </ac:spMkLst>
        </pc:spChg>
        <pc:spChg chg="mod">
          <ac:chgData name="Thanh Ho Hoang" userId="bdaa2ca6-9388-4c5e-9437-595bc402494c" providerId="ADAL" clId="{07A5DC23-27F4-4DA8-A529-26B0ABEE0DB7}" dt="2021-12-28T12:19:52.773" v="231" actId="1076"/>
          <ac:spMkLst>
            <pc:docMk/>
            <pc:sldMk cId="1985548227" sldId="414"/>
            <ac:spMk id="10" creationId="{00000000-0000-0000-0000-000000000000}"/>
          </ac:spMkLst>
        </pc:spChg>
        <pc:spChg chg="add mod">
          <ac:chgData name="Thanh Ho Hoang" userId="bdaa2ca6-9388-4c5e-9437-595bc402494c" providerId="ADAL" clId="{07A5DC23-27F4-4DA8-A529-26B0ABEE0DB7}" dt="2021-12-28T12:19:43.310" v="230" actId="20577"/>
          <ac:spMkLst>
            <pc:docMk/>
            <pc:sldMk cId="1985548227" sldId="414"/>
            <ac:spMk id="11" creationId="{E472D5D7-329E-48A8-A42C-6F798C69C46A}"/>
          </ac:spMkLst>
        </pc:spChg>
        <pc:spChg chg="mod">
          <ac:chgData name="Thanh Ho Hoang" userId="bdaa2ca6-9388-4c5e-9437-595bc402494c" providerId="ADAL" clId="{07A5DC23-27F4-4DA8-A529-26B0ABEE0DB7}" dt="2021-12-28T12:20:15.943" v="236" actId="20577"/>
          <ac:spMkLst>
            <pc:docMk/>
            <pc:sldMk cId="1985548227" sldId="414"/>
            <ac:spMk id="12" creationId="{00000000-0000-0000-0000-000000000000}"/>
          </ac:spMkLst>
        </pc:spChg>
        <pc:spChg chg="mod">
          <ac:chgData name="Thanh Ho Hoang" userId="bdaa2ca6-9388-4c5e-9437-595bc402494c" providerId="ADAL" clId="{07A5DC23-27F4-4DA8-A529-26B0ABEE0DB7}" dt="2021-12-28T12:19:52.773" v="231" actId="1076"/>
          <ac:spMkLst>
            <pc:docMk/>
            <pc:sldMk cId="1985548227" sldId="414"/>
            <ac:spMk id="13" creationId="{00000000-0000-0000-0000-000000000000}"/>
          </ac:spMkLst>
        </pc:spChg>
        <pc:spChg chg="mod">
          <ac:chgData name="Thanh Ho Hoang" userId="bdaa2ca6-9388-4c5e-9437-595bc402494c" providerId="ADAL" clId="{07A5DC23-27F4-4DA8-A529-26B0ABEE0DB7}" dt="2021-12-28T12:19:58.952" v="232" actId="1076"/>
          <ac:spMkLst>
            <pc:docMk/>
            <pc:sldMk cId="1985548227" sldId="414"/>
            <ac:spMk id="14" creationId="{00000000-0000-0000-0000-000000000000}"/>
          </ac:spMkLst>
        </pc:spChg>
        <pc:spChg chg="del">
          <ac:chgData name="Thanh Ho Hoang" userId="bdaa2ca6-9388-4c5e-9437-595bc402494c" providerId="ADAL" clId="{07A5DC23-27F4-4DA8-A529-26B0ABEE0DB7}" dt="2021-12-28T12:19:37.627" v="224" actId="478"/>
          <ac:spMkLst>
            <pc:docMk/>
            <pc:sldMk cId="1985548227" sldId="414"/>
            <ac:spMk id="465922" creationId="{00000000-0000-0000-0000-000000000000}"/>
          </ac:spMkLst>
        </pc:spChg>
      </pc:sldChg>
      <pc:sldChg chg="addSp delSp modSp">
        <pc:chgData name="Thanh Ho Hoang" userId="bdaa2ca6-9388-4c5e-9437-595bc402494c" providerId="ADAL" clId="{07A5DC23-27F4-4DA8-A529-26B0ABEE0DB7}" dt="2021-12-29T07:39:21.722" v="569" actId="1076"/>
        <pc:sldMkLst>
          <pc:docMk/>
          <pc:sldMk cId="963602004" sldId="419"/>
        </pc:sldMkLst>
        <pc:spChg chg="del">
          <ac:chgData name="Thanh Ho Hoang" userId="bdaa2ca6-9388-4c5e-9437-595bc402494c" providerId="ADAL" clId="{07A5DC23-27F4-4DA8-A529-26B0ABEE0DB7}" dt="2021-12-28T12:05:49.324" v="84" actId="478"/>
          <ac:spMkLst>
            <pc:docMk/>
            <pc:sldMk cId="963602004" sldId="419"/>
            <ac:spMk id="5" creationId="{00000000-0000-0000-0000-000000000000}"/>
          </ac:spMkLst>
        </pc:spChg>
        <pc:spChg chg="mod">
          <ac:chgData name="Thanh Ho Hoang" userId="bdaa2ca6-9388-4c5e-9437-595bc402494c" providerId="ADAL" clId="{07A5DC23-27F4-4DA8-A529-26B0ABEE0DB7}" dt="2021-12-29T07:39:21.722" v="569" actId="1076"/>
          <ac:spMkLst>
            <pc:docMk/>
            <pc:sldMk cId="963602004" sldId="419"/>
            <ac:spMk id="8" creationId="{00000000-0000-0000-0000-000000000000}"/>
          </ac:spMkLst>
        </pc:spChg>
        <pc:spChg chg="del mod">
          <ac:chgData name="Thanh Ho Hoang" userId="bdaa2ca6-9388-4c5e-9437-595bc402494c" providerId="ADAL" clId="{07A5DC23-27F4-4DA8-A529-26B0ABEE0DB7}" dt="2021-12-29T07:38:12.213" v="552" actId="478"/>
          <ac:spMkLst>
            <pc:docMk/>
            <pc:sldMk cId="963602004" sldId="419"/>
            <ac:spMk id="9" creationId="{00000000-0000-0000-0000-000000000000}"/>
          </ac:spMkLst>
        </pc:spChg>
        <pc:spChg chg="mod">
          <ac:chgData name="Thanh Ho Hoang" userId="bdaa2ca6-9388-4c5e-9437-595bc402494c" providerId="ADAL" clId="{07A5DC23-27F4-4DA8-A529-26B0ABEE0DB7}" dt="2021-12-29T07:39:21.722" v="569" actId="1076"/>
          <ac:spMkLst>
            <pc:docMk/>
            <pc:sldMk cId="963602004" sldId="419"/>
            <ac:spMk id="10" creationId="{00000000-0000-0000-0000-000000000000}"/>
          </ac:spMkLst>
        </pc:spChg>
        <pc:spChg chg="add mod">
          <ac:chgData name="Thanh Ho Hoang" userId="bdaa2ca6-9388-4c5e-9437-595bc402494c" providerId="ADAL" clId="{07A5DC23-27F4-4DA8-A529-26B0ABEE0DB7}" dt="2021-12-29T07:38:53.997" v="565" actId="1036"/>
          <ac:spMkLst>
            <pc:docMk/>
            <pc:sldMk cId="963602004" sldId="419"/>
            <ac:spMk id="11" creationId="{D88E5F40-E82B-476F-A77F-881AA0582E23}"/>
          </ac:spMkLst>
        </pc:spChg>
        <pc:spChg chg="mod">
          <ac:chgData name="Thanh Ho Hoang" userId="bdaa2ca6-9388-4c5e-9437-595bc402494c" providerId="ADAL" clId="{07A5DC23-27F4-4DA8-A529-26B0ABEE0DB7}" dt="2021-12-29T07:39:21.722" v="569" actId="1076"/>
          <ac:spMkLst>
            <pc:docMk/>
            <pc:sldMk cId="963602004" sldId="419"/>
            <ac:spMk id="12" creationId="{00000000-0000-0000-0000-000000000000}"/>
          </ac:spMkLst>
        </pc:spChg>
        <pc:spChg chg="mod">
          <ac:chgData name="Thanh Ho Hoang" userId="bdaa2ca6-9388-4c5e-9437-595bc402494c" providerId="ADAL" clId="{07A5DC23-27F4-4DA8-A529-26B0ABEE0DB7}" dt="2021-12-29T07:39:21.722" v="569" actId="1076"/>
          <ac:spMkLst>
            <pc:docMk/>
            <pc:sldMk cId="963602004" sldId="419"/>
            <ac:spMk id="13" creationId="{00000000-0000-0000-0000-000000000000}"/>
          </ac:spMkLst>
        </pc:spChg>
        <pc:spChg chg="add del">
          <ac:chgData name="Thanh Ho Hoang" userId="bdaa2ca6-9388-4c5e-9437-595bc402494c" providerId="ADAL" clId="{07A5DC23-27F4-4DA8-A529-26B0ABEE0DB7}" dt="2021-12-29T07:37:54.261" v="547"/>
          <ac:spMkLst>
            <pc:docMk/>
            <pc:sldMk cId="963602004" sldId="419"/>
            <ac:spMk id="14" creationId="{DBAF0023-E192-4EFB-8C76-1F37C1D7AFB5}"/>
          </ac:spMkLst>
        </pc:spChg>
        <pc:spChg chg="add mod">
          <ac:chgData name="Thanh Ho Hoang" userId="bdaa2ca6-9388-4c5e-9437-595bc402494c" providerId="ADAL" clId="{07A5DC23-27F4-4DA8-A529-26B0ABEE0DB7}" dt="2021-12-29T07:39:21.722" v="569" actId="1076"/>
          <ac:spMkLst>
            <pc:docMk/>
            <pc:sldMk cId="963602004" sldId="419"/>
            <ac:spMk id="15" creationId="{E755B022-FD2E-4FA1-A210-D5A4DFBB292D}"/>
          </ac:spMkLst>
        </pc:spChg>
        <pc:spChg chg="del mod">
          <ac:chgData name="Thanh Ho Hoang" userId="bdaa2ca6-9388-4c5e-9437-595bc402494c" providerId="ADAL" clId="{07A5DC23-27F4-4DA8-A529-26B0ABEE0DB7}" dt="2021-12-29T07:39:15.719" v="568" actId="478"/>
          <ac:spMkLst>
            <pc:docMk/>
            <pc:sldMk cId="963602004" sldId="419"/>
            <ac:spMk id="465922" creationId="{00000000-0000-0000-0000-000000000000}"/>
          </ac:spMkLst>
        </pc:spChg>
      </pc:sldChg>
      <pc:sldChg chg="addSp delSp modSp">
        <pc:chgData name="Thanh Ho Hoang" userId="bdaa2ca6-9388-4c5e-9437-595bc402494c" providerId="ADAL" clId="{07A5DC23-27F4-4DA8-A529-26B0ABEE0DB7}" dt="2021-12-29T07:37:28.710" v="543" actId="255"/>
        <pc:sldMkLst>
          <pc:docMk/>
          <pc:sldMk cId="2076844235" sldId="420"/>
        </pc:sldMkLst>
        <pc:spChg chg="add del">
          <ac:chgData name="Thanh Ho Hoang" userId="bdaa2ca6-9388-4c5e-9437-595bc402494c" providerId="ADAL" clId="{07A5DC23-27F4-4DA8-A529-26B0ABEE0DB7}" dt="2021-12-29T07:14:51.137" v="307"/>
          <ac:spMkLst>
            <pc:docMk/>
            <pc:sldMk cId="2076844235" sldId="420"/>
            <ac:spMk id="2" creationId="{852886A5-0BEC-47D2-ABD0-6EDA46742D2D}"/>
          </ac:spMkLst>
        </pc:spChg>
        <pc:spChg chg="del">
          <ac:chgData name="Thanh Ho Hoang" userId="bdaa2ca6-9388-4c5e-9437-595bc402494c" providerId="ADAL" clId="{07A5DC23-27F4-4DA8-A529-26B0ABEE0DB7}" dt="2021-12-28T12:05:51.084" v="85" actId="478"/>
          <ac:spMkLst>
            <pc:docMk/>
            <pc:sldMk cId="2076844235" sldId="420"/>
            <ac:spMk id="5" creationId="{00000000-0000-0000-0000-000000000000}"/>
          </ac:spMkLst>
        </pc:spChg>
        <pc:spChg chg="mod">
          <ac:chgData name="Thanh Ho Hoang" userId="bdaa2ca6-9388-4c5e-9437-595bc402494c" providerId="ADAL" clId="{07A5DC23-27F4-4DA8-A529-26B0ABEE0DB7}" dt="2021-12-29T07:37:28.710" v="543" actId="255"/>
          <ac:spMkLst>
            <pc:docMk/>
            <pc:sldMk cId="2076844235" sldId="420"/>
            <ac:spMk id="9" creationId="{00000000-0000-0000-0000-000000000000}"/>
          </ac:spMkLst>
        </pc:spChg>
        <pc:spChg chg="add">
          <ac:chgData name="Thanh Ho Hoang" userId="bdaa2ca6-9388-4c5e-9437-595bc402494c" providerId="ADAL" clId="{07A5DC23-27F4-4DA8-A529-26B0ABEE0DB7}" dt="2021-12-29T07:14:56.411" v="308"/>
          <ac:spMkLst>
            <pc:docMk/>
            <pc:sldMk cId="2076844235" sldId="420"/>
            <ac:spMk id="12" creationId="{76DA6149-1BAD-491A-AE1B-FE0A0E074876}"/>
          </ac:spMkLst>
        </pc:spChg>
        <pc:spChg chg="del mod">
          <ac:chgData name="Thanh Ho Hoang" userId="bdaa2ca6-9388-4c5e-9437-595bc402494c" providerId="ADAL" clId="{07A5DC23-27F4-4DA8-A529-26B0ABEE0DB7}" dt="2021-12-29T07:15:02.201" v="310" actId="478"/>
          <ac:spMkLst>
            <pc:docMk/>
            <pc:sldMk cId="2076844235" sldId="420"/>
            <ac:spMk id="465922" creationId="{00000000-0000-0000-0000-000000000000}"/>
          </ac:spMkLst>
        </pc:spChg>
      </pc:sldChg>
      <pc:sldChg chg="addSp delSp modSp">
        <pc:chgData name="Thanh Ho Hoang" userId="bdaa2ca6-9388-4c5e-9437-595bc402494c" providerId="ADAL" clId="{07A5DC23-27F4-4DA8-A529-26B0ABEE0DB7}" dt="2021-12-29T07:35:21.374" v="536" actId="20577"/>
        <pc:sldMkLst>
          <pc:docMk/>
          <pc:sldMk cId="662523639" sldId="422"/>
        </pc:sldMkLst>
        <pc:spChg chg="add del mod">
          <ac:chgData name="Thanh Ho Hoang" userId="bdaa2ca6-9388-4c5e-9437-595bc402494c" providerId="ADAL" clId="{07A5DC23-27F4-4DA8-A529-26B0ABEE0DB7}" dt="2021-12-29T07:34:10.415" v="498" actId="478"/>
          <ac:spMkLst>
            <pc:docMk/>
            <pc:sldMk cId="662523639" sldId="422"/>
            <ac:spMk id="3" creationId="{719B1BFB-5803-440A-9B32-ADB76F99F3BA}"/>
          </ac:spMkLst>
        </pc:spChg>
        <pc:spChg chg="del">
          <ac:chgData name="Thanh Ho Hoang" userId="bdaa2ca6-9388-4c5e-9437-595bc402494c" providerId="ADAL" clId="{07A5DC23-27F4-4DA8-A529-26B0ABEE0DB7}" dt="2021-12-28T12:05:57.401" v="87" actId="478"/>
          <ac:spMkLst>
            <pc:docMk/>
            <pc:sldMk cId="662523639" sldId="422"/>
            <ac:spMk id="5" creationId="{00000000-0000-0000-0000-000000000000}"/>
          </ac:spMkLst>
        </pc:spChg>
        <pc:spChg chg="mod">
          <ac:chgData name="Thanh Ho Hoang" userId="bdaa2ca6-9388-4c5e-9437-595bc402494c" providerId="ADAL" clId="{07A5DC23-27F4-4DA8-A529-26B0ABEE0DB7}" dt="2021-12-28T12:02:07.958" v="51" actId="207"/>
          <ac:spMkLst>
            <pc:docMk/>
            <pc:sldMk cId="662523639" sldId="422"/>
            <ac:spMk id="8" creationId="{00000000-0000-0000-0000-000000000000}"/>
          </ac:spMkLst>
        </pc:spChg>
        <pc:spChg chg="mod">
          <ac:chgData name="Thanh Ho Hoang" userId="bdaa2ca6-9388-4c5e-9437-595bc402494c" providerId="ADAL" clId="{07A5DC23-27F4-4DA8-A529-26B0ABEE0DB7}" dt="2021-12-28T12:02:07.958" v="51" actId="207"/>
          <ac:spMkLst>
            <pc:docMk/>
            <pc:sldMk cId="662523639" sldId="422"/>
            <ac:spMk id="11" creationId="{00000000-0000-0000-0000-000000000000}"/>
          </ac:spMkLst>
        </pc:spChg>
        <pc:spChg chg="mod">
          <ac:chgData name="Thanh Ho Hoang" userId="bdaa2ca6-9388-4c5e-9437-595bc402494c" providerId="ADAL" clId="{07A5DC23-27F4-4DA8-A529-26B0ABEE0DB7}" dt="2021-12-28T12:02:07.958" v="51" actId="207"/>
          <ac:spMkLst>
            <pc:docMk/>
            <pc:sldMk cId="662523639" sldId="422"/>
            <ac:spMk id="12" creationId="{00000000-0000-0000-0000-000000000000}"/>
          </ac:spMkLst>
        </pc:spChg>
        <pc:spChg chg="mod">
          <ac:chgData name="Thanh Ho Hoang" userId="bdaa2ca6-9388-4c5e-9437-595bc402494c" providerId="ADAL" clId="{07A5DC23-27F4-4DA8-A529-26B0ABEE0DB7}" dt="2021-12-28T12:02:07.958" v="51" actId="207"/>
          <ac:spMkLst>
            <pc:docMk/>
            <pc:sldMk cId="662523639" sldId="422"/>
            <ac:spMk id="13" creationId="{00000000-0000-0000-0000-000000000000}"/>
          </ac:spMkLst>
        </pc:spChg>
        <pc:spChg chg="del mod">
          <ac:chgData name="Thanh Ho Hoang" userId="bdaa2ca6-9388-4c5e-9437-595bc402494c" providerId="ADAL" clId="{07A5DC23-27F4-4DA8-A529-26B0ABEE0DB7}" dt="2021-12-29T07:34:46.434" v="502" actId="478"/>
          <ac:spMkLst>
            <pc:docMk/>
            <pc:sldMk cId="662523639" sldId="422"/>
            <ac:spMk id="14" creationId="{00000000-0000-0000-0000-000000000000}"/>
          </ac:spMkLst>
        </pc:spChg>
        <pc:spChg chg="add">
          <ac:chgData name="Thanh Ho Hoang" userId="bdaa2ca6-9388-4c5e-9437-595bc402494c" providerId="ADAL" clId="{07A5DC23-27F4-4DA8-A529-26B0ABEE0DB7}" dt="2021-12-29T07:16:40.184" v="316"/>
          <ac:spMkLst>
            <pc:docMk/>
            <pc:sldMk cId="662523639" sldId="422"/>
            <ac:spMk id="15" creationId="{065F7421-A30F-41D2-A4D3-28988EEE74DA}"/>
          </ac:spMkLst>
        </pc:spChg>
        <pc:spChg chg="add mod">
          <ac:chgData name="Thanh Ho Hoang" userId="bdaa2ca6-9388-4c5e-9437-595bc402494c" providerId="ADAL" clId="{07A5DC23-27F4-4DA8-A529-26B0ABEE0DB7}" dt="2021-12-29T07:35:21.374" v="536" actId="20577"/>
          <ac:spMkLst>
            <pc:docMk/>
            <pc:sldMk cId="662523639" sldId="422"/>
            <ac:spMk id="16" creationId="{67E26D29-3A09-4C98-B3B7-86234B2664D7}"/>
          </ac:spMkLst>
        </pc:spChg>
        <pc:spChg chg="del mod">
          <ac:chgData name="Thanh Ho Hoang" userId="bdaa2ca6-9388-4c5e-9437-595bc402494c" providerId="ADAL" clId="{07A5DC23-27F4-4DA8-A529-26B0ABEE0DB7}" dt="2021-12-29T07:34:08.964" v="497" actId="478"/>
          <ac:spMkLst>
            <pc:docMk/>
            <pc:sldMk cId="662523639" sldId="422"/>
            <ac:spMk id="465922" creationId="{00000000-0000-0000-0000-000000000000}"/>
          </ac:spMkLst>
        </pc:spChg>
      </pc:sldChg>
      <pc:sldChg chg="addSp delSp modSp">
        <pc:chgData name="Thanh Ho Hoang" userId="bdaa2ca6-9388-4c5e-9437-595bc402494c" providerId="ADAL" clId="{07A5DC23-27F4-4DA8-A529-26B0ABEE0DB7}" dt="2021-12-29T07:37:11.278" v="542" actId="207"/>
        <pc:sldMkLst>
          <pc:docMk/>
          <pc:sldMk cId="3411620868" sldId="423"/>
        </pc:sldMkLst>
        <pc:spChg chg="add del mod">
          <ac:chgData name="Thanh Ho Hoang" userId="bdaa2ca6-9388-4c5e-9437-595bc402494c" providerId="ADAL" clId="{07A5DC23-27F4-4DA8-A529-26B0ABEE0DB7}" dt="2021-12-29T07:35:34.655" v="538" actId="478"/>
          <ac:spMkLst>
            <pc:docMk/>
            <pc:sldMk cId="3411620868" sldId="423"/>
            <ac:spMk id="3" creationId="{24ECB346-7AC6-4C2B-9DE3-4FCB856749C0}"/>
          </ac:spMkLst>
        </pc:spChg>
        <pc:spChg chg="del">
          <ac:chgData name="Thanh Ho Hoang" userId="bdaa2ca6-9388-4c5e-9437-595bc402494c" providerId="ADAL" clId="{07A5DC23-27F4-4DA8-A529-26B0ABEE0DB7}" dt="2021-12-28T12:05:54.982" v="86" actId="478"/>
          <ac:spMkLst>
            <pc:docMk/>
            <pc:sldMk cId="3411620868" sldId="423"/>
            <ac:spMk id="5" creationId="{00000000-0000-0000-0000-000000000000}"/>
          </ac:spMkLst>
        </pc:spChg>
        <pc:spChg chg="mod">
          <ac:chgData name="Thanh Ho Hoang" userId="bdaa2ca6-9388-4c5e-9437-595bc402494c" providerId="ADAL" clId="{07A5DC23-27F4-4DA8-A529-26B0ABEE0DB7}" dt="2021-12-29T07:37:11.278" v="542" actId="207"/>
          <ac:spMkLst>
            <pc:docMk/>
            <pc:sldMk cId="3411620868" sldId="423"/>
            <ac:spMk id="10" creationId="{00000000-0000-0000-0000-000000000000}"/>
          </ac:spMkLst>
        </pc:spChg>
        <pc:spChg chg="add">
          <ac:chgData name="Thanh Ho Hoang" userId="bdaa2ca6-9388-4c5e-9437-595bc402494c" providerId="ADAL" clId="{07A5DC23-27F4-4DA8-A529-26B0ABEE0DB7}" dt="2021-12-29T07:16:37.937" v="315"/>
          <ac:spMkLst>
            <pc:docMk/>
            <pc:sldMk cId="3411620868" sldId="423"/>
            <ac:spMk id="11" creationId="{75CBBB40-012C-4E77-847C-AEBF561C1C6B}"/>
          </ac:spMkLst>
        </pc:spChg>
        <pc:spChg chg="del">
          <ac:chgData name="Thanh Ho Hoang" userId="bdaa2ca6-9388-4c5e-9437-595bc402494c" providerId="ADAL" clId="{07A5DC23-27F4-4DA8-A529-26B0ABEE0DB7}" dt="2021-12-29T07:35:31.361" v="537" actId="478"/>
          <ac:spMkLst>
            <pc:docMk/>
            <pc:sldMk cId="3411620868" sldId="423"/>
            <ac:spMk id="465922" creationId="{00000000-0000-0000-0000-000000000000}"/>
          </ac:spMkLst>
        </pc:spChg>
      </pc:sldChg>
      <pc:sldChg chg="addSp delSp modSp">
        <pc:chgData name="Thanh Ho Hoang" userId="bdaa2ca6-9388-4c5e-9437-595bc402494c" providerId="ADAL" clId="{07A5DC23-27F4-4DA8-A529-26B0ABEE0DB7}" dt="2021-12-29T07:33:46.152" v="495" actId="5793"/>
        <pc:sldMkLst>
          <pc:docMk/>
          <pc:sldMk cId="3179472024" sldId="425"/>
        </pc:sldMkLst>
        <pc:spChg chg="add del mod">
          <ac:chgData name="Thanh Ho Hoang" userId="bdaa2ca6-9388-4c5e-9437-595bc402494c" providerId="ADAL" clId="{07A5DC23-27F4-4DA8-A529-26B0ABEE0DB7}" dt="2021-12-29T07:33:08.910" v="415" actId="478"/>
          <ac:spMkLst>
            <pc:docMk/>
            <pc:sldMk cId="3179472024" sldId="425"/>
            <ac:spMk id="3" creationId="{AA042F84-67B1-4557-9FE0-846AD8021337}"/>
          </ac:spMkLst>
        </pc:spChg>
        <pc:spChg chg="del">
          <ac:chgData name="Thanh Ho Hoang" userId="bdaa2ca6-9388-4c5e-9437-595bc402494c" providerId="ADAL" clId="{07A5DC23-27F4-4DA8-A529-26B0ABEE0DB7}" dt="2021-12-28T12:06:02.925" v="89" actId="478"/>
          <ac:spMkLst>
            <pc:docMk/>
            <pc:sldMk cId="3179472024" sldId="425"/>
            <ac:spMk id="5" creationId="{00000000-0000-0000-0000-000000000000}"/>
          </ac:spMkLst>
        </pc:spChg>
        <pc:spChg chg="mod">
          <ac:chgData name="Thanh Ho Hoang" userId="bdaa2ca6-9388-4c5e-9437-595bc402494c" providerId="ADAL" clId="{07A5DC23-27F4-4DA8-A529-26B0ABEE0DB7}" dt="2021-12-28T12:01:58.381" v="50" actId="207"/>
          <ac:spMkLst>
            <pc:docMk/>
            <pc:sldMk cId="3179472024" sldId="425"/>
            <ac:spMk id="8" creationId="{00000000-0000-0000-0000-000000000000}"/>
          </ac:spMkLst>
        </pc:spChg>
        <pc:spChg chg="add">
          <ac:chgData name="Thanh Ho Hoang" userId="bdaa2ca6-9388-4c5e-9437-595bc402494c" providerId="ADAL" clId="{07A5DC23-27F4-4DA8-A529-26B0ABEE0DB7}" dt="2021-12-29T07:16:44.599" v="318"/>
          <ac:spMkLst>
            <pc:docMk/>
            <pc:sldMk cId="3179472024" sldId="425"/>
            <ac:spMk id="9" creationId="{BF2759C7-63CF-4E0A-96AD-6B2F15298EAA}"/>
          </ac:spMkLst>
        </pc:spChg>
        <pc:spChg chg="mod">
          <ac:chgData name="Thanh Ho Hoang" userId="bdaa2ca6-9388-4c5e-9437-595bc402494c" providerId="ADAL" clId="{07A5DC23-27F4-4DA8-A529-26B0ABEE0DB7}" dt="2021-12-28T12:01:58.381" v="50" actId="207"/>
          <ac:spMkLst>
            <pc:docMk/>
            <pc:sldMk cId="3179472024" sldId="425"/>
            <ac:spMk id="11" creationId="{00000000-0000-0000-0000-000000000000}"/>
          </ac:spMkLst>
        </pc:spChg>
        <pc:spChg chg="mod">
          <ac:chgData name="Thanh Ho Hoang" userId="bdaa2ca6-9388-4c5e-9437-595bc402494c" providerId="ADAL" clId="{07A5DC23-27F4-4DA8-A529-26B0ABEE0DB7}" dt="2021-12-28T12:01:58.381" v="50" actId="207"/>
          <ac:spMkLst>
            <pc:docMk/>
            <pc:sldMk cId="3179472024" sldId="425"/>
            <ac:spMk id="12" creationId="{00000000-0000-0000-0000-000000000000}"/>
          </ac:spMkLst>
        </pc:spChg>
        <pc:spChg chg="mod">
          <ac:chgData name="Thanh Ho Hoang" userId="bdaa2ca6-9388-4c5e-9437-595bc402494c" providerId="ADAL" clId="{07A5DC23-27F4-4DA8-A529-26B0ABEE0DB7}" dt="2021-12-28T12:01:58.381" v="50" actId="207"/>
          <ac:spMkLst>
            <pc:docMk/>
            <pc:sldMk cId="3179472024" sldId="425"/>
            <ac:spMk id="13" creationId="{00000000-0000-0000-0000-000000000000}"/>
          </ac:spMkLst>
        </pc:spChg>
        <pc:spChg chg="add mod">
          <ac:chgData name="Thanh Ho Hoang" userId="bdaa2ca6-9388-4c5e-9437-595bc402494c" providerId="ADAL" clId="{07A5DC23-27F4-4DA8-A529-26B0ABEE0DB7}" dt="2021-12-29T07:33:46.152" v="495" actId="5793"/>
          <ac:spMkLst>
            <pc:docMk/>
            <pc:sldMk cId="3179472024" sldId="425"/>
            <ac:spMk id="14" creationId="{C21BD418-233A-42E6-9416-C40FB2D7AE3F}"/>
          </ac:spMkLst>
        </pc:spChg>
        <pc:spChg chg="del">
          <ac:chgData name="Thanh Ho Hoang" userId="bdaa2ca6-9388-4c5e-9437-595bc402494c" providerId="ADAL" clId="{07A5DC23-27F4-4DA8-A529-26B0ABEE0DB7}" dt="2021-12-29T07:33:07.382" v="414" actId="478"/>
          <ac:spMkLst>
            <pc:docMk/>
            <pc:sldMk cId="3179472024" sldId="425"/>
            <ac:spMk id="465922" creationId="{00000000-0000-0000-0000-000000000000}"/>
          </ac:spMkLst>
        </pc:spChg>
      </pc:sldChg>
      <pc:sldChg chg="addSp delSp modSp">
        <pc:chgData name="Thanh Ho Hoang" userId="bdaa2ca6-9388-4c5e-9437-595bc402494c" providerId="ADAL" clId="{07A5DC23-27F4-4DA8-A529-26B0ABEE0DB7}" dt="2021-12-29T07:28:44.303" v="364" actId="1076"/>
        <pc:sldMkLst>
          <pc:docMk/>
          <pc:sldMk cId="2070775557" sldId="426"/>
        </pc:sldMkLst>
        <pc:spChg chg="add del mod">
          <ac:chgData name="Thanh Ho Hoang" userId="bdaa2ca6-9388-4c5e-9437-595bc402494c" providerId="ADAL" clId="{07A5DC23-27F4-4DA8-A529-26B0ABEE0DB7}" dt="2021-12-29T07:28:10.438" v="357" actId="478"/>
          <ac:spMkLst>
            <pc:docMk/>
            <pc:sldMk cId="2070775557" sldId="426"/>
            <ac:spMk id="3" creationId="{F528B4AA-3B2E-48FB-A5A7-91EA03DBC99A}"/>
          </ac:spMkLst>
        </pc:spChg>
        <pc:spChg chg="del">
          <ac:chgData name="Thanh Ho Hoang" userId="bdaa2ca6-9388-4c5e-9437-595bc402494c" providerId="ADAL" clId="{07A5DC23-27F4-4DA8-A529-26B0ABEE0DB7}" dt="2021-12-28T12:06:00.056" v="88" actId="478"/>
          <ac:spMkLst>
            <pc:docMk/>
            <pc:sldMk cId="2070775557" sldId="426"/>
            <ac:spMk id="5" creationId="{00000000-0000-0000-0000-000000000000}"/>
          </ac:spMkLst>
        </pc:spChg>
        <pc:spChg chg="mod">
          <ac:chgData name="Thanh Ho Hoang" userId="bdaa2ca6-9388-4c5e-9437-595bc402494c" providerId="ADAL" clId="{07A5DC23-27F4-4DA8-A529-26B0ABEE0DB7}" dt="2021-12-29T07:28:22.898" v="358" actId="1076"/>
          <ac:spMkLst>
            <pc:docMk/>
            <pc:sldMk cId="2070775557" sldId="426"/>
            <ac:spMk id="7" creationId="{00000000-0000-0000-0000-000000000000}"/>
          </ac:spMkLst>
        </pc:spChg>
        <pc:spChg chg="mod">
          <ac:chgData name="Thanh Ho Hoang" userId="bdaa2ca6-9388-4c5e-9437-595bc402494c" providerId="ADAL" clId="{07A5DC23-27F4-4DA8-A529-26B0ABEE0DB7}" dt="2021-12-29T07:28:22.898" v="358" actId="1076"/>
          <ac:spMkLst>
            <pc:docMk/>
            <pc:sldMk cId="2070775557" sldId="426"/>
            <ac:spMk id="8" creationId="{00000000-0000-0000-0000-000000000000}"/>
          </ac:spMkLst>
        </pc:spChg>
        <pc:spChg chg="mod">
          <ac:chgData name="Thanh Ho Hoang" userId="bdaa2ca6-9388-4c5e-9437-595bc402494c" providerId="ADAL" clId="{07A5DC23-27F4-4DA8-A529-26B0ABEE0DB7}" dt="2021-12-29T07:28:22.898" v="358" actId="1076"/>
          <ac:spMkLst>
            <pc:docMk/>
            <pc:sldMk cId="2070775557" sldId="426"/>
            <ac:spMk id="9" creationId="{00000000-0000-0000-0000-000000000000}"/>
          </ac:spMkLst>
        </pc:spChg>
        <pc:spChg chg="mod">
          <ac:chgData name="Thanh Ho Hoang" userId="bdaa2ca6-9388-4c5e-9437-595bc402494c" providerId="ADAL" clId="{07A5DC23-27F4-4DA8-A529-26B0ABEE0DB7}" dt="2021-12-29T07:28:44.303" v="364" actId="1076"/>
          <ac:spMkLst>
            <pc:docMk/>
            <pc:sldMk cId="2070775557" sldId="426"/>
            <ac:spMk id="10" creationId="{00000000-0000-0000-0000-000000000000}"/>
          </ac:spMkLst>
        </pc:spChg>
        <pc:spChg chg="add">
          <ac:chgData name="Thanh Ho Hoang" userId="bdaa2ca6-9388-4c5e-9437-595bc402494c" providerId="ADAL" clId="{07A5DC23-27F4-4DA8-A529-26B0ABEE0DB7}" dt="2021-12-29T07:16:41.732" v="317"/>
          <ac:spMkLst>
            <pc:docMk/>
            <pc:sldMk cId="2070775557" sldId="426"/>
            <ac:spMk id="11" creationId="{73FDD7C2-C5C1-4536-9AEB-97FD9CD15109}"/>
          </ac:spMkLst>
        </pc:spChg>
        <pc:spChg chg="del">
          <ac:chgData name="Thanh Ho Hoang" userId="bdaa2ca6-9388-4c5e-9437-595bc402494c" providerId="ADAL" clId="{07A5DC23-27F4-4DA8-A529-26B0ABEE0DB7}" dt="2021-12-29T07:28:07.708" v="356" actId="478"/>
          <ac:spMkLst>
            <pc:docMk/>
            <pc:sldMk cId="2070775557" sldId="426"/>
            <ac:spMk id="465922" creationId="{00000000-0000-0000-0000-000000000000}"/>
          </ac:spMkLst>
        </pc:spChg>
        <pc:graphicFrameChg chg="mod">
          <ac:chgData name="Thanh Ho Hoang" userId="bdaa2ca6-9388-4c5e-9437-595bc402494c" providerId="ADAL" clId="{07A5DC23-27F4-4DA8-A529-26B0ABEE0DB7}" dt="2021-12-29T07:28:22.898" v="358" actId="1076"/>
          <ac:graphicFrameMkLst>
            <pc:docMk/>
            <pc:sldMk cId="2070775557" sldId="426"/>
            <ac:graphicFrameMk id="4" creationId="{00000000-0000-0000-0000-000000000000}"/>
          </ac:graphicFrameMkLst>
        </pc:graphicFrameChg>
        <pc:graphicFrameChg chg="mod">
          <ac:chgData name="Thanh Ho Hoang" userId="bdaa2ca6-9388-4c5e-9437-595bc402494c" providerId="ADAL" clId="{07A5DC23-27F4-4DA8-A529-26B0ABEE0DB7}" dt="2021-12-29T07:28:22.898" v="358" actId="1076"/>
          <ac:graphicFrameMkLst>
            <pc:docMk/>
            <pc:sldMk cId="2070775557" sldId="426"/>
            <ac:graphicFrameMk id="6" creationId="{00000000-0000-0000-0000-000000000000}"/>
          </ac:graphicFrameMkLst>
        </pc:graphicFrameChg>
      </pc:sldChg>
      <pc:sldChg chg="addSp delSp modSp">
        <pc:chgData name="Thanh Ho Hoang" userId="bdaa2ca6-9388-4c5e-9437-595bc402494c" providerId="ADAL" clId="{07A5DC23-27F4-4DA8-A529-26B0ABEE0DB7}" dt="2021-12-29T07:32:28.794" v="375" actId="5793"/>
        <pc:sldMkLst>
          <pc:docMk/>
          <pc:sldMk cId="2038406291" sldId="428"/>
        </pc:sldMkLst>
        <pc:spChg chg="add del mod">
          <ac:chgData name="Thanh Ho Hoang" userId="bdaa2ca6-9388-4c5e-9437-595bc402494c" providerId="ADAL" clId="{07A5DC23-27F4-4DA8-A529-26B0ABEE0DB7}" dt="2021-12-29T07:32:17.409" v="367" actId="478"/>
          <ac:spMkLst>
            <pc:docMk/>
            <pc:sldMk cId="2038406291" sldId="428"/>
            <ac:spMk id="3" creationId="{0120990E-B8D6-4754-B720-F52D909218CB}"/>
          </ac:spMkLst>
        </pc:spChg>
        <pc:spChg chg="del">
          <ac:chgData name="Thanh Ho Hoang" userId="bdaa2ca6-9388-4c5e-9437-595bc402494c" providerId="ADAL" clId="{07A5DC23-27F4-4DA8-A529-26B0ABEE0DB7}" dt="2021-12-28T12:06:06.913" v="91" actId="478"/>
          <ac:spMkLst>
            <pc:docMk/>
            <pc:sldMk cId="2038406291" sldId="428"/>
            <ac:spMk id="5" creationId="{00000000-0000-0000-0000-000000000000}"/>
          </ac:spMkLst>
        </pc:spChg>
        <pc:spChg chg="mod">
          <ac:chgData name="Thanh Ho Hoang" userId="bdaa2ca6-9388-4c5e-9437-595bc402494c" providerId="ADAL" clId="{07A5DC23-27F4-4DA8-A529-26B0ABEE0DB7}" dt="2021-12-28T12:01:47.806" v="49" actId="207"/>
          <ac:spMkLst>
            <pc:docMk/>
            <pc:sldMk cId="2038406291" sldId="428"/>
            <ac:spMk id="8" creationId="{00000000-0000-0000-0000-000000000000}"/>
          </ac:spMkLst>
        </pc:spChg>
        <pc:spChg chg="add">
          <ac:chgData name="Thanh Ho Hoang" userId="bdaa2ca6-9388-4c5e-9437-595bc402494c" providerId="ADAL" clId="{07A5DC23-27F4-4DA8-A529-26B0ABEE0DB7}" dt="2021-12-29T07:16:48.328" v="320"/>
          <ac:spMkLst>
            <pc:docMk/>
            <pc:sldMk cId="2038406291" sldId="428"/>
            <ac:spMk id="9" creationId="{D0E83793-B19D-4AF1-B9F9-F2CA7CBD8711}"/>
          </ac:spMkLst>
        </pc:spChg>
        <pc:spChg chg="mod">
          <ac:chgData name="Thanh Ho Hoang" userId="bdaa2ca6-9388-4c5e-9437-595bc402494c" providerId="ADAL" clId="{07A5DC23-27F4-4DA8-A529-26B0ABEE0DB7}" dt="2021-12-28T12:01:47.806" v="49" actId="207"/>
          <ac:spMkLst>
            <pc:docMk/>
            <pc:sldMk cId="2038406291" sldId="428"/>
            <ac:spMk id="11" creationId="{00000000-0000-0000-0000-000000000000}"/>
          </ac:spMkLst>
        </pc:spChg>
        <pc:spChg chg="mod">
          <ac:chgData name="Thanh Ho Hoang" userId="bdaa2ca6-9388-4c5e-9437-595bc402494c" providerId="ADAL" clId="{07A5DC23-27F4-4DA8-A529-26B0ABEE0DB7}" dt="2021-12-28T12:01:47.806" v="49" actId="207"/>
          <ac:spMkLst>
            <pc:docMk/>
            <pc:sldMk cId="2038406291" sldId="428"/>
            <ac:spMk id="12" creationId="{00000000-0000-0000-0000-000000000000}"/>
          </ac:spMkLst>
        </pc:spChg>
        <pc:spChg chg="mod">
          <ac:chgData name="Thanh Ho Hoang" userId="bdaa2ca6-9388-4c5e-9437-595bc402494c" providerId="ADAL" clId="{07A5DC23-27F4-4DA8-A529-26B0ABEE0DB7}" dt="2021-12-28T12:01:47.806" v="49" actId="207"/>
          <ac:spMkLst>
            <pc:docMk/>
            <pc:sldMk cId="2038406291" sldId="428"/>
            <ac:spMk id="13" creationId="{00000000-0000-0000-0000-000000000000}"/>
          </ac:spMkLst>
        </pc:spChg>
        <pc:spChg chg="add mod">
          <ac:chgData name="Thanh Ho Hoang" userId="bdaa2ca6-9388-4c5e-9437-595bc402494c" providerId="ADAL" clId="{07A5DC23-27F4-4DA8-A529-26B0ABEE0DB7}" dt="2021-12-29T07:32:28.794" v="375" actId="5793"/>
          <ac:spMkLst>
            <pc:docMk/>
            <pc:sldMk cId="2038406291" sldId="428"/>
            <ac:spMk id="14" creationId="{C8DFF1FA-34FF-47CB-ADD8-655FDD2B55EE}"/>
          </ac:spMkLst>
        </pc:spChg>
        <pc:spChg chg="del mod">
          <ac:chgData name="Thanh Ho Hoang" userId="bdaa2ca6-9388-4c5e-9437-595bc402494c" providerId="ADAL" clId="{07A5DC23-27F4-4DA8-A529-26B0ABEE0DB7}" dt="2021-12-29T07:32:14.286" v="366" actId="478"/>
          <ac:spMkLst>
            <pc:docMk/>
            <pc:sldMk cId="2038406291" sldId="428"/>
            <ac:spMk id="465922" creationId="{00000000-0000-0000-0000-000000000000}"/>
          </ac:spMkLst>
        </pc:spChg>
      </pc:sldChg>
      <pc:sldChg chg="addSp delSp modSp">
        <pc:chgData name="Thanh Ho Hoang" userId="bdaa2ca6-9388-4c5e-9437-595bc402494c" providerId="ADAL" clId="{07A5DC23-27F4-4DA8-A529-26B0ABEE0DB7}" dt="2021-12-29T07:27:54.651" v="355" actId="1076"/>
        <pc:sldMkLst>
          <pc:docMk/>
          <pc:sldMk cId="1865239187" sldId="429"/>
        </pc:sldMkLst>
        <pc:spChg chg="add del mod">
          <ac:chgData name="Thanh Ho Hoang" userId="bdaa2ca6-9388-4c5e-9437-595bc402494c" providerId="ADAL" clId="{07A5DC23-27F4-4DA8-A529-26B0ABEE0DB7}" dt="2021-12-29T07:24:58.817" v="349" actId="478"/>
          <ac:spMkLst>
            <pc:docMk/>
            <pc:sldMk cId="1865239187" sldId="429"/>
            <ac:spMk id="3" creationId="{B55B79F1-11FF-46CB-8E90-80E7C439366F}"/>
          </ac:spMkLst>
        </pc:spChg>
        <pc:spChg chg="del">
          <ac:chgData name="Thanh Ho Hoang" userId="bdaa2ca6-9388-4c5e-9437-595bc402494c" providerId="ADAL" clId="{07A5DC23-27F4-4DA8-A529-26B0ABEE0DB7}" dt="2021-12-28T12:06:05.104" v="90" actId="478"/>
          <ac:spMkLst>
            <pc:docMk/>
            <pc:sldMk cId="1865239187" sldId="429"/>
            <ac:spMk id="5" creationId="{00000000-0000-0000-0000-000000000000}"/>
          </ac:spMkLst>
        </pc:spChg>
        <pc:spChg chg="mod">
          <ac:chgData name="Thanh Ho Hoang" userId="bdaa2ca6-9388-4c5e-9437-595bc402494c" providerId="ADAL" clId="{07A5DC23-27F4-4DA8-A529-26B0ABEE0DB7}" dt="2021-12-29T07:27:54.651" v="355" actId="1076"/>
          <ac:spMkLst>
            <pc:docMk/>
            <pc:sldMk cId="1865239187" sldId="429"/>
            <ac:spMk id="8" creationId="{00000000-0000-0000-0000-000000000000}"/>
          </ac:spMkLst>
        </pc:spChg>
        <pc:spChg chg="mod">
          <ac:chgData name="Thanh Ho Hoang" userId="bdaa2ca6-9388-4c5e-9437-595bc402494c" providerId="ADAL" clId="{07A5DC23-27F4-4DA8-A529-26B0ABEE0DB7}" dt="2021-12-29T07:27:54.651" v="355" actId="1076"/>
          <ac:spMkLst>
            <pc:docMk/>
            <pc:sldMk cId="1865239187" sldId="429"/>
            <ac:spMk id="9" creationId="{00000000-0000-0000-0000-000000000000}"/>
          </ac:spMkLst>
        </pc:spChg>
        <pc:spChg chg="mod">
          <ac:chgData name="Thanh Ho Hoang" userId="bdaa2ca6-9388-4c5e-9437-595bc402494c" providerId="ADAL" clId="{07A5DC23-27F4-4DA8-A529-26B0ABEE0DB7}" dt="2021-12-29T07:27:54.651" v="355" actId="1076"/>
          <ac:spMkLst>
            <pc:docMk/>
            <pc:sldMk cId="1865239187" sldId="429"/>
            <ac:spMk id="10" creationId="{00000000-0000-0000-0000-000000000000}"/>
          </ac:spMkLst>
        </pc:spChg>
        <pc:spChg chg="mod">
          <ac:chgData name="Thanh Ho Hoang" userId="bdaa2ca6-9388-4c5e-9437-595bc402494c" providerId="ADAL" clId="{07A5DC23-27F4-4DA8-A529-26B0ABEE0DB7}" dt="2021-12-29T07:27:54.651" v="355" actId="1076"/>
          <ac:spMkLst>
            <pc:docMk/>
            <pc:sldMk cId="1865239187" sldId="429"/>
            <ac:spMk id="11" creationId="{00000000-0000-0000-0000-000000000000}"/>
          </ac:spMkLst>
        </pc:spChg>
        <pc:spChg chg="add">
          <ac:chgData name="Thanh Ho Hoang" userId="bdaa2ca6-9388-4c5e-9437-595bc402494c" providerId="ADAL" clId="{07A5DC23-27F4-4DA8-A529-26B0ABEE0DB7}" dt="2021-12-29T07:16:46.217" v="319"/>
          <ac:spMkLst>
            <pc:docMk/>
            <pc:sldMk cId="1865239187" sldId="429"/>
            <ac:spMk id="12" creationId="{B09D6841-5032-4F70-BB54-F519049EB528}"/>
          </ac:spMkLst>
        </pc:spChg>
        <pc:spChg chg="del">
          <ac:chgData name="Thanh Ho Hoang" userId="bdaa2ca6-9388-4c5e-9437-595bc402494c" providerId="ADAL" clId="{07A5DC23-27F4-4DA8-A529-26B0ABEE0DB7}" dt="2021-12-29T07:24:43.811" v="348" actId="478"/>
          <ac:spMkLst>
            <pc:docMk/>
            <pc:sldMk cId="1865239187" sldId="429"/>
            <ac:spMk id="465922" creationId="{00000000-0000-0000-0000-000000000000}"/>
          </ac:spMkLst>
        </pc:spChg>
        <pc:graphicFrameChg chg="mod">
          <ac:chgData name="Thanh Ho Hoang" userId="bdaa2ca6-9388-4c5e-9437-595bc402494c" providerId="ADAL" clId="{07A5DC23-27F4-4DA8-A529-26B0ABEE0DB7}" dt="2021-12-29T07:27:54.651" v="355" actId="1076"/>
          <ac:graphicFrameMkLst>
            <pc:docMk/>
            <pc:sldMk cId="1865239187" sldId="429"/>
            <ac:graphicFrameMk id="6" creationId="{00000000-0000-0000-0000-000000000000}"/>
          </ac:graphicFrameMkLst>
        </pc:graphicFrameChg>
        <pc:graphicFrameChg chg="mod">
          <ac:chgData name="Thanh Ho Hoang" userId="bdaa2ca6-9388-4c5e-9437-595bc402494c" providerId="ADAL" clId="{07A5DC23-27F4-4DA8-A529-26B0ABEE0DB7}" dt="2021-12-29T07:27:54.651" v="355" actId="1076"/>
          <ac:graphicFrameMkLst>
            <pc:docMk/>
            <pc:sldMk cId="1865239187" sldId="429"/>
            <ac:graphicFrameMk id="7" creationId="{00000000-0000-0000-0000-000000000000}"/>
          </ac:graphicFrameMkLst>
        </pc:graphicFrameChg>
      </pc:sldChg>
      <pc:sldChg chg="addSp delSp modSp">
        <pc:chgData name="Thanh Ho Hoang" userId="bdaa2ca6-9388-4c5e-9437-595bc402494c" providerId="ADAL" clId="{07A5DC23-27F4-4DA8-A529-26B0ABEE0DB7}" dt="2021-12-29T07:32:57.559" v="413" actId="5793"/>
        <pc:sldMkLst>
          <pc:docMk/>
          <pc:sldMk cId="2947010362" sldId="431"/>
        </pc:sldMkLst>
        <pc:spChg chg="add del mod">
          <ac:chgData name="Thanh Ho Hoang" userId="bdaa2ca6-9388-4c5e-9437-595bc402494c" providerId="ADAL" clId="{07A5DC23-27F4-4DA8-A529-26B0ABEE0DB7}" dt="2021-12-29T07:32:39.336" v="378" actId="478"/>
          <ac:spMkLst>
            <pc:docMk/>
            <pc:sldMk cId="2947010362" sldId="431"/>
            <ac:spMk id="3" creationId="{DD521567-E989-4B2D-981F-C4F197D81289}"/>
          </ac:spMkLst>
        </pc:spChg>
        <pc:spChg chg="del">
          <ac:chgData name="Thanh Ho Hoang" userId="bdaa2ca6-9388-4c5e-9437-595bc402494c" providerId="ADAL" clId="{07A5DC23-27F4-4DA8-A529-26B0ABEE0DB7}" dt="2021-12-28T12:05:21.930" v="77" actId="478"/>
          <ac:spMkLst>
            <pc:docMk/>
            <pc:sldMk cId="2947010362" sldId="431"/>
            <ac:spMk id="5" creationId="{00000000-0000-0000-0000-000000000000}"/>
          </ac:spMkLst>
        </pc:spChg>
        <pc:spChg chg="mod">
          <ac:chgData name="Thanh Ho Hoang" userId="bdaa2ca6-9388-4c5e-9437-595bc402494c" providerId="ADAL" clId="{07A5DC23-27F4-4DA8-A529-26B0ABEE0DB7}" dt="2021-12-29T07:23:58.229" v="340" actId="1076"/>
          <ac:spMkLst>
            <pc:docMk/>
            <pc:sldMk cId="2947010362" sldId="431"/>
            <ac:spMk id="8" creationId="{00000000-0000-0000-0000-000000000000}"/>
          </ac:spMkLst>
        </pc:spChg>
        <pc:spChg chg="add">
          <ac:chgData name="Thanh Ho Hoang" userId="bdaa2ca6-9388-4c5e-9437-595bc402494c" providerId="ADAL" clId="{07A5DC23-27F4-4DA8-A529-26B0ABEE0DB7}" dt="2021-12-29T07:16:52.574" v="322"/>
          <ac:spMkLst>
            <pc:docMk/>
            <pc:sldMk cId="2947010362" sldId="431"/>
            <ac:spMk id="9" creationId="{8985E215-FD48-412E-8DDD-05DF0A64F6DB}"/>
          </ac:spMkLst>
        </pc:spChg>
        <pc:spChg chg="mod">
          <ac:chgData name="Thanh Ho Hoang" userId="bdaa2ca6-9388-4c5e-9437-595bc402494c" providerId="ADAL" clId="{07A5DC23-27F4-4DA8-A529-26B0ABEE0DB7}" dt="2021-12-29T07:23:58.229" v="340" actId="1076"/>
          <ac:spMkLst>
            <pc:docMk/>
            <pc:sldMk cId="2947010362" sldId="431"/>
            <ac:spMk id="10" creationId="{00000000-0000-0000-0000-000000000000}"/>
          </ac:spMkLst>
        </pc:spChg>
        <pc:spChg chg="mod">
          <ac:chgData name="Thanh Ho Hoang" userId="bdaa2ca6-9388-4c5e-9437-595bc402494c" providerId="ADAL" clId="{07A5DC23-27F4-4DA8-A529-26B0ABEE0DB7}" dt="2021-12-29T07:23:58.229" v="340" actId="1076"/>
          <ac:spMkLst>
            <pc:docMk/>
            <pc:sldMk cId="2947010362" sldId="431"/>
            <ac:spMk id="11" creationId="{00000000-0000-0000-0000-000000000000}"/>
          </ac:spMkLst>
        </pc:spChg>
        <pc:spChg chg="mod">
          <ac:chgData name="Thanh Ho Hoang" userId="bdaa2ca6-9388-4c5e-9437-595bc402494c" providerId="ADAL" clId="{07A5DC23-27F4-4DA8-A529-26B0ABEE0DB7}" dt="2021-12-29T07:23:58.229" v="340" actId="1076"/>
          <ac:spMkLst>
            <pc:docMk/>
            <pc:sldMk cId="2947010362" sldId="431"/>
            <ac:spMk id="12" creationId="{00000000-0000-0000-0000-000000000000}"/>
          </ac:spMkLst>
        </pc:spChg>
        <pc:spChg chg="mod">
          <ac:chgData name="Thanh Ho Hoang" userId="bdaa2ca6-9388-4c5e-9437-595bc402494c" providerId="ADAL" clId="{07A5DC23-27F4-4DA8-A529-26B0ABEE0DB7}" dt="2021-12-29T07:23:58.229" v="340" actId="1076"/>
          <ac:spMkLst>
            <pc:docMk/>
            <pc:sldMk cId="2947010362" sldId="431"/>
            <ac:spMk id="13" creationId="{00000000-0000-0000-0000-000000000000}"/>
          </ac:spMkLst>
        </pc:spChg>
        <pc:spChg chg="add del">
          <ac:chgData name="Thanh Ho Hoang" userId="bdaa2ca6-9388-4c5e-9437-595bc402494c" providerId="ADAL" clId="{07A5DC23-27F4-4DA8-A529-26B0ABEE0DB7}" dt="2021-12-29T07:23:16.945" v="329"/>
          <ac:spMkLst>
            <pc:docMk/>
            <pc:sldMk cId="2947010362" sldId="431"/>
            <ac:spMk id="14" creationId="{E7880E91-2E0B-47E0-ADA1-C124EE6B2A06}"/>
          </ac:spMkLst>
        </pc:spChg>
        <pc:spChg chg="add del">
          <ac:chgData name="Thanh Ho Hoang" userId="bdaa2ca6-9388-4c5e-9437-595bc402494c" providerId="ADAL" clId="{07A5DC23-27F4-4DA8-A529-26B0ABEE0DB7}" dt="2021-12-29T07:23:18.575" v="331"/>
          <ac:spMkLst>
            <pc:docMk/>
            <pc:sldMk cId="2947010362" sldId="431"/>
            <ac:spMk id="15" creationId="{40527388-0865-433D-ADD3-CA94BA7705B7}"/>
          </ac:spMkLst>
        </pc:spChg>
        <pc:spChg chg="add mod">
          <ac:chgData name="Thanh Ho Hoang" userId="bdaa2ca6-9388-4c5e-9437-595bc402494c" providerId="ADAL" clId="{07A5DC23-27F4-4DA8-A529-26B0ABEE0DB7}" dt="2021-12-29T07:32:57.559" v="413" actId="5793"/>
          <ac:spMkLst>
            <pc:docMk/>
            <pc:sldMk cId="2947010362" sldId="431"/>
            <ac:spMk id="16" creationId="{A469043B-8961-4A7C-8D9B-677358065E22}"/>
          </ac:spMkLst>
        </pc:spChg>
        <pc:spChg chg="del mod">
          <ac:chgData name="Thanh Ho Hoang" userId="bdaa2ca6-9388-4c5e-9437-595bc402494c" providerId="ADAL" clId="{07A5DC23-27F4-4DA8-A529-26B0ABEE0DB7}" dt="2021-12-29T07:32:36.646" v="377" actId="478"/>
          <ac:spMkLst>
            <pc:docMk/>
            <pc:sldMk cId="2947010362" sldId="431"/>
            <ac:spMk id="465922" creationId="{00000000-0000-0000-0000-000000000000}"/>
          </ac:spMkLst>
        </pc:spChg>
      </pc:sldChg>
      <pc:sldChg chg="addSp delSp modSp">
        <pc:chgData name="Thanh Ho Hoang" userId="bdaa2ca6-9388-4c5e-9437-595bc402494c" providerId="ADAL" clId="{07A5DC23-27F4-4DA8-A529-26B0ABEE0DB7}" dt="2021-12-29T07:24:35.113" v="347" actId="255"/>
        <pc:sldMkLst>
          <pc:docMk/>
          <pc:sldMk cId="938081371" sldId="432"/>
        </pc:sldMkLst>
        <pc:spChg chg="add del mod">
          <ac:chgData name="Thanh Ho Hoang" userId="bdaa2ca6-9388-4c5e-9437-595bc402494c" providerId="ADAL" clId="{07A5DC23-27F4-4DA8-A529-26B0ABEE0DB7}" dt="2021-12-29T07:24:06.864" v="342" actId="478"/>
          <ac:spMkLst>
            <pc:docMk/>
            <pc:sldMk cId="938081371" sldId="432"/>
            <ac:spMk id="3" creationId="{47AD588E-F0A1-4C81-9ADD-1962E17A73BB}"/>
          </ac:spMkLst>
        </pc:spChg>
        <pc:spChg chg="del">
          <ac:chgData name="Thanh Ho Hoang" userId="bdaa2ca6-9388-4c5e-9437-595bc402494c" providerId="ADAL" clId="{07A5DC23-27F4-4DA8-A529-26B0ABEE0DB7}" dt="2021-12-28T12:06:09.616" v="92" actId="478"/>
          <ac:spMkLst>
            <pc:docMk/>
            <pc:sldMk cId="938081371" sldId="432"/>
            <ac:spMk id="5" creationId="{00000000-0000-0000-0000-000000000000}"/>
          </ac:spMkLst>
        </pc:spChg>
        <pc:spChg chg="mod">
          <ac:chgData name="Thanh Ho Hoang" userId="bdaa2ca6-9388-4c5e-9437-595bc402494c" providerId="ADAL" clId="{07A5DC23-27F4-4DA8-A529-26B0ABEE0DB7}" dt="2021-12-29T07:24:20.085" v="343" actId="1076"/>
          <ac:spMkLst>
            <pc:docMk/>
            <pc:sldMk cId="938081371" sldId="432"/>
            <ac:spMk id="7" creationId="{00000000-0000-0000-0000-000000000000}"/>
          </ac:spMkLst>
        </pc:spChg>
        <pc:spChg chg="mod">
          <ac:chgData name="Thanh Ho Hoang" userId="bdaa2ca6-9388-4c5e-9437-595bc402494c" providerId="ADAL" clId="{07A5DC23-27F4-4DA8-A529-26B0ABEE0DB7}" dt="2021-12-29T07:24:20.085" v="343" actId="1076"/>
          <ac:spMkLst>
            <pc:docMk/>
            <pc:sldMk cId="938081371" sldId="432"/>
            <ac:spMk id="8" creationId="{00000000-0000-0000-0000-000000000000}"/>
          </ac:spMkLst>
        </pc:spChg>
        <pc:spChg chg="mod">
          <ac:chgData name="Thanh Ho Hoang" userId="bdaa2ca6-9388-4c5e-9437-595bc402494c" providerId="ADAL" clId="{07A5DC23-27F4-4DA8-A529-26B0ABEE0DB7}" dt="2021-12-29T07:24:20.085" v="343" actId="1076"/>
          <ac:spMkLst>
            <pc:docMk/>
            <pc:sldMk cId="938081371" sldId="432"/>
            <ac:spMk id="9" creationId="{00000000-0000-0000-0000-000000000000}"/>
          </ac:spMkLst>
        </pc:spChg>
        <pc:spChg chg="add">
          <ac:chgData name="Thanh Ho Hoang" userId="bdaa2ca6-9388-4c5e-9437-595bc402494c" providerId="ADAL" clId="{07A5DC23-27F4-4DA8-A529-26B0ABEE0DB7}" dt="2021-12-29T07:16:50.648" v="321"/>
          <ac:spMkLst>
            <pc:docMk/>
            <pc:sldMk cId="938081371" sldId="432"/>
            <ac:spMk id="10" creationId="{CCE7E7CC-F772-4767-BEF3-B07F80146566}"/>
          </ac:spMkLst>
        </pc:spChg>
        <pc:spChg chg="mod">
          <ac:chgData name="Thanh Ho Hoang" userId="bdaa2ca6-9388-4c5e-9437-595bc402494c" providerId="ADAL" clId="{07A5DC23-27F4-4DA8-A529-26B0ABEE0DB7}" dt="2021-12-29T07:24:35.113" v="347" actId="255"/>
          <ac:spMkLst>
            <pc:docMk/>
            <pc:sldMk cId="938081371" sldId="432"/>
            <ac:spMk id="11" creationId="{00000000-0000-0000-0000-000000000000}"/>
          </ac:spMkLst>
        </pc:spChg>
        <pc:spChg chg="del">
          <ac:chgData name="Thanh Ho Hoang" userId="bdaa2ca6-9388-4c5e-9437-595bc402494c" providerId="ADAL" clId="{07A5DC23-27F4-4DA8-A529-26B0ABEE0DB7}" dt="2021-12-29T07:24:04.197" v="341" actId="478"/>
          <ac:spMkLst>
            <pc:docMk/>
            <pc:sldMk cId="938081371" sldId="432"/>
            <ac:spMk id="465922" creationId="{00000000-0000-0000-0000-000000000000}"/>
          </ac:spMkLst>
        </pc:spChg>
        <pc:graphicFrameChg chg="mod">
          <ac:chgData name="Thanh Ho Hoang" userId="bdaa2ca6-9388-4c5e-9437-595bc402494c" providerId="ADAL" clId="{07A5DC23-27F4-4DA8-A529-26B0ABEE0DB7}" dt="2021-12-29T07:24:20.085" v="343" actId="1076"/>
          <ac:graphicFrameMkLst>
            <pc:docMk/>
            <pc:sldMk cId="938081371" sldId="432"/>
            <ac:graphicFrameMk id="4" creationId="{00000000-0000-0000-0000-000000000000}"/>
          </ac:graphicFrameMkLst>
        </pc:graphicFrameChg>
        <pc:graphicFrameChg chg="mod">
          <ac:chgData name="Thanh Ho Hoang" userId="bdaa2ca6-9388-4c5e-9437-595bc402494c" providerId="ADAL" clId="{07A5DC23-27F4-4DA8-A529-26B0ABEE0DB7}" dt="2021-12-29T07:24:20.085" v="343" actId="1076"/>
          <ac:graphicFrameMkLst>
            <pc:docMk/>
            <pc:sldMk cId="938081371" sldId="432"/>
            <ac:graphicFrameMk id="6" creationId="{00000000-0000-0000-0000-000000000000}"/>
          </ac:graphicFrameMkLst>
        </pc:graphicFrameChg>
      </pc:sldChg>
      <pc:sldChg chg="addSp delSp modSp">
        <pc:chgData name="Thanh Ho Hoang" userId="bdaa2ca6-9388-4c5e-9437-595bc402494c" providerId="ADAL" clId="{07A5DC23-27F4-4DA8-A529-26B0ABEE0DB7}" dt="2021-12-29T07:50:44.708" v="621" actId="20577"/>
        <pc:sldMkLst>
          <pc:docMk/>
          <pc:sldMk cId="3447122806" sldId="435"/>
        </pc:sldMkLst>
        <pc:spChg chg="add del mod">
          <ac:chgData name="Thanh Ho Hoang" userId="bdaa2ca6-9388-4c5e-9437-595bc402494c" providerId="ADAL" clId="{07A5DC23-27F4-4DA8-A529-26B0ABEE0DB7}" dt="2021-12-29T07:50:22.659" v="612" actId="478"/>
          <ac:spMkLst>
            <pc:docMk/>
            <pc:sldMk cId="3447122806" sldId="435"/>
            <ac:spMk id="3" creationId="{18D4AE05-4835-4BD7-845D-5E260C0BDFDF}"/>
          </ac:spMkLst>
        </pc:spChg>
        <pc:spChg chg="del">
          <ac:chgData name="Thanh Ho Hoang" userId="bdaa2ca6-9388-4c5e-9437-595bc402494c" providerId="ADAL" clId="{07A5DC23-27F4-4DA8-A529-26B0ABEE0DB7}" dt="2021-12-28T12:05:09.899" v="74" actId="478"/>
          <ac:spMkLst>
            <pc:docMk/>
            <pc:sldMk cId="3447122806" sldId="435"/>
            <ac:spMk id="5" creationId="{00000000-0000-0000-0000-000000000000}"/>
          </ac:spMkLst>
        </pc:spChg>
        <pc:spChg chg="mod">
          <ac:chgData name="Thanh Ho Hoang" userId="bdaa2ca6-9388-4c5e-9437-595bc402494c" providerId="ADAL" clId="{07A5DC23-27F4-4DA8-A529-26B0ABEE0DB7}" dt="2021-12-28T12:01:09.546" v="46" actId="207"/>
          <ac:spMkLst>
            <pc:docMk/>
            <pc:sldMk cId="3447122806" sldId="435"/>
            <ac:spMk id="8" creationId="{00000000-0000-0000-0000-000000000000}"/>
          </ac:spMkLst>
        </pc:spChg>
        <pc:spChg chg="mod">
          <ac:chgData name="Thanh Ho Hoang" userId="bdaa2ca6-9388-4c5e-9437-595bc402494c" providerId="ADAL" clId="{07A5DC23-27F4-4DA8-A529-26B0ABEE0DB7}" dt="2021-12-28T12:01:09.546" v="46" actId="207"/>
          <ac:spMkLst>
            <pc:docMk/>
            <pc:sldMk cId="3447122806" sldId="435"/>
            <ac:spMk id="9" creationId="{00000000-0000-0000-0000-000000000000}"/>
          </ac:spMkLst>
        </pc:spChg>
        <pc:spChg chg="mod">
          <ac:chgData name="Thanh Ho Hoang" userId="bdaa2ca6-9388-4c5e-9437-595bc402494c" providerId="ADAL" clId="{07A5DC23-27F4-4DA8-A529-26B0ABEE0DB7}" dt="2021-12-28T12:01:09.546" v="46" actId="207"/>
          <ac:spMkLst>
            <pc:docMk/>
            <pc:sldMk cId="3447122806" sldId="435"/>
            <ac:spMk id="12" creationId="{00000000-0000-0000-0000-000000000000}"/>
          </ac:spMkLst>
        </pc:spChg>
        <pc:spChg chg="mod">
          <ac:chgData name="Thanh Ho Hoang" userId="bdaa2ca6-9388-4c5e-9437-595bc402494c" providerId="ADAL" clId="{07A5DC23-27F4-4DA8-A529-26B0ABEE0DB7}" dt="2021-12-28T12:01:09.546" v="46" actId="207"/>
          <ac:spMkLst>
            <pc:docMk/>
            <pc:sldMk cId="3447122806" sldId="435"/>
            <ac:spMk id="13" creationId="{00000000-0000-0000-0000-000000000000}"/>
          </ac:spMkLst>
        </pc:spChg>
        <pc:spChg chg="mod">
          <ac:chgData name="Thanh Ho Hoang" userId="bdaa2ca6-9388-4c5e-9437-595bc402494c" providerId="ADAL" clId="{07A5DC23-27F4-4DA8-A529-26B0ABEE0DB7}" dt="2021-12-28T12:01:09.546" v="46" actId="207"/>
          <ac:spMkLst>
            <pc:docMk/>
            <pc:sldMk cId="3447122806" sldId="435"/>
            <ac:spMk id="14" creationId="{00000000-0000-0000-0000-000000000000}"/>
          </ac:spMkLst>
        </pc:spChg>
        <pc:spChg chg="add">
          <ac:chgData name="Thanh Ho Hoang" userId="bdaa2ca6-9388-4c5e-9437-595bc402494c" providerId="ADAL" clId="{07A5DC23-27F4-4DA8-A529-26B0ABEE0DB7}" dt="2021-12-29T07:50:30.146" v="613"/>
          <ac:spMkLst>
            <pc:docMk/>
            <pc:sldMk cId="3447122806" sldId="435"/>
            <ac:spMk id="15" creationId="{7FDEA07E-2D59-4639-AC90-FBCCF64CBA30}"/>
          </ac:spMkLst>
        </pc:spChg>
        <pc:spChg chg="add mod">
          <ac:chgData name="Thanh Ho Hoang" userId="bdaa2ca6-9388-4c5e-9437-595bc402494c" providerId="ADAL" clId="{07A5DC23-27F4-4DA8-A529-26B0ABEE0DB7}" dt="2021-12-29T07:50:44.708" v="621" actId="20577"/>
          <ac:spMkLst>
            <pc:docMk/>
            <pc:sldMk cId="3447122806" sldId="435"/>
            <ac:spMk id="16" creationId="{0AF17261-2C2F-4E71-B323-0B02267B5A67}"/>
          </ac:spMkLst>
        </pc:spChg>
        <pc:spChg chg="del">
          <ac:chgData name="Thanh Ho Hoang" userId="bdaa2ca6-9388-4c5e-9437-595bc402494c" providerId="ADAL" clId="{07A5DC23-27F4-4DA8-A529-26B0ABEE0DB7}" dt="2021-12-29T07:50:19.935" v="611" actId="478"/>
          <ac:spMkLst>
            <pc:docMk/>
            <pc:sldMk cId="3447122806" sldId="435"/>
            <ac:spMk id="465922" creationId="{00000000-0000-0000-0000-000000000000}"/>
          </ac:spMkLst>
        </pc:spChg>
      </pc:sldChg>
      <pc:sldChg chg="addSp delSp modSp">
        <pc:chgData name="Thanh Ho Hoang" userId="bdaa2ca6-9388-4c5e-9437-595bc402494c" providerId="ADAL" clId="{07A5DC23-27F4-4DA8-A529-26B0ABEE0DB7}" dt="2021-12-29T07:44:33.856" v="583" actId="1076"/>
        <pc:sldMkLst>
          <pc:docMk/>
          <pc:sldMk cId="554425303" sldId="436"/>
        </pc:sldMkLst>
        <pc:spChg chg="add del mod">
          <ac:chgData name="Thanh Ho Hoang" userId="bdaa2ca6-9388-4c5e-9437-595bc402494c" providerId="ADAL" clId="{07A5DC23-27F4-4DA8-A529-26B0ABEE0DB7}" dt="2021-12-29T07:43:40.596" v="571" actId="478"/>
          <ac:spMkLst>
            <pc:docMk/>
            <pc:sldMk cId="554425303" sldId="436"/>
            <ac:spMk id="3" creationId="{75C62BD4-DD16-433C-BAD9-8C9F60BEE1C2}"/>
          </ac:spMkLst>
        </pc:spChg>
        <pc:spChg chg="del">
          <ac:chgData name="Thanh Ho Hoang" userId="bdaa2ca6-9388-4c5e-9437-595bc402494c" providerId="ADAL" clId="{07A5DC23-27F4-4DA8-A529-26B0ABEE0DB7}" dt="2021-12-28T12:05:16.082" v="76" actId="478"/>
          <ac:spMkLst>
            <pc:docMk/>
            <pc:sldMk cId="554425303" sldId="436"/>
            <ac:spMk id="5" creationId="{00000000-0000-0000-0000-000000000000}"/>
          </ac:spMkLst>
        </pc:spChg>
        <pc:spChg chg="add del mod">
          <ac:chgData name="Thanh Ho Hoang" userId="bdaa2ca6-9388-4c5e-9437-595bc402494c" providerId="ADAL" clId="{07A5DC23-27F4-4DA8-A529-26B0ABEE0DB7}" dt="2021-12-29T07:43:44.577" v="573" actId="478"/>
          <ac:spMkLst>
            <pc:docMk/>
            <pc:sldMk cId="554425303" sldId="436"/>
            <ac:spMk id="6" creationId="{9131C550-5F8D-42C2-B33B-283208612503}"/>
          </ac:spMkLst>
        </pc:spChg>
        <pc:spChg chg="add mod">
          <ac:chgData name="Thanh Ho Hoang" userId="bdaa2ca6-9388-4c5e-9437-595bc402494c" providerId="ADAL" clId="{07A5DC23-27F4-4DA8-A529-26B0ABEE0DB7}" dt="2021-12-29T07:43:54.210" v="577"/>
          <ac:spMkLst>
            <pc:docMk/>
            <pc:sldMk cId="554425303" sldId="436"/>
            <ac:spMk id="9" creationId="{FC353C5C-5018-4474-9282-A27D8FAA8405}"/>
          </ac:spMkLst>
        </pc:spChg>
        <pc:spChg chg="mod">
          <ac:chgData name="Thanh Ho Hoang" userId="bdaa2ca6-9388-4c5e-9437-595bc402494c" providerId="ADAL" clId="{07A5DC23-27F4-4DA8-A529-26B0ABEE0DB7}" dt="2021-12-29T07:44:33.856" v="583" actId="1076"/>
          <ac:spMkLst>
            <pc:docMk/>
            <pc:sldMk cId="554425303" sldId="436"/>
            <ac:spMk id="11" creationId="{00000000-0000-0000-0000-000000000000}"/>
          </ac:spMkLst>
        </pc:spChg>
        <pc:spChg chg="add del mod">
          <ac:chgData name="Thanh Ho Hoang" userId="bdaa2ca6-9388-4c5e-9437-595bc402494c" providerId="ADAL" clId="{07A5DC23-27F4-4DA8-A529-26B0ABEE0DB7}" dt="2021-12-29T07:43:51.322" v="576" actId="478"/>
          <ac:spMkLst>
            <pc:docMk/>
            <pc:sldMk cId="554425303" sldId="436"/>
            <ac:spMk id="465922" creationId="{00000000-0000-0000-0000-000000000000}"/>
          </ac:spMkLst>
        </pc:spChg>
      </pc:sldChg>
      <pc:sldChg chg="ord">
        <pc:chgData name="Thanh Ho Hoang" userId="bdaa2ca6-9388-4c5e-9437-595bc402494c" providerId="ADAL" clId="{07A5DC23-27F4-4DA8-A529-26B0ABEE0DB7}" dt="2021-12-29T07:57:22.310" v="771"/>
        <pc:sldMkLst>
          <pc:docMk/>
          <pc:sldMk cId="2361346495" sldId="438"/>
        </pc:sldMkLst>
      </pc:sldChg>
      <pc:sldChg chg="addSp delSp modSp modAnim">
        <pc:chgData name="Thanh Ho Hoang" userId="bdaa2ca6-9388-4c5e-9437-595bc402494c" providerId="ADAL" clId="{07A5DC23-27F4-4DA8-A529-26B0ABEE0DB7}" dt="2021-12-29T07:53:44.980" v="770" actId="1076"/>
        <pc:sldMkLst>
          <pc:docMk/>
          <pc:sldMk cId="1669185028" sldId="439"/>
        </pc:sldMkLst>
        <pc:spChg chg="add del mod">
          <ac:chgData name="Thanh Ho Hoang" userId="bdaa2ca6-9388-4c5e-9437-595bc402494c" providerId="ADAL" clId="{07A5DC23-27F4-4DA8-A529-26B0ABEE0DB7}" dt="2021-12-29T07:53:14.773" v="753" actId="478"/>
          <ac:spMkLst>
            <pc:docMk/>
            <pc:sldMk cId="1669185028" sldId="439"/>
            <ac:spMk id="3" creationId="{DE7E9174-CAF6-45CD-93DB-03EC94036632}"/>
          </ac:spMkLst>
        </pc:spChg>
        <pc:spChg chg="del">
          <ac:chgData name="Thanh Ho Hoang" userId="bdaa2ca6-9388-4c5e-9437-595bc402494c" providerId="ADAL" clId="{07A5DC23-27F4-4DA8-A529-26B0ABEE0DB7}" dt="2021-12-29T07:53:11.823" v="752" actId="478"/>
          <ac:spMkLst>
            <pc:docMk/>
            <pc:sldMk cId="1669185028" sldId="439"/>
            <ac:spMk id="4" creationId="{00000000-0000-0000-0000-000000000000}"/>
          </ac:spMkLst>
        </pc:spChg>
        <pc:spChg chg="mod">
          <ac:chgData name="Thanh Ho Hoang" userId="bdaa2ca6-9388-4c5e-9437-595bc402494c" providerId="ADAL" clId="{07A5DC23-27F4-4DA8-A529-26B0ABEE0DB7}" dt="2021-12-29T07:53:39.302" v="769" actId="255"/>
          <ac:spMkLst>
            <pc:docMk/>
            <pc:sldMk cId="1669185028" sldId="439"/>
            <ac:spMk id="5" creationId="{00000000-0000-0000-0000-000000000000}"/>
          </ac:spMkLst>
        </pc:spChg>
        <pc:spChg chg="del">
          <ac:chgData name="Thanh Ho Hoang" userId="bdaa2ca6-9388-4c5e-9437-595bc402494c" providerId="ADAL" clId="{07A5DC23-27F4-4DA8-A529-26B0ABEE0DB7}" dt="2021-12-28T12:05:06.428" v="73" actId="478"/>
          <ac:spMkLst>
            <pc:docMk/>
            <pc:sldMk cId="1669185028" sldId="439"/>
            <ac:spMk id="6" creationId="{00000000-0000-0000-0000-000000000000}"/>
          </ac:spMkLst>
        </pc:spChg>
        <pc:spChg chg="mod">
          <ac:chgData name="Thanh Ho Hoang" userId="bdaa2ca6-9388-4c5e-9437-595bc402494c" providerId="ADAL" clId="{07A5DC23-27F4-4DA8-A529-26B0ABEE0DB7}" dt="2021-12-29T07:53:44.980" v="770" actId="1076"/>
          <ac:spMkLst>
            <pc:docMk/>
            <pc:sldMk cId="1669185028" sldId="439"/>
            <ac:spMk id="11" creationId="{00000000-0000-0000-0000-000000000000}"/>
          </ac:spMkLst>
        </pc:spChg>
        <pc:spChg chg="add mod">
          <ac:chgData name="Thanh Ho Hoang" userId="bdaa2ca6-9388-4c5e-9437-595bc402494c" providerId="ADAL" clId="{07A5DC23-27F4-4DA8-A529-26B0ABEE0DB7}" dt="2021-12-29T07:53:29.215" v="768" actId="20577"/>
          <ac:spMkLst>
            <pc:docMk/>
            <pc:sldMk cId="1669185028" sldId="439"/>
            <ac:spMk id="15" creationId="{616AA6FA-FF56-48CE-AB8F-1932A76A84F5}"/>
          </ac:spMkLst>
        </pc:spChg>
        <pc:grpChg chg="del">
          <ac:chgData name="Thanh Ho Hoang" userId="bdaa2ca6-9388-4c5e-9437-595bc402494c" providerId="ADAL" clId="{07A5DC23-27F4-4DA8-A529-26B0ABEE0DB7}" dt="2021-12-28T12:06:18.432" v="94" actId="478"/>
          <ac:grpSpMkLst>
            <pc:docMk/>
            <pc:sldMk cId="1669185028" sldId="439"/>
            <ac:grpSpMk id="12" creationId="{00000000-0000-0000-0000-000000000000}"/>
          </ac:grpSpMkLst>
        </pc:grpChg>
        <pc:picChg chg="del">
          <ac:chgData name="Thanh Ho Hoang" userId="bdaa2ca6-9388-4c5e-9437-595bc402494c" providerId="ADAL" clId="{07A5DC23-27F4-4DA8-A529-26B0ABEE0DB7}" dt="2021-12-28T12:06:17.190" v="93" actId="478"/>
          <ac:picMkLst>
            <pc:docMk/>
            <pc:sldMk cId="1669185028" sldId="439"/>
            <ac:picMk id="9" creationId="{00000000-0000-0000-0000-000000000000}"/>
          </ac:picMkLst>
        </pc:picChg>
      </pc:sldChg>
      <pc:sldChg chg="del">
        <pc:chgData name="Thanh Ho Hoang" userId="bdaa2ca6-9388-4c5e-9437-595bc402494c" providerId="ADAL" clId="{07A5DC23-27F4-4DA8-A529-26B0ABEE0DB7}" dt="2021-12-28T11:56:15.259" v="37" actId="2696"/>
        <pc:sldMkLst>
          <pc:docMk/>
          <pc:sldMk cId="4007765886" sldId="441"/>
        </pc:sldMkLst>
      </pc:sldChg>
      <pc:sldChg chg="del">
        <pc:chgData name="Thanh Ho Hoang" userId="bdaa2ca6-9388-4c5e-9437-595bc402494c" providerId="ADAL" clId="{07A5DC23-27F4-4DA8-A529-26B0ABEE0DB7}" dt="2021-12-28T11:56:21.991" v="38" actId="2696"/>
        <pc:sldMkLst>
          <pc:docMk/>
          <pc:sldMk cId="2685583827" sldId="442"/>
        </pc:sldMkLst>
      </pc:sldChg>
      <pc:sldChg chg="addSp delSp modSp">
        <pc:chgData name="Thanh Ho Hoang" userId="bdaa2ca6-9388-4c5e-9437-595bc402494c" providerId="ADAL" clId="{07A5DC23-27F4-4DA8-A529-26B0ABEE0DB7}" dt="2021-12-28T12:23:38.921" v="294" actId="113"/>
        <pc:sldMkLst>
          <pc:docMk/>
          <pc:sldMk cId="2779870949" sldId="443"/>
        </pc:sldMkLst>
        <pc:spChg chg="mod">
          <ac:chgData name="Thanh Ho Hoang" userId="bdaa2ca6-9388-4c5e-9437-595bc402494c" providerId="ADAL" clId="{07A5DC23-27F4-4DA8-A529-26B0ABEE0DB7}" dt="2021-12-28T12:11:58.939" v="132" actId="207"/>
          <ac:spMkLst>
            <pc:docMk/>
            <pc:sldMk cId="2779870949" sldId="443"/>
            <ac:spMk id="5" creationId="{00000000-0000-0000-0000-000000000000}"/>
          </ac:spMkLst>
        </pc:spChg>
        <pc:spChg chg="mod">
          <ac:chgData name="Thanh Ho Hoang" userId="bdaa2ca6-9388-4c5e-9437-595bc402494c" providerId="ADAL" clId="{07A5DC23-27F4-4DA8-A529-26B0ABEE0DB7}" dt="2021-12-28T12:23:38.921" v="294" actId="113"/>
          <ac:spMkLst>
            <pc:docMk/>
            <pc:sldMk cId="2779870949" sldId="443"/>
            <ac:spMk id="6" creationId="{00000000-0000-0000-0000-000000000000}"/>
          </ac:spMkLst>
        </pc:spChg>
        <pc:spChg chg="add ord">
          <ac:chgData name="Thanh Ho Hoang" userId="bdaa2ca6-9388-4c5e-9437-595bc402494c" providerId="ADAL" clId="{07A5DC23-27F4-4DA8-A529-26B0ABEE0DB7}" dt="2021-12-28T12:11:42.072" v="128" actId="167"/>
          <ac:spMkLst>
            <pc:docMk/>
            <pc:sldMk cId="2779870949" sldId="443"/>
            <ac:spMk id="10" creationId="{770D0436-3C68-42DE-8CD6-CCEC648DF26B}"/>
          </ac:spMkLst>
        </pc:spChg>
        <pc:picChg chg="add ord">
          <ac:chgData name="Thanh Ho Hoang" userId="bdaa2ca6-9388-4c5e-9437-595bc402494c" providerId="ADAL" clId="{07A5DC23-27F4-4DA8-A529-26B0ABEE0DB7}" dt="2021-12-28T12:11:42.072" v="128" actId="167"/>
          <ac:picMkLst>
            <pc:docMk/>
            <pc:sldMk cId="2779870949" sldId="443"/>
            <ac:picMk id="7" creationId="{6652EB49-F830-4CB1-9B3A-F604D8D21D63}"/>
          </ac:picMkLst>
        </pc:picChg>
        <pc:picChg chg="del">
          <ac:chgData name="Thanh Ho Hoang" userId="bdaa2ca6-9388-4c5e-9437-595bc402494c" providerId="ADAL" clId="{07A5DC23-27F4-4DA8-A529-26B0ABEE0DB7}" dt="2021-12-28T12:04:18.171" v="64" actId="478"/>
          <ac:picMkLst>
            <pc:docMk/>
            <pc:sldMk cId="2779870949" sldId="443"/>
            <ac:picMk id="8" creationId="{00000000-0000-0000-0000-000000000000}"/>
          </ac:picMkLst>
        </pc:picChg>
        <pc:picChg chg="add ord">
          <ac:chgData name="Thanh Ho Hoang" userId="bdaa2ca6-9388-4c5e-9437-595bc402494c" providerId="ADAL" clId="{07A5DC23-27F4-4DA8-A529-26B0ABEE0DB7}" dt="2021-12-28T12:11:42.072" v="128" actId="167"/>
          <ac:picMkLst>
            <pc:docMk/>
            <pc:sldMk cId="2779870949" sldId="443"/>
            <ac:picMk id="9" creationId="{52B6B310-2E39-469B-8AB3-ABAC0C32D103}"/>
          </ac:picMkLst>
        </pc:picChg>
        <pc:picChg chg="del">
          <ac:chgData name="Thanh Ho Hoang" userId="bdaa2ca6-9388-4c5e-9437-595bc402494c" providerId="ADAL" clId="{07A5DC23-27F4-4DA8-A529-26B0ABEE0DB7}" dt="2021-12-28T12:04:16.369" v="63" actId="478"/>
          <ac:picMkLst>
            <pc:docMk/>
            <pc:sldMk cId="2779870949" sldId="443"/>
            <ac:picMk id="50" creationId="{00000000-0000-0000-0000-000000000000}"/>
          </ac:picMkLst>
        </pc:picChg>
      </pc:sldChg>
      <pc:sldChg chg="addSp delSp modSp">
        <pc:chgData name="Thanh Ho Hoang" userId="bdaa2ca6-9388-4c5e-9437-595bc402494c" providerId="ADAL" clId="{07A5DC23-27F4-4DA8-A529-26B0ABEE0DB7}" dt="2021-12-28T12:25:15.637" v="297" actId="113"/>
        <pc:sldMkLst>
          <pc:docMk/>
          <pc:sldMk cId="1384283940" sldId="444"/>
        </pc:sldMkLst>
        <pc:spChg chg="mod">
          <ac:chgData name="Thanh Ho Hoang" userId="bdaa2ca6-9388-4c5e-9437-595bc402494c" providerId="ADAL" clId="{07A5DC23-27F4-4DA8-A529-26B0ABEE0DB7}" dt="2021-12-28T12:10:29.280" v="114" actId="207"/>
          <ac:spMkLst>
            <pc:docMk/>
            <pc:sldMk cId="1384283940" sldId="444"/>
            <ac:spMk id="5" creationId="{00000000-0000-0000-0000-000000000000}"/>
          </ac:spMkLst>
        </pc:spChg>
        <pc:spChg chg="mod">
          <ac:chgData name="Thanh Ho Hoang" userId="bdaa2ca6-9388-4c5e-9437-595bc402494c" providerId="ADAL" clId="{07A5DC23-27F4-4DA8-A529-26B0ABEE0DB7}" dt="2021-12-28T12:25:15.637" v="297" actId="113"/>
          <ac:spMkLst>
            <pc:docMk/>
            <pc:sldMk cId="1384283940" sldId="444"/>
            <ac:spMk id="6" creationId="{00000000-0000-0000-0000-000000000000}"/>
          </ac:spMkLst>
        </pc:spChg>
        <pc:spChg chg="add mod ord">
          <ac:chgData name="Thanh Ho Hoang" userId="bdaa2ca6-9388-4c5e-9437-595bc402494c" providerId="ADAL" clId="{07A5DC23-27F4-4DA8-A529-26B0ABEE0DB7}" dt="2021-12-28T12:09:59.015" v="109" actId="1076"/>
          <ac:spMkLst>
            <pc:docMk/>
            <pc:sldMk cId="1384283940" sldId="444"/>
            <ac:spMk id="7" creationId="{863236D3-EDB5-49E4-B16F-37B215FEE7DF}"/>
          </ac:spMkLst>
        </pc:spChg>
        <pc:spChg chg="add mod ord">
          <ac:chgData name="Thanh Ho Hoang" userId="bdaa2ca6-9388-4c5e-9437-595bc402494c" providerId="ADAL" clId="{07A5DC23-27F4-4DA8-A529-26B0ABEE0DB7}" dt="2021-12-28T12:09:59.015" v="109" actId="1076"/>
          <ac:spMkLst>
            <pc:docMk/>
            <pc:sldMk cId="1384283940" sldId="444"/>
            <ac:spMk id="8" creationId="{818B74E4-6180-4C95-85B3-7653D8015DDF}"/>
          </ac:spMkLst>
        </pc:spChg>
        <pc:spChg chg="add mod ord">
          <ac:chgData name="Thanh Ho Hoang" userId="bdaa2ca6-9388-4c5e-9437-595bc402494c" providerId="ADAL" clId="{07A5DC23-27F4-4DA8-A529-26B0ABEE0DB7}" dt="2021-12-28T12:09:59.015" v="109" actId="1076"/>
          <ac:spMkLst>
            <pc:docMk/>
            <pc:sldMk cId="1384283940" sldId="444"/>
            <ac:spMk id="9" creationId="{FFC62230-ABFE-45F7-A3CD-41F4F6FFFE75}"/>
          </ac:spMkLst>
        </pc:spChg>
        <pc:spChg chg="add mod ord">
          <ac:chgData name="Thanh Ho Hoang" userId="bdaa2ca6-9388-4c5e-9437-595bc402494c" providerId="ADAL" clId="{07A5DC23-27F4-4DA8-A529-26B0ABEE0DB7}" dt="2021-12-28T12:09:59.015" v="109" actId="1076"/>
          <ac:spMkLst>
            <pc:docMk/>
            <pc:sldMk cId="1384283940" sldId="444"/>
            <ac:spMk id="10" creationId="{293AD644-3FE6-4B84-BAEE-C83AB6B3947C}"/>
          </ac:spMkLst>
        </pc:spChg>
        <pc:spChg chg="add mod ord">
          <ac:chgData name="Thanh Ho Hoang" userId="bdaa2ca6-9388-4c5e-9437-595bc402494c" providerId="ADAL" clId="{07A5DC23-27F4-4DA8-A529-26B0ABEE0DB7}" dt="2021-12-28T12:09:59.015" v="109" actId="1076"/>
          <ac:spMkLst>
            <pc:docMk/>
            <pc:sldMk cId="1384283940" sldId="444"/>
            <ac:spMk id="13" creationId="{5B250B3F-D6BC-4FE8-9FA7-CE5D7436C076}"/>
          </ac:spMkLst>
        </pc:spChg>
        <pc:picChg chg="add mod ord">
          <ac:chgData name="Thanh Ho Hoang" userId="bdaa2ca6-9388-4c5e-9437-595bc402494c" providerId="ADAL" clId="{07A5DC23-27F4-4DA8-A529-26B0ABEE0DB7}" dt="2021-12-28T12:10:29.280" v="114" actId="207"/>
          <ac:picMkLst>
            <pc:docMk/>
            <pc:sldMk cId="1384283940" sldId="444"/>
            <ac:picMk id="11" creationId="{6FCB1A7B-3305-4B36-AC90-E9482EA32254}"/>
          </ac:picMkLst>
        </pc:picChg>
        <pc:picChg chg="add mod ord">
          <ac:chgData name="Thanh Ho Hoang" userId="bdaa2ca6-9388-4c5e-9437-595bc402494c" providerId="ADAL" clId="{07A5DC23-27F4-4DA8-A529-26B0ABEE0DB7}" dt="2021-12-28T12:09:59.015" v="109" actId="1076"/>
          <ac:picMkLst>
            <pc:docMk/>
            <pc:sldMk cId="1384283940" sldId="444"/>
            <ac:picMk id="12" creationId="{E1C0D445-AB15-48A9-A3AF-AFF8C5A0D67E}"/>
          </ac:picMkLst>
        </pc:picChg>
        <pc:picChg chg="del">
          <ac:chgData name="Thanh Ho Hoang" userId="bdaa2ca6-9388-4c5e-9437-595bc402494c" providerId="ADAL" clId="{07A5DC23-27F4-4DA8-A529-26B0ABEE0DB7}" dt="2021-12-28T12:04:29.871" v="67" actId="478"/>
          <ac:picMkLst>
            <pc:docMk/>
            <pc:sldMk cId="1384283940" sldId="444"/>
            <ac:picMk id="1028" creationId="{00000000-0000-0000-0000-000000000000}"/>
          </ac:picMkLst>
        </pc:picChg>
      </pc:sldChg>
      <pc:sldChg chg="del">
        <pc:chgData name="Thanh Ho Hoang" userId="bdaa2ca6-9388-4c5e-9437-595bc402494c" providerId="ADAL" clId="{07A5DC23-27F4-4DA8-A529-26B0ABEE0DB7}" dt="2021-12-28T11:56:07.898" v="35" actId="2696"/>
        <pc:sldMkLst>
          <pc:docMk/>
          <pc:sldMk cId="2584789338" sldId="445"/>
        </pc:sldMkLst>
      </pc:sldChg>
      <pc:sldChg chg="addSp delSp modSp">
        <pc:chgData name="Thanh Ho Hoang" userId="bdaa2ca6-9388-4c5e-9437-595bc402494c" providerId="ADAL" clId="{07A5DC23-27F4-4DA8-A529-26B0ABEE0DB7}" dt="2021-12-29T07:08:55.560" v="305" actId="255"/>
        <pc:sldMkLst>
          <pc:docMk/>
          <pc:sldMk cId="2485761792" sldId="446"/>
        </pc:sldMkLst>
        <pc:spChg chg="del mod">
          <ac:chgData name="Thanh Ho Hoang" userId="bdaa2ca6-9388-4c5e-9437-595bc402494c" providerId="ADAL" clId="{07A5DC23-27F4-4DA8-A529-26B0ABEE0DB7}" dt="2021-12-29T07:08:38.682" v="300" actId="478"/>
          <ac:spMkLst>
            <pc:docMk/>
            <pc:sldMk cId="2485761792" sldId="446"/>
            <ac:spMk id="4" creationId="{00000000-0000-0000-0000-000000000000}"/>
          </ac:spMkLst>
        </pc:spChg>
        <pc:spChg chg="mod">
          <ac:chgData name="Thanh Ho Hoang" userId="bdaa2ca6-9388-4c5e-9437-595bc402494c" providerId="ADAL" clId="{07A5DC23-27F4-4DA8-A529-26B0ABEE0DB7}" dt="2021-12-29T07:08:55.560" v="305" actId="255"/>
          <ac:spMkLst>
            <pc:docMk/>
            <pc:sldMk cId="2485761792" sldId="446"/>
            <ac:spMk id="5" creationId="{00000000-0000-0000-0000-000000000000}"/>
          </ac:spMkLst>
        </pc:spChg>
        <pc:spChg chg="mod">
          <ac:chgData name="Thanh Ho Hoang" userId="bdaa2ca6-9388-4c5e-9437-595bc402494c" providerId="ADAL" clId="{07A5DC23-27F4-4DA8-A529-26B0ABEE0DB7}" dt="2021-12-28T12:12:41.574" v="140" actId="1076"/>
          <ac:spMkLst>
            <pc:docMk/>
            <pc:sldMk cId="2485761792" sldId="446"/>
            <ac:spMk id="6" creationId="{00000000-0000-0000-0000-000000000000}"/>
          </ac:spMkLst>
        </pc:spChg>
        <pc:spChg chg="add mod">
          <ac:chgData name="Thanh Ho Hoang" userId="bdaa2ca6-9388-4c5e-9437-595bc402494c" providerId="ADAL" clId="{07A5DC23-27F4-4DA8-A529-26B0ABEE0DB7}" dt="2021-12-29T07:08:42.626" v="303"/>
          <ac:spMkLst>
            <pc:docMk/>
            <pc:sldMk cId="2485761792" sldId="446"/>
            <ac:spMk id="7" creationId="{18564D0F-07D4-4416-97F8-8BDEAC3A3F14}"/>
          </ac:spMkLst>
        </pc:spChg>
        <pc:spChg chg="mod">
          <ac:chgData name="Thanh Ho Hoang" userId="bdaa2ca6-9388-4c5e-9437-595bc402494c" providerId="ADAL" clId="{07A5DC23-27F4-4DA8-A529-26B0ABEE0DB7}" dt="2021-12-28T12:12:45.235" v="141" actId="207"/>
          <ac:spMkLst>
            <pc:docMk/>
            <pc:sldMk cId="2485761792" sldId="446"/>
            <ac:spMk id="15" creationId="{00000000-0000-0000-0000-000000000000}"/>
          </ac:spMkLst>
        </pc:spChg>
        <pc:picChg chg="mod">
          <ac:chgData name="Thanh Ho Hoang" userId="bdaa2ca6-9388-4c5e-9437-595bc402494c" providerId="ADAL" clId="{07A5DC23-27F4-4DA8-A529-26B0ABEE0DB7}" dt="2021-12-28T12:12:39.538" v="139" actId="1076"/>
          <ac:picMkLst>
            <pc:docMk/>
            <pc:sldMk cId="2485761792" sldId="446"/>
            <ac:picMk id="16" creationId="{00000000-0000-0000-0000-000000000000}"/>
          </ac:picMkLst>
        </pc:picChg>
      </pc:sldChg>
      <pc:sldChg chg="addSp delSp modSp">
        <pc:chgData name="Thanh Ho Hoang" userId="bdaa2ca6-9388-4c5e-9437-595bc402494c" providerId="ADAL" clId="{07A5DC23-27F4-4DA8-A529-26B0ABEE0DB7}" dt="2021-12-29T07:45:28.321" v="610" actId="1076"/>
        <pc:sldMkLst>
          <pc:docMk/>
          <pc:sldMk cId="3228918386" sldId="447"/>
        </pc:sldMkLst>
        <pc:spChg chg="add del mod">
          <ac:chgData name="Thanh Ho Hoang" userId="bdaa2ca6-9388-4c5e-9437-595bc402494c" providerId="ADAL" clId="{07A5DC23-27F4-4DA8-A529-26B0ABEE0DB7}" dt="2021-12-29T07:44:49.982" v="585" actId="478"/>
          <ac:spMkLst>
            <pc:docMk/>
            <pc:sldMk cId="3228918386" sldId="447"/>
            <ac:spMk id="3" creationId="{323C1F1E-6665-41EF-A87C-4FF877ACAE0D}"/>
          </ac:spMkLst>
        </pc:spChg>
        <pc:spChg chg="del">
          <ac:chgData name="Thanh Ho Hoang" userId="bdaa2ca6-9388-4c5e-9437-595bc402494c" providerId="ADAL" clId="{07A5DC23-27F4-4DA8-A529-26B0ABEE0DB7}" dt="2021-12-28T12:05:13.626" v="75" actId="478"/>
          <ac:spMkLst>
            <pc:docMk/>
            <pc:sldMk cId="3228918386" sldId="447"/>
            <ac:spMk id="5" creationId="{00000000-0000-0000-0000-000000000000}"/>
          </ac:spMkLst>
        </pc:spChg>
        <pc:spChg chg="mod">
          <ac:chgData name="Thanh Ho Hoang" userId="bdaa2ca6-9388-4c5e-9437-595bc402494c" providerId="ADAL" clId="{07A5DC23-27F4-4DA8-A529-26B0ABEE0DB7}" dt="2021-12-29T07:45:28.321" v="610" actId="1076"/>
          <ac:spMkLst>
            <pc:docMk/>
            <pc:sldMk cId="3228918386" sldId="447"/>
            <ac:spMk id="7" creationId="{00000000-0000-0000-0000-000000000000}"/>
          </ac:spMkLst>
        </pc:spChg>
        <pc:spChg chg="mod">
          <ac:chgData name="Thanh Ho Hoang" userId="bdaa2ca6-9388-4c5e-9437-595bc402494c" providerId="ADAL" clId="{07A5DC23-27F4-4DA8-A529-26B0ABEE0DB7}" dt="2021-12-29T07:45:20.611" v="609" actId="1076"/>
          <ac:spMkLst>
            <pc:docMk/>
            <pc:sldMk cId="3228918386" sldId="447"/>
            <ac:spMk id="11" creationId="{00000000-0000-0000-0000-000000000000}"/>
          </ac:spMkLst>
        </pc:spChg>
        <pc:spChg chg="add mod">
          <ac:chgData name="Thanh Ho Hoang" userId="bdaa2ca6-9388-4c5e-9437-595bc402494c" providerId="ADAL" clId="{07A5DC23-27F4-4DA8-A529-26B0ABEE0DB7}" dt="2021-12-29T07:44:59.512" v="605" actId="20577"/>
          <ac:spMkLst>
            <pc:docMk/>
            <pc:sldMk cId="3228918386" sldId="447"/>
            <ac:spMk id="12" creationId="{7AFDDFAE-6CB2-4CE2-9AD9-05CDE1286246}"/>
          </ac:spMkLst>
        </pc:spChg>
        <pc:spChg chg="del">
          <ac:chgData name="Thanh Ho Hoang" userId="bdaa2ca6-9388-4c5e-9437-595bc402494c" providerId="ADAL" clId="{07A5DC23-27F4-4DA8-A529-26B0ABEE0DB7}" dt="2021-12-29T07:44:47.849" v="584" actId="478"/>
          <ac:spMkLst>
            <pc:docMk/>
            <pc:sldMk cId="3228918386" sldId="447"/>
            <ac:spMk id="465922" creationId="{00000000-0000-0000-0000-000000000000}"/>
          </ac:spMkLst>
        </pc:spChg>
        <pc:graphicFrameChg chg="mod">
          <ac:chgData name="Thanh Ho Hoang" userId="bdaa2ca6-9388-4c5e-9437-595bc402494c" providerId="ADAL" clId="{07A5DC23-27F4-4DA8-A529-26B0ABEE0DB7}" dt="2021-12-29T07:45:28.321" v="610" actId="1076"/>
          <ac:graphicFrameMkLst>
            <pc:docMk/>
            <pc:sldMk cId="3228918386" sldId="447"/>
            <ac:graphicFrameMk id="4" creationId="{00000000-0000-0000-0000-000000000000}"/>
          </ac:graphicFrameMkLst>
        </pc:graphicFrameChg>
        <pc:graphicFrameChg chg="mod">
          <ac:chgData name="Thanh Ho Hoang" userId="bdaa2ca6-9388-4c5e-9437-595bc402494c" providerId="ADAL" clId="{07A5DC23-27F4-4DA8-A529-26B0ABEE0DB7}" dt="2021-12-29T07:45:28.321" v="610" actId="1076"/>
          <ac:graphicFrameMkLst>
            <pc:docMk/>
            <pc:sldMk cId="3228918386" sldId="447"/>
            <ac:graphicFrameMk id="6" creationId="{00000000-0000-0000-0000-000000000000}"/>
          </ac:graphicFrameMkLst>
        </pc:graphicFrameChg>
        <pc:graphicFrameChg chg="mod">
          <ac:chgData name="Thanh Ho Hoang" userId="bdaa2ca6-9388-4c5e-9437-595bc402494c" providerId="ADAL" clId="{07A5DC23-27F4-4DA8-A529-26B0ABEE0DB7}" dt="2021-12-29T07:45:28.321" v="610" actId="1076"/>
          <ac:graphicFrameMkLst>
            <pc:docMk/>
            <pc:sldMk cId="3228918386" sldId="447"/>
            <ac:graphicFrameMk id="8" creationId="{00000000-0000-0000-0000-000000000000}"/>
          </ac:graphicFrameMkLst>
        </pc:graphicFrameChg>
      </pc:sldChg>
      <pc:sldChg chg="addSp delSp modSp">
        <pc:chgData name="Thanh Ho Hoang" userId="bdaa2ca6-9388-4c5e-9437-595bc402494c" providerId="ADAL" clId="{07A5DC23-27F4-4DA8-A529-26B0ABEE0DB7}" dt="2021-12-28T12:16:58.909" v="208" actId="207"/>
        <pc:sldMkLst>
          <pc:docMk/>
          <pc:sldMk cId="3408312048" sldId="448"/>
        </pc:sldMkLst>
        <pc:spChg chg="mod">
          <ac:chgData name="Thanh Ho Hoang" userId="bdaa2ca6-9388-4c5e-9437-595bc402494c" providerId="ADAL" clId="{07A5DC23-27F4-4DA8-A529-26B0ABEE0DB7}" dt="2021-12-28T12:16:31.872" v="207" actId="1076"/>
          <ac:spMkLst>
            <pc:docMk/>
            <pc:sldMk cId="3408312048" sldId="448"/>
            <ac:spMk id="2" creationId="{00000000-0000-0000-0000-000000000000}"/>
          </ac:spMkLst>
        </pc:spChg>
        <pc:spChg chg="add del mod">
          <ac:chgData name="Thanh Ho Hoang" userId="bdaa2ca6-9388-4c5e-9437-595bc402494c" providerId="ADAL" clId="{07A5DC23-27F4-4DA8-A529-26B0ABEE0DB7}" dt="2021-12-28T12:15:54.277" v="197" actId="478"/>
          <ac:spMkLst>
            <pc:docMk/>
            <pc:sldMk cId="3408312048" sldId="448"/>
            <ac:spMk id="4" creationId="{977EB526-5514-4703-B6E3-9B61D507D303}"/>
          </ac:spMkLst>
        </pc:spChg>
        <pc:spChg chg="del">
          <ac:chgData name="Thanh Ho Hoang" userId="bdaa2ca6-9388-4c5e-9437-595bc402494c" providerId="ADAL" clId="{07A5DC23-27F4-4DA8-A529-26B0ABEE0DB7}" dt="2021-12-28T12:05:30.761" v="79" actId="478"/>
          <ac:spMkLst>
            <pc:docMk/>
            <pc:sldMk cId="3408312048" sldId="448"/>
            <ac:spMk id="5" creationId="{00000000-0000-0000-0000-000000000000}"/>
          </ac:spMkLst>
        </pc:spChg>
        <pc:spChg chg="mod">
          <ac:chgData name="Thanh Ho Hoang" userId="bdaa2ca6-9388-4c5e-9437-595bc402494c" providerId="ADAL" clId="{07A5DC23-27F4-4DA8-A529-26B0ABEE0DB7}" dt="2021-12-28T12:16:16.742" v="204" actId="255"/>
          <ac:spMkLst>
            <pc:docMk/>
            <pc:sldMk cId="3408312048" sldId="448"/>
            <ac:spMk id="8" creationId="{00000000-0000-0000-0000-000000000000}"/>
          </ac:spMkLst>
        </pc:spChg>
        <pc:spChg chg="mod">
          <ac:chgData name="Thanh Ho Hoang" userId="bdaa2ca6-9388-4c5e-9437-595bc402494c" providerId="ADAL" clId="{07A5DC23-27F4-4DA8-A529-26B0ABEE0DB7}" dt="2021-12-28T12:16:31.872" v="207" actId="1076"/>
          <ac:spMkLst>
            <pc:docMk/>
            <pc:sldMk cId="3408312048" sldId="448"/>
            <ac:spMk id="13" creationId="{00000000-0000-0000-0000-000000000000}"/>
          </ac:spMkLst>
        </pc:spChg>
        <pc:spChg chg="mod">
          <ac:chgData name="Thanh Ho Hoang" userId="bdaa2ca6-9388-4c5e-9437-595bc402494c" providerId="ADAL" clId="{07A5DC23-27F4-4DA8-A529-26B0ABEE0DB7}" dt="2021-12-28T12:16:31.872" v="207" actId="1076"/>
          <ac:spMkLst>
            <pc:docMk/>
            <pc:sldMk cId="3408312048" sldId="448"/>
            <ac:spMk id="14" creationId="{00000000-0000-0000-0000-000000000000}"/>
          </ac:spMkLst>
        </pc:spChg>
        <pc:spChg chg="add mod">
          <ac:chgData name="Thanh Ho Hoang" userId="bdaa2ca6-9388-4c5e-9437-595bc402494c" providerId="ADAL" clId="{07A5DC23-27F4-4DA8-A529-26B0ABEE0DB7}" dt="2021-12-28T12:15:56.957" v="198"/>
          <ac:spMkLst>
            <pc:docMk/>
            <pc:sldMk cId="3408312048" sldId="448"/>
            <ac:spMk id="45" creationId="{80F45EB9-D34F-4296-B82D-81BD2B4221FE}"/>
          </ac:spMkLst>
        </pc:spChg>
        <pc:spChg chg="del">
          <ac:chgData name="Thanh Ho Hoang" userId="bdaa2ca6-9388-4c5e-9437-595bc402494c" providerId="ADAL" clId="{07A5DC23-27F4-4DA8-A529-26B0ABEE0DB7}" dt="2021-12-28T12:15:50.922" v="196" actId="478"/>
          <ac:spMkLst>
            <pc:docMk/>
            <pc:sldMk cId="3408312048" sldId="448"/>
            <ac:spMk id="465922" creationId="{00000000-0000-0000-0000-000000000000}"/>
          </ac:spMkLst>
        </pc:spChg>
        <pc:grpChg chg="mod">
          <ac:chgData name="Thanh Ho Hoang" userId="bdaa2ca6-9388-4c5e-9437-595bc402494c" providerId="ADAL" clId="{07A5DC23-27F4-4DA8-A529-26B0ABEE0DB7}" dt="2021-12-28T12:16:58.909" v="208" actId="207"/>
          <ac:grpSpMkLst>
            <pc:docMk/>
            <pc:sldMk cId="3408312048" sldId="448"/>
            <ac:grpSpMk id="24" creationId="{00000000-0000-0000-0000-000000000000}"/>
          </ac:grpSpMkLst>
        </pc:grpChg>
        <pc:grpChg chg="mod">
          <ac:chgData name="Thanh Ho Hoang" userId="bdaa2ca6-9388-4c5e-9437-595bc402494c" providerId="ADAL" clId="{07A5DC23-27F4-4DA8-A529-26B0ABEE0DB7}" dt="2021-12-28T12:16:58.909" v="208" actId="207"/>
          <ac:grpSpMkLst>
            <pc:docMk/>
            <pc:sldMk cId="3408312048" sldId="448"/>
            <ac:grpSpMk id="31" creationId="{00000000-0000-0000-0000-000000000000}"/>
          </ac:grpSpMkLst>
        </pc:grpChg>
        <pc:grpChg chg="mod">
          <ac:chgData name="Thanh Ho Hoang" userId="bdaa2ca6-9388-4c5e-9437-595bc402494c" providerId="ADAL" clId="{07A5DC23-27F4-4DA8-A529-26B0ABEE0DB7}" dt="2021-12-28T12:16:31.872" v="207" actId="1076"/>
          <ac:grpSpMkLst>
            <pc:docMk/>
            <pc:sldMk cId="3408312048" sldId="448"/>
            <ac:grpSpMk id="38" creationId="{00000000-0000-0000-0000-000000000000}"/>
          </ac:grpSpMkLst>
        </pc:grpChg>
        <pc:graphicFrameChg chg="mod">
          <ac:chgData name="Thanh Ho Hoang" userId="bdaa2ca6-9388-4c5e-9437-595bc402494c" providerId="ADAL" clId="{07A5DC23-27F4-4DA8-A529-26B0ABEE0DB7}" dt="2021-12-28T12:16:31.872" v="207" actId="1076"/>
          <ac:graphicFrameMkLst>
            <pc:docMk/>
            <pc:sldMk cId="3408312048" sldId="448"/>
            <ac:graphicFrameMk id="11" creationId="{00000000-0000-0000-0000-000000000000}"/>
          </ac:graphicFrameMkLst>
        </pc:graphicFrameChg>
      </pc:sldChg>
      <pc:sldChg chg="addSp delSp modSp">
        <pc:chgData name="Thanh Ho Hoang" userId="bdaa2ca6-9388-4c5e-9437-595bc402494c" providerId="ADAL" clId="{07A5DC23-27F4-4DA8-A529-26B0ABEE0DB7}" dt="2021-12-28T12:19:31.219" v="223"/>
        <pc:sldMkLst>
          <pc:docMk/>
          <pc:sldMk cId="1437028422" sldId="451"/>
        </pc:sldMkLst>
        <pc:spChg chg="mod">
          <ac:chgData name="Thanh Ho Hoang" userId="bdaa2ca6-9388-4c5e-9437-595bc402494c" providerId="ADAL" clId="{07A5DC23-27F4-4DA8-A529-26B0ABEE0DB7}" dt="2021-12-28T12:17:26.200" v="211" actId="1076"/>
          <ac:spMkLst>
            <pc:docMk/>
            <pc:sldMk cId="1437028422" sldId="451"/>
            <ac:spMk id="2" creationId="{00000000-0000-0000-0000-000000000000}"/>
          </ac:spMkLst>
        </pc:spChg>
        <pc:spChg chg="del">
          <ac:chgData name="Thanh Ho Hoang" userId="bdaa2ca6-9388-4c5e-9437-595bc402494c" providerId="ADAL" clId="{07A5DC23-27F4-4DA8-A529-26B0ABEE0DB7}" dt="2021-12-28T12:05:34.262" v="80" actId="478"/>
          <ac:spMkLst>
            <pc:docMk/>
            <pc:sldMk cId="1437028422" sldId="451"/>
            <ac:spMk id="5" creationId="{00000000-0000-0000-0000-000000000000}"/>
          </ac:spMkLst>
        </pc:spChg>
        <pc:spChg chg="add del mod">
          <ac:chgData name="Thanh Ho Hoang" userId="bdaa2ca6-9388-4c5e-9437-595bc402494c" providerId="ADAL" clId="{07A5DC23-27F4-4DA8-A529-26B0ABEE0DB7}" dt="2021-12-28T12:17:20.282" v="210" actId="478"/>
          <ac:spMkLst>
            <pc:docMk/>
            <pc:sldMk cId="1437028422" sldId="451"/>
            <ac:spMk id="9" creationId="{6F0F8328-2771-42B5-AE26-76AD68ABF02E}"/>
          </ac:spMkLst>
        </pc:spChg>
        <pc:spChg chg="mod">
          <ac:chgData name="Thanh Ho Hoang" userId="bdaa2ca6-9388-4c5e-9437-595bc402494c" providerId="ADAL" clId="{07A5DC23-27F4-4DA8-A529-26B0ABEE0DB7}" dt="2021-12-28T12:17:26.200" v="211" actId="1076"/>
          <ac:spMkLst>
            <pc:docMk/>
            <pc:sldMk cId="1437028422" sldId="451"/>
            <ac:spMk id="13" creationId="{00000000-0000-0000-0000-000000000000}"/>
          </ac:spMkLst>
        </pc:spChg>
        <pc:spChg chg="mod ord">
          <ac:chgData name="Thanh Ho Hoang" userId="bdaa2ca6-9388-4c5e-9437-595bc402494c" providerId="ADAL" clId="{07A5DC23-27F4-4DA8-A529-26B0ABEE0DB7}" dt="2021-12-28T12:18:57.437" v="221" actId="167"/>
          <ac:spMkLst>
            <pc:docMk/>
            <pc:sldMk cId="1437028422" sldId="451"/>
            <ac:spMk id="14" creationId="{00000000-0000-0000-0000-000000000000}"/>
          </ac:spMkLst>
        </pc:spChg>
        <pc:spChg chg="mod">
          <ac:chgData name="Thanh Ho Hoang" userId="bdaa2ca6-9388-4c5e-9437-595bc402494c" providerId="ADAL" clId="{07A5DC23-27F4-4DA8-A529-26B0ABEE0DB7}" dt="2021-12-28T12:17:38.154" v="212" actId="207"/>
          <ac:spMkLst>
            <pc:docMk/>
            <pc:sldMk cId="1437028422" sldId="451"/>
            <ac:spMk id="25" creationId="{00000000-0000-0000-0000-000000000000}"/>
          </ac:spMkLst>
        </pc:spChg>
        <pc:spChg chg="mod">
          <ac:chgData name="Thanh Ho Hoang" userId="bdaa2ca6-9388-4c5e-9437-595bc402494c" providerId="ADAL" clId="{07A5DC23-27F4-4DA8-A529-26B0ABEE0DB7}" dt="2021-12-28T12:17:38.154" v="212" actId="207"/>
          <ac:spMkLst>
            <pc:docMk/>
            <pc:sldMk cId="1437028422" sldId="451"/>
            <ac:spMk id="27" creationId="{00000000-0000-0000-0000-000000000000}"/>
          </ac:spMkLst>
        </pc:spChg>
        <pc:spChg chg="mod">
          <ac:chgData name="Thanh Ho Hoang" userId="bdaa2ca6-9388-4c5e-9437-595bc402494c" providerId="ADAL" clId="{07A5DC23-27F4-4DA8-A529-26B0ABEE0DB7}" dt="2021-12-28T12:17:38.154" v="212" actId="207"/>
          <ac:spMkLst>
            <pc:docMk/>
            <pc:sldMk cId="1437028422" sldId="451"/>
            <ac:spMk id="32" creationId="{00000000-0000-0000-0000-000000000000}"/>
          </ac:spMkLst>
        </pc:spChg>
        <pc:spChg chg="mod">
          <ac:chgData name="Thanh Ho Hoang" userId="bdaa2ca6-9388-4c5e-9437-595bc402494c" providerId="ADAL" clId="{07A5DC23-27F4-4DA8-A529-26B0ABEE0DB7}" dt="2021-12-28T12:17:38.154" v="212" actId="207"/>
          <ac:spMkLst>
            <pc:docMk/>
            <pc:sldMk cId="1437028422" sldId="451"/>
            <ac:spMk id="34" creationId="{00000000-0000-0000-0000-000000000000}"/>
          </ac:spMkLst>
        </pc:spChg>
        <pc:spChg chg="add">
          <ac:chgData name="Thanh Ho Hoang" userId="bdaa2ca6-9388-4c5e-9437-595bc402494c" providerId="ADAL" clId="{07A5DC23-27F4-4DA8-A529-26B0ABEE0DB7}" dt="2021-12-28T12:19:31.219" v="223"/>
          <ac:spMkLst>
            <pc:docMk/>
            <pc:sldMk cId="1437028422" sldId="451"/>
            <ac:spMk id="38" creationId="{635642DA-3166-4C5B-B2F5-8B7054DDE52D}"/>
          </ac:spMkLst>
        </pc:spChg>
        <pc:spChg chg="mod">
          <ac:chgData name="Thanh Ho Hoang" userId="bdaa2ca6-9388-4c5e-9437-595bc402494c" providerId="ADAL" clId="{07A5DC23-27F4-4DA8-A529-26B0ABEE0DB7}" dt="2021-12-28T12:17:26.200" v="211" actId="1076"/>
          <ac:spMkLst>
            <pc:docMk/>
            <pc:sldMk cId="1437028422" sldId="451"/>
            <ac:spMk id="39" creationId="{00000000-0000-0000-0000-000000000000}"/>
          </ac:spMkLst>
        </pc:spChg>
        <pc:spChg chg="mod">
          <ac:chgData name="Thanh Ho Hoang" userId="bdaa2ca6-9388-4c5e-9437-595bc402494c" providerId="ADAL" clId="{07A5DC23-27F4-4DA8-A529-26B0ABEE0DB7}" dt="2021-12-28T12:17:26.200" v="211" actId="1076"/>
          <ac:spMkLst>
            <pc:docMk/>
            <pc:sldMk cId="1437028422" sldId="451"/>
            <ac:spMk id="40" creationId="{00000000-0000-0000-0000-000000000000}"/>
          </ac:spMkLst>
        </pc:spChg>
        <pc:spChg chg="mod">
          <ac:chgData name="Thanh Ho Hoang" userId="bdaa2ca6-9388-4c5e-9437-595bc402494c" providerId="ADAL" clId="{07A5DC23-27F4-4DA8-A529-26B0ABEE0DB7}" dt="2021-12-28T12:17:26.200" v="211" actId="1076"/>
          <ac:spMkLst>
            <pc:docMk/>
            <pc:sldMk cId="1437028422" sldId="451"/>
            <ac:spMk id="41" creationId="{00000000-0000-0000-0000-000000000000}"/>
          </ac:spMkLst>
        </pc:spChg>
        <pc:spChg chg="mod">
          <ac:chgData name="Thanh Ho Hoang" userId="bdaa2ca6-9388-4c5e-9437-595bc402494c" providerId="ADAL" clId="{07A5DC23-27F4-4DA8-A529-26B0ABEE0DB7}" dt="2021-12-28T12:17:26.200" v="211" actId="1076"/>
          <ac:spMkLst>
            <pc:docMk/>
            <pc:sldMk cId="1437028422" sldId="451"/>
            <ac:spMk id="42" creationId="{00000000-0000-0000-0000-000000000000}"/>
          </ac:spMkLst>
        </pc:spChg>
        <pc:spChg chg="mod">
          <ac:chgData name="Thanh Ho Hoang" userId="bdaa2ca6-9388-4c5e-9437-595bc402494c" providerId="ADAL" clId="{07A5DC23-27F4-4DA8-A529-26B0ABEE0DB7}" dt="2021-12-28T12:17:26.200" v="211" actId="1076"/>
          <ac:spMkLst>
            <pc:docMk/>
            <pc:sldMk cId="1437028422" sldId="451"/>
            <ac:spMk id="43" creationId="{00000000-0000-0000-0000-000000000000}"/>
          </ac:spMkLst>
        </pc:spChg>
        <pc:spChg chg="mod">
          <ac:chgData name="Thanh Ho Hoang" userId="bdaa2ca6-9388-4c5e-9437-595bc402494c" providerId="ADAL" clId="{07A5DC23-27F4-4DA8-A529-26B0ABEE0DB7}" dt="2021-12-28T12:19:09.589" v="222" actId="207"/>
          <ac:spMkLst>
            <pc:docMk/>
            <pc:sldMk cId="1437028422" sldId="451"/>
            <ac:spMk id="44" creationId="{00000000-0000-0000-0000-000000000000}"/>
          </ac:spMkLst>
        </pc:spChg>
        <pc:spChg chg="mod">
          <ac:chgData name="Thanh Ho Hoang" userId="bdaa2ca6-9388-4c5e-9437-595bc402494c" providerId="ADAL" clId="{07A5DC23-27F4-4DA8-A529-26B0ABEE0DB7}" dt="2021-12-28T12:17:26.200" v="211" actId="1076"/>
          <ac:spMkLst>
            <pc:docMk/>
            <pc:sldMk cId="1437028422" sldId="451"/>
            <ac:spMk id="51" creationId="{00000000-0000-0000-0000-000000000000}"/>
          </ac:spMkLst>
        </pc:spChg>
        <pc:spChg chg="mod">
          <ac:chgData name="Thanh Ho Hoang" userId="bdaa2ca6-9388-4c5e-9437-595bc402494c" providerId="ADAL" clId="{07A5DC23-27F4-4DA8-A529-26B0ABEE0DB7}" dt="2021-12-28T12:17:26.200" v="211" actId="1076"/>
          <ac:spMkLst>
            <pc:docMk/>
            <pc:sldMk cId="1437028422" sldId="451"/>
            <ac:spMk id="52" creationId="{00000000-0000-0000-0000-000000000000}"/>
          </ac:spMkLst>
        </pc:spChg>
        <pc:spChg chg="mod">
          <ac:chgData name="Thanh Ho Hoang" userId="bdaa2ca6-9388-4c5e-9437-595bc402494c" providerId="ADAL" clId="{07A5DC23-27F4-4DA8-A529-26B0ABEE0DB7}" dt="2021-12-28T12:17:26.200" v="211" actId="1076"/>
          <ac:spMkLst>
            <pc:docMk/>
            <pc:sldMk cId="1437028422" sldId="451"/>
            <ac:spMk id="53" creationId="{00000000-0000-0000-0000-000000000000}"/>
          </ac:spMkLst>
        </pc:spChg>
        <pc:spChg chg="del">
          <ac:chgData name="Thanh Ho Hoang" userId="bdaa2ca6-9388-4c5e-9437-595bc402494c" providerId="ADAL" clId="{07A5DC23-27F4-4DA8-A529-26B0ABEE0DB7}" dt="2021-12-28T12:17:17.501" v="209" actId="478"/>
          <ac:spMkLst>
            <pc:docMk/>
            <pc:sldMk cId="1437028422" sldId="451"/>
            <ac:spMk id="465922" creationId="{00000000-0000-0000-0000-000000000000}"/>
          </ac:spMkLst>
        </pc:spChg>
        <pc:grpChg chg="mod">
          <ac:chgData name="Thanh Ho Hoang" userId="bdaa2ca6-9388-4c5e-9437-595bc402494c" providerId="ADAL" clId="{07A5DC23-27F4-4DA8-A529-26B0ABEE0DB7}" dt="2021-12-28T12:17:26.200" v="211" actId="1076"/>
          <ac:grpSpMkLst>
            <pc:docMk/>
            <pc:sldMk cId="1437028422" sldId="451"/>
            <ac:grpSpMk id="3" creationId="{00000000-0000-0000-0000-000000000000}"/>
          </ac:grpSpMkLst>
        </pc:grpChg>
        <pc:grpChg chg="mod">
          <ac:chgData name="Thanh Ho Hoang" userId="bdaa2ca6-9388-4c5e-9437-595bc402494c" providerId="ADAL" clId="{07A5DC23-27F4-4DA8-A529-26B0ABEE0DB7}" dt="2021-12-28T12:17:26.200" v="211" actId="1076"/>
          <ac:grpSpMkLst>
            <pc:docMk/>
            <pc:sldMk cId="1437028422" sldId="451"/>
            <ac:grpSpMk id="4" creationId="{00000000-0000-0000-0000-000000000000}"/>
          </ac:grpSpMkLst>
        </pc:grpChg>
        <pc:grpChg chg="mod">
          <ac:chgData name="Thanh Ho Hoang" userId="bdaa2ca6-9388-4c5e-9437-595bc402494c" providerId="ADAL" clId="{07A5DC23-27F4-4DA8-A529-26B0ABEE0DB7}" dt="2021-12-28T12:17:26.200" v="211" actId="1076"/>
          <ac:grpSpMkLst>
            <pc:docMk/>
            <pc:sldMk cId="1437028422" sldId="451"/>
            <ac:grpSpMk id="6" creationId="{00000000-0000-0000-0000-000000000000}"/>
          </ac:grpSpMkLst>
        </pc:grpChg>
        <pc:grpChg chg="mod ord">
          <ac:chgData name="Thanh Ho Hoang" userId="bdaa2ca6-9388-4c5e-9437-595bc402494c" providerId="ADAL" clId="{07A5DC23-27F4-4DA8-A529-26B0ABEE0DB7}" dt="2021-12-28T12:18:15.065" v="215" actId="167"/>
          <ac:grpSpMkLst>
            <pc:docMk/>
            <pc:sldMk cId="1437028422" sldId="451"/>
            <ac:grpSpMk id="7" creationId="{00000000-0000-0000-0000-000000000000}"/>
          </ac:grpSpMkLst>
        </pc:grpChg>
        <pc:graphicFrameChg chg="mod">
          <ac:chgData name="Thanh Ho Hoang" userId="bdaa2ca6-9388-4c5e-9437-595bc402494c" providerId="ADAL" clId="{07A5DC23-27F4-4DA8-A529-26B0ABEE0DB7}" dt="2021-12-28T12:17:26.200" v="211" actId="1076"/>
          <ac:graphicFrameMkLst>
            <pc:docMk/>
            <pc:sldMk cId="1437028422" sldId="451"/>
            <ac:graphicFrameMk id="11" creationId="{00000000-0000-0000-0000-000000000000}"/>
          </ac:graphicFrameMkLst>
        </pc:graphicFrameChg>
      </pc:sldChg>
      <pc:sldChg chg="addSp delSp modSp">
        <pc:chgData name="Thanh Ho Hoang" userId="bdaa2ca6-9388-4c5e-9437-595bc402494c" providerId="ADAL" clId="{07A5DC23-27F4-4DA8-A529-26B0ABEE0DB7}" dt="2021-12-28T12:14:23.891" v="185" actId="14100"/>
        <pc:sldMkLst>
          <pc:docMk/>
          <pc:sldMk cId="3215379390" sldId="452"/>
        </pc:sldMkLst>
        <pc:spChg chg="mod">
          <ac:chgData name="Thanh Ho Hoang" userId="bdaa2ca6-9388-4c5e-9437-595bc402494c" providerId="ADAL" clId="{07A5DC23-27F4-4DA8-A529-26B0ABEE0DB7}" dt="2021-12-28T12:14:17.575" v="183" actId="207"/>
          <ac:spMkLst>
            <pc:docMk/>
            <pc:sldMk cId="3215379390" sldId="452"/>
            <ac:spMk id="5" creationId="{00000000-0000-0000-0000-000000000000}"/>
          </ac:spMkLst>
        </pc:spChg>
        <pc:spChg chg="mod">
          <ac:chgData name="Thanh Ho Hoang" userId="bdaa2ca6-9388-4c5e-9437-595bc402494c" providerId="ADAL" clId="{07A5DC23-27F4-4DA8-A529-26B0ABEE0DB7}" dt="2021-12-28T12:14:23.891" v="185" actId="14100"/>
          <ac:spMkLst>
            <pc:docMk/>
            <pc:sldMk cId="3215379390" sldId="452"/>
            <ac:spMk id="6" creationId="{00000000-0000-0000-0000-000000000000}"/>
          </ac:spMkLst>
        </pc:spChg>
        <pc:spChg chg="del">
          <ac:chgData name="Thanh Ho Hoang" userId="bdaa2ca6-9388-4c5e-9437-595bc402494c" providerId="ADAL" clId="{07A5DC23-27F4-4DA8-A529-26B0ABEE0DB7}" dt="2021-12-28T11:54:35.749" v="27" actId="478"/>
          <ac:spMkLst>
            <pc:docMk/>
            <pc:sldMk cId="3215379390" sldId="452"/>
            <ac:spMk id="7" creationId="{00000000-0000-0000-0000-000000000000}"/>
          </ac:spMkLst>
        </pc:spChg>
        <pc:spChg chg="del">
          <ac:chgData name="Thanh Ho Hoang" userId="bdaa2ca6-9388-4c5e-9437-595bc402494c" providerId="ADAL" clId="{07A5DC23-27F4-4DA8-A529-26B0ABEE0DB7}" dt="2021-12-28T11:54:35.749" v="27" actId="478"/>
          <ac:spMkLst>
            <pc:docMk/>
            <pc:sldMk cId="3215379390" sldId="452"/>
            <ac:spMk id="8" creationId="{00000000-0000-0000-0000-000000000000}"/>
          </ac:spMkLst>
        </pc:spChg>
        <pc:spChg chg="del">
          <ac:chgData name="Thanh Ho Hoang" userId="bdaa2ca6-9388-4c5e-9437-595bc402494c" providerId="ADAL" clId="{07A5DC23-27F4-4DA8-A529-26B0ABEE0DB7}" dt="2021-12-28T11:54:41.909" v="31" actId="478"/>
          <ac:spMkLst>
            <pc:docMk/>
            <pc:sldMk cId="3215379390" sldId="452"/>
            <ac:spMk id="11" creationId="{00000000-0000-0000-0000-000000000000}"/>
          </ac:spMkLst>
        </pc:spChg>
        <pc:spChg chg="del">
          <ac:chgData name="Thanh Ho Hoang" userId="bdaa2ca6-9388-4c5e-9437-595bc402494c" providerId="ADAL" clId="{07A5DC23-27F4-4DA8-A529-26B0ABEE0DB7}" dt="2021-12-28T11:54:43.433" v="32" actId="478"/>
          <ac:spMkLst>
            <pc:docMk/>
            <pc:sldMk cId="3215379390" sldId="452"/>
            <ac:spMk id="12" creationId="{00000000-0000-0000-0000-000000000000}"/>
          </ac:spMkLst>
        </pc:spChg>
        <pc:spChg chg="del mod">
          <ac:chgData name="Thanh Ho Hoang" userId="bdaa2ca6-9388-4c5e-9437-595bc402494c" providerId="ADAL" clId="{07A5DC23-27F4-4DA8-A529-26B0ABEE0DB7}" dt="2021-12-28T11:54:39.994" v="30" actId="478"/>
          <ac:spMkLst>
            <pc:docMk/>
            <pc:sldMk cId="3215379390" sldId="452"/>
            <ac:spMk id="15" creationId="{00000000-0000-0000-0000-000000000000}"/>
          </ac:spMkLst>
        </pc:spChg>
        <pc:spChg chg="add ord">
          <ac:chgData name="Thanh Ho Hoang" userId="bdaa2ca6-9388-4c5e-9437-595bc402494c" providerId="ADAL" clId="{07A5DC23-27F4-4DA8-A529-26B0ABEE0DB7}" dt="2021-12-28T12:13:09.362" v="143" actId="167"/>
          <ac:spMkLst>
            <pc:docMk/>
            <pc:sldMk cId="3215379390" sldId="452"/>
            <ac:spMk id="23" creationId="{8871D47B-7FDF-463A-8DF2-CC1469C9E4C4}"/>
          </ac:spMkLst>
        </pc:spChg>
        <pc:picChg chg="del">
          <ac:chgData name="Thanh Ho Hoang" userId="bdaa2ca6-9388-4c5e-9437-595bc402494c" providerId="ADAL" clId="{07A5DC23-27F4-4DA8-A529-26B0ABEE0DB7}" dt="2021-12-28T11:54:38.121" v="28" actId="478"/>
          <ac:picMkLst>
            <pc:docMk/>
            <pc:sldMk cId="3215379390" sldId="452"/>
            <ac:picMk id="13" creationId="{00000000-0000-0000-0000-000000000000}"/>
          </ac:picMkLst>
        </pc:picChg>
        <pc:picChg chg="del">
          <ac:chgData name="Thanh Ho Hoang" userId="bdaa2ca6-9388-4c5e-9437-595bc402494c" providerId="ADAL" clId="{07A5DC23-27F4-4DA8-A529-26B0ABEE0DB7}" dt="2021-12-28T11:54:30.451" v="22" actId="478"/>
          <ac:picMkLst>
            <pc:docMk/>
            <pc:sldMk cId="3215379390" sldId="452"/>
            <ac:picMk id="14" creationId="{00000000-0000-0000-0000-000000000000}"/>
          </ac:picMkLst>
        </pc:picChg>
        <pc:picChg chg="del">
          <ac:chgData name="Thanh Ho Hoang" userId="bdaa2ca6-9388-4c5e-9437-595bc402494c" providerId="ADAL" clId="{07A5DC23-27F4-4DA8-A529-26B0ABEE0DB7}" dt="2021-12-28T11:54:31.753" v="24" actId="478"/>
          <ac:picMkLst>
            <pc:docMk/>
            <pc:sldMk cId="3215379390" sldId="452"/>
            <ac:picMk id="16" creationId="{00000000-0000-0000-0000-000000000000}"/>
          </ac:picMkLst>
        </pc:picChg>
        <pc:picChg chg="del">
          <ac:chgData name="Thanh Ho Hoang" userId="bdaa2ca6-9388-4c5e-9437-595bc402494c" providerId="ADAL" clId="{07A5DC23-27F4-4DA8-A529-26B0ABEE0DB7}" dt="2021-12-28T11:54:28.809" v="21" actId="478"/>
          <ac:picMkLst>
            <pc:docMk/>
            <pc:sldMk cId="3215379390" sldId="452"/>
            <ac:picMk id="17" creationId="{00000000-0000-0000-0000-000000000000}"/>
          </ac:picMkLst>
        </pc:picChg>
        <pc:picChg chg="del">
          <ac:chgData name="Thanh Ho Hoang" userId="bdaa2ca6-9388-4c5e-9437-595bc402494c" providerId="ADAL" clId="{07A5DC23-27F4-4DA8-A529-26B0ABEE0DB7}" dt="2021-12-28T11:54:31.725" v="23" actId="478"/>
          <ac:picMkLst>
            <pc:docMk/>
            <pc:sldMk cId="3215379390" sldId="452"/>
            <ac:picMk id="18" creationId="{00000000-0000-0000-0000-000000000000}"/>
          </ac:picMkLst>
        </pc:picChg>
        <pc:picChg chg="del">
          <ac:chgData name="Thanh Ho Hoang" userId="bdaa2ca6-9388-4c5e-9437-595bc402494c" providerId="ADAL" clId="{07A5DC23-27F4-4DA8-A529-26B0ABEE0DB7}" dt="2021-12-28T11:54:32.874" v="26" actId="478"/>
          <ac:picMkLst>
            <pc:docMk/>
            <pc:sldMk cId="3215379390" sldId="452"/>
            <ac:picMk id="19" creationId="{00000000-0000-0000-0000-000000000000}"/>
          </ac:picMkLst>
        </pc:picChg>
        <pc:picChg chg="del">
          <ac:chgData name="Thanh Ho Hoang" userId="bdaa2ca6-9388-4c5e-9437-595bc402494c" providerId="ADAL" clId="{07A5DC23-27F4-4DA8-A529-26B0ABEE0DB7}" dt="2021-12-28T11:54:32.388" v="25" actId="478"/>
          <ac:picMkLst>
            <pc:docMk/>
            <pc:sldMk cId="3215379390" sldId="452"/>
            <ac:picMk id="20" creationId="{00000000-0000-0000-0000-000000000000}"/>
          </ac:picMkLst>
        </pc:picChg>
        <pc:picChg chg="add mod ord">
          <ac:chgData name="Thanh Ho Hoang" userId="bdaa2ca6-9388-4c5e-9437-595bc402494c" providerId="ADAL" clId="{07A5DC23-27F4-4DA8-A529-26B0ABEE0DB7}" dt="2021-12-28T12:13:23.149" v="149" actId="1076"/>
          <ac:picMkLst>
            <pc:docMk/>
            <pc:sldMk cId="3215379390" sldId="452"/>
            <ac:picMk id="21" creationId="{6F3F5D58-20FB-4F3B-9AA2-1383709F8756}"/>
          </ac:picMkLst>
        </pc:picChg>
        <pc:picChg chg="add ord">
          <ac:chgData name="Thanh Ho Hoang" userId="bdaa2ca6-9388-4c5e-9437-595bc402494c" providerId="ADAL" clId="{07A5DC23-27F4-4DA8-A529-26B0ABEE0DB7}" dt="2021-12-28T12:13:09.362" v="143" actId="167"/>
          <ac:picMkLst>
            <pc:docMk/>
            <pc:sldMk cId="3215379390" sldId="452"/>
            <ac:picMk id="22" creationId="{C8CD4748-DAFC-409C-B6D4-903608F6844B}"/>
          </ac:picMkLst>
        </pc:picChg>
        <pc:picChg chg="del">
          <ac:chgData name="Thanh Ho Hoang" userId="bdaa2ca6-9388-4c5e-9437-595bc402494c" providerId="ADAL" clId="{07A5DC23-27F4-4DA8-A529-26B0ABEE0DB7}" dt="2021-12-28T11:54:27.560" v="20" actId="478"/>
          <ac:picMkLst>
            <pc:docMk/>
            <pc:sldMk cId="3215379390" sldId="452"/>
            <ac:picMk id="1028" creationId="{00000000-0000-0000-0000-000000000000}"/>
          </ac:picMkLst>
        </pc:picChg>
      </pc:sldChg>
      <pc:sldMasterChg chg="modSldLayout">
        <pc:chgData name="Thanh Ho Hoang" userId="bdaa2ca6-9388-4c5e-9437-595bc402494c" providerId="ADAL" clId="{07A5DC23-27F4-4DA8-A529-26B0ABEE0DB7}" dt="2021-12-28T12:09:26.734" v="106"/>
        <pc:sldMasterMkLst>
          <pc:docMk/>
          <pc:sldMasterMk cId="1395275884" sldId="2147483660"/>
        </pc:sldMasterMkLst>
        <pc:sldLayoutChg chg="addSp delSp setBg">
          <pc:chgData name="Thanh Ho Hoang" userId="bdaa2ca6-9388-4c5e-9437-595bc402494c" providerId="ADAL" clId="{07A5DC23-27F4-4DA8-A529-26B0ABEE0DB7}" dt="2021-12-28T12:09:26.734" v="106"/>
          <pc:sldLayoutMkLst>
            <pc:docMk/>
            <pc:sldMasterMk cId="1395275884" sldId="2147483660"/>
            <pc:sldLayoutMk cId="1406769010" sldId="2147483662"/>
          </pc:sldLayoutMkLst>
          <pc:spChg chg="add del">
            <ac:chgData name="Thanh Ho Hoang" userId="bdaa2ca6-9388-4c5e-9437-595bc402494c" providerId="ADAL" clId="{07A5DC23-27F4-4DA8-A529-26B0ABEE0DB7}" dt="2021-12-28T11:53:55.959" v="16" actId="478"/>
            <ac:spMkLst>
              <pc:docMk/>
              <pc:sldMasterMk cId="1395275884" sldId="2147483660"/>
              <pc:sldLayoutMk cId="1406769010" sldId="2147483662"/>
              <ac:spMk id="2" creationId="{00000000-0000-0000-0000-000000000000}"/>
            </ac:spMkLst>
          </pc:spChg>
          <pc:spChg chg="add del">
            <ac:chgData name="Thanh Ho Hoang" userId="bdaa2ca6-9388-4c5e-9437-595bc402494c" providerId="ADAL" clId="{07A5DC23-27F4-4DA8-A529-26B0ABEE0DB7}" dt="2021-12-28T11:53:55.959" v="16" actId="478"/>
            <ac:spMkLst>
              <pc:docMk/>
              <pc:sldMasterMk cId="1395275884" sldId="2147483660"/>
              <pc:sldLayoutMk cId="1406769010" sldId="2147483662"/>
              <ac:spMk id="18" creationId="{00000000-0000-0000-0000-000000000000}"/>
            </ac:spMkLst>
          </pc:spChg>
          <pc:spChg chg="add del">
            <ac:chgData name="Thanh Ho Hoang" userId="bdaa2ca6-9388-4c5e-9437-595bc402494c" providerId="ADAL" clId="{07A5DC23-27F4-4DA8-A529-26B0ABEE0DB7}" dt="2021-12-28T11:53:55.959" v="16" actId="478"/>
            <ac:spMkLst>
              <pc:docMk/>
              <pc:sldMasterMk cId="1395275884" sldId="2147483660"/>
              <pc:sldLayoutMk cId="1406769010" sldId="2147483662"/>
              <ac:spMk id="19" creationId="{00000000-0000-0000-0000-000000000000}"/>
            </ac:spMkLst>
          </pc:spChg>
          <pc:spChg chg="add del">
            <ac:chgData name="Thanh Ho Hoang" userId="bdaa2ca6-9388-4c5e-9437-595bc402494c" providerId="ADAL" clId="{07A5DC23-27F4-4DA8-A529-26B0ABEE0DB7}" dt="2021-12-28T11:53:55.959" v="16" actId="478"/>
            <ac:spMkLst>
              <pc:docMk/>
              <pc:sldMasterMk cId="1395275884" sldId="2147483660"/>
              <pc:sldLayoutMk cId="1406769010" sldId="2147483662"/>
              <ac:spMk id="20" creationId="{00000000-0000-0000-0000-000000000000}"/>
            </ac:spMkLst>
          </pc:spChg>
          <pc:spChg chg="add del">
            <ac:chgData name="Thanh Ho Hoang" userId="bdaa2ca6-9388-4c5e-9437-595bc402494c" providerId="ADAL" clId="{07A5DC23-27F4-4DA8-A529-26B0ABEE0DB7}" dt="2021-12-28T11:53:55.959" v="16" actId="478"/>
            <ac:spMkLst>
              <pc:docMk/>
              <pc:sldMasterMk cId="1395275884" sldId="2147483660"/>
              <pc:sldLayoutMk cId="1406769010" sldId="2147483662"/>
              <ac:spMk id="22" creationId="{00000000-0000-0000-0000-000000000000}"/>
            </ac:spMkLst>
          </pc:spChg>
          <pc:picChg chg="add">
            <ac:chgData name="Thanh Ho Hoang" userId="bdaa2ca6-9388-4c5e-9437-595bc402494c" providerId="ADAL" clId="{07A5DC23-27F4-4DA8-A529-26B0ABEE0DB7}" dt="2021-12-28T12:09:26.734" v="106"/>
            <ac:picMkLst>
              <pc:docMk/>
              <pc:sldMasterMk cId="1395275884" sldId="2147483660"/>
              <pc:sldLayoutMk cId="1406769010" sldId="2147483662"/>
              <ac:picMk id="8" creationId="{4D32DB81-1CD6-4AC6-B113-67899DB13572}"/>
            </ac:picMkLst>
          </pc:picChg>
          <pc:picChg chg="del">
            <ac:chgData name="Thanh Ho Hoang" userId="bdaa2ca6-9388-4c5e-9437-595bc402494c" providerId="ADAL" clId="{07A5DC23-27F4-4DA8-A529-26B0ABEE0DB7}" dt="2021-12-28T11:53:34.112" v="7" actId="478"/>
            <ac:picMkLst>
              <pc:docMk/>
              <pc:sldMasterMk cId="1395275884" sldId="2147483660"/>
              <pc:sldLayoutMk cId="1406769010" sldId="2147483662"/>
              <ac:picMk id="1026" creationId="{00000000-0000-0000-0000-000000000000}"/>
            </ac:picMkLst>
          </pc:picChg>
          <pc:cxnChg chg="add">
            <ac:chgData name="Thanh Ho Hoang" userId="bdaa2ca6-9388-4c5e-9437-595bc402494c" providerId="ADAL" clId="{07A5DC23-27F4-4DA8-A529-26B0ABEE0DB7}" dt="2021-12-28T12:09:26.734" v="106"/>
            <ac:cxnSpMkLst>
              <pc:docMk/>
              <pc:sldMasterMk cId="1395275884" sldId="2147483660"/>
              <pc:sldLayoutMk cId="1406769010" sldId="2147483662"/>
              <ac:cxnSpMk id="9" creationId="{202BA8C6-5BCF-44B7-8548-3708FDF77DC6}"/>
            </ac:cxnSpMkLst>
          </pc:cxnChg>
        </pc:sldLayoutChg>
      </pc:sldMasterChg>
      <pc:sldMasterChg chg="delSldLayout modSldLayout">
        <pc:chgData name="Thanh Ho Hoang" userId="bdaa2ca6-9388-4c5e-9437-595bc402494c" providerId="ADAL" clId="{07A5DC23-27F4-4DA8-A529-26B0ABEE0DB7}" dt="2021-12-28T12:09:26.021" v="105"/>
        <pc:sldMasterMkLst>
          <pc:docMk/>
          <pc:sldMasterMk cId="4072990392" sldId="2147483673"/>
        </pc:sldMasterMkLst>
        <pc:sldLayoutChg chg="addSp delSp">
          <pc:chgData name="Thanh Ho Hoang" userId="bdaa2ca6-9388-4c5e-9437-595bc402494c" providerId="ADAL" clId="{07A5DC23-27F4-4DA8-A529-26B0ABEE0DB7}" dt="2021-12-28T12:04:45.663" v="71"/>
          <pc:sldLayoutMkLst>
            <pc:docMk/>
            <pc:sldMasterMk cId="4072990392" sldId="2147483673"/>
            <pc:sldLayoutMk cId="1718476669" sldId="2147483674"/>
          </pc:sldLayoutMkLst>
          <pc:spChg chg="del">
            <ac:chgData name="Thanh Ho Hoang" userId="bdaa2ca6-9388-4c5e-9437-595bc402494c" providerId="ADAL" clId="{07A5DC23-27F4-4DA8-A529-26B0ABEE0DB7}" dt="2021-12-28T12:04:45.663" v="71"/>
            <ac:spMkLst>
              <pc:docMk/>
              <pc:sldMasterMk cId="4072990392" sldId="2147483673"/>
              <pc:sldLayoutMk cId="1718476669" sldId="2147483674"/>
              <ac:spMk id="4" creationId="{9B9DBFEB-A4D3-49B3-A3AB-202050E390D0}"/>
            </ac:spMkLst>
          </pc:spChg>
          <pc:spChg chg="del">
            <ac:chgData name="Thanh Ho Hoang" userId="bdaa2ca6-9388-4c5e-9437-595bc402494c" providerId="ADAL" clId="{07A5DC23-27F4-4DA8-A529-26B0ABEE0DB7}" dt="2021-12-28T12:04:45.663" v="71"/>
            <ac:spMkLst>
              <pc:docMk/>
              <pc:sldMasterMk cId="4072990392" sldId="2147483673"/>
              <pc:sldLayoutMk cId="1718476669" sldId="2147483674"/>
              <ac:spMk id="5" creationId="{76A59E7E-E909-45F4-9BD6-9F905F4AB5FD}"/>
            </ac:spMkLst>
          </pc:spChg>
          <pc:spChg chg="del">
            <ac:chgData name="Thanh Ho Hoang" userId="bdaa2ca6-9388-4c5e-9437-595bc402494c" providerId="ADAL" clId="{07A5DC23-27F4-4DA8-A529-26B0ABEE0DB7}" dt="2021-12-28T12:04:45.663" v="71"/>
            <ac:spMkLst>
              <pc:docMk/>
              <pc:sldMasterMk cId="4072990392" sldId="2147483673"/>
              <pc:sldLayoutMk cId="1718476669" sldId="2147483674"/>
              <ac:spMk id="6" creationId="{A6061C2A-B5E0-4845-B89D-1D4B17DC0FF5}"/>
            </ac:spMkLst>
          </pc:spChg>
          <pc:picChg chg="add del">
            <ac:chgData name="Thanh Ho Hoang" userId="bdaa2ca6-9388-4c5e-9437-595bc402494c" providerId="ADAL" clId="{07A5DC23-27F4-4DA8-A529-26B0ABEE0DB7}" dt="2021-12-28T11:54:06.890" v="18" actId="478"/>
            <ac:picMkLst>
              <pc:docMk/>
              <pc:sldMasterMk cId="4072990392" sldId="2147483673"/>
              <pc:sldLayoutMk cId="1718476669" sldId="2147483674"/>
              <ac:picMk id="7" creationId="{6D19C873-62BD-4251-A812-042739B2AF50}"/>
            </ac:picMkLst>
          </pc:picChg>
        </pc:sldLayoutChg>
        <pc:sldLayoutChg chg="addSp delSp">
          <pc:chgData name="Thanh Ho Hoang" userId="bdaa2ca6-9388-4c5e-9437-595bc402494c" providerId="ADAL" clId="{07A5DC23-27F4-4DA8-A529-26B0ABEE0DB7}" dt="2021-12-28T12:09:14.700" v="95"/>
          <pc:sldLayoutMkLst>
            <pc:docMk/>
            <pc:sldMasterMk cId="4072990392" sldId="2147483673"/>
            <pc:sldLayoutMk cId="4251054130" sldId="2147483675"/>
          </pc:sldLayoutMkLst>
          <pc:spChg chg="del">
            <ac:chgData name="Thanh Ho Hoang" userId="bdaa2ca6-9388-4c5e-9437-595bc402494c" providerId="ADAL" clId="{07A5DC23-27F4-4DA8-A529-26B0ABEE0DB7}" dt="2021-12-28T12:04:39.699" v="68"/>
            <ac:spMkLst>
              <pc:docMk/>
              <pc:sldMasterMk cId="4072990392" sldId="2147483673"/>
              <pc:sldLayoutMk cId="4251054130" sldId="2147483675"/>
              <ac:spMk id="4" creationId="{F8D816CB-BBDF-42B7-AC71-902E48F35671}"/>
            </ac:spMkLst>
          </pc:spChg>
          <pc:spChg chg="del">
            <ac:chgData name="Thanh Ho Hoang" userId="bdaa2ca6-9388-4c5e-9437-595bc402494c" providerId="ADAL" clId="{07A5DC23-27F4-4DA8-A529-26B0ABEE0DB7}" dt="2021-12-28T12:04:39.699" v="68"/>
            <ac:spMkLst>
              <pc:docMk/>
              <pc:sldMasterMk cId="4072990392" sldId="2147483673"/>
              <pc:sldLayoutMk cId="4251054130" sldId="2147483675"/>
              <ac:spMk id="5" creationId="{DA6F5E7D-3846-4B6E-9A8B-EC87529B28E6}"/>
            </ac:spMkLst>
          </pc:spChg>
          <pc:spChg chg="del">
            <ac:chgData name="Thanh Ho Hoang" userId="bdaa2ca6-9388-4c5e-9437-595bc402494c" providerId="ADAL" clId="{07A5DC23-27F4-4DA8-A529-26B0ABEE0DB7}" dt="2021-12-28T12:04:39.699" v="68"/>
            <ac:spMkLst>
              <pc:docMk/>
              <pc:sldMasterMk cId="4072990392" sldId="2147483673"/>
              <pc:sldLayoutMk cId="4251054130" sldId="2147483675"/>
              <ac:spMk id="6" creationId="{DBE3AAC5-0B81-41F0-9D45-C55F9E367B47}"/>
            </ac:spMkLst>
          </pc:spChg>
          <pc:picChg chg="add del">
            <ac:chgData name="Thanh Ho Hoang" userId="bdaa2ca6-9388-4c5e-9437-595bc402494c" providerId="ADAL" clId="{07A5DC23-27F4-4DA8-A529-26B0ABEE0DB7}" dt="2021-12-28T11:54:08.614" v="19" actId="478"/>
            <ac:picMkLst>
              <pc:docMk/>
              <pc:sldMasterMk cId="4072990392" sldId="2147483673"/>
              <pc:sldLayoutMk cId="4251054130" sldId="2147483675"/>
              <ac:picMk id="7" creationId="{62719E34-68C4-4DA7-BF70-A011E064891E}"/>
            </ac:picMkLst>
          </pc:picChg>
          <pc:picChg chg="add">
            <ac:chgData name="Thanh Ho Hoang" userId="bdaa2ca6-9388-4c5e-9437-595bc402494c" providerId="ADAL" clId="{07A5DC23-27F4-4DA8-A529-26B0ABEE0DB7}" dt="2021-12-28T12:09:14.700" v="95"/>
            <ac:picMkLst>
              <pc:docMk/>
              <pc:sldMasterMk cId="4072990392" sldId="2147483673"/>
              <pc:sldLayoutMk cId="4251054130" sldId="2147483675"/>
              <ac:picMk id="8" creationId="{DF36035F-1AE1-42BF-922E-C2127DF898AA}"/>
            </ac:picMkLst>
          </pc:picChg>
          <pc:cxnChg chg="add">
            <ac:chgData name="Thanh Ho Hoang" userId="bdaa2ca6-9388-4c5e-9437-595bc402494c" providerId="ADAL" clId="{07A5DC23-27F4-4DA8-A529-26B0ABEE0DB7}" dt="2021-12-28T12:09:14.700" v="95"/>
            <ac:cxnSpMkLst>
              <pc:docMk/>
              <pc:sldMasterMk cId="4072990392" sldId="2147483673"/>
              <pc:sldLayoutMk cId="4251054130" sldId="2147483675"/>
              <ac:cxnSpMk id="9" creationId="{57047D90-7191-4832-B0E5-3B97052D23E7}"/>
            </ac:cxnSpMkLst>
          </pc:cxnChg>
        </pc:sldLayoutChg>
        <pc:sldLayoutChg chg="addSp delSp">
          <pc:chgData name="Thanh Ho Hoang" userId="bdaa2ca6-9388-4c5e-9437-595bc402494c" providerId="ADAL" clId="{07A5DC23-27F4-4DA8-A529-26B0ABEE0DB7}" dt="2021-12-28T12:09:16.222" v="96"/>
          <pc:sldLayoutMkLst>
            <pc:docMk/>
            <pc:sldMasterMk cId="4072990392" sldId="2147483673"/>
            <pc:sldLayoutMk cId="4103010501" sldId="2147483676"/>
          </pc:sldLayoutMkLst>
          <pc:spChg chg="del">
            <ac:chgData name="Thanh Ho Hoang" userId="bdaa2ca6-9388-4c5e-9437-595bc402494c" providerId="ADAL" clId="{07A5DC23-27F4-4DA8-A529-26B0ABEE0DB7}" dt="2021-12-28T12:04:42.251" v="69"/>
            <ac:spMkLst>
              <pc:docMk/>
              <pc:sldMasterMk cId="4072990392" sldId="2147483673"/>
              <pc:sldLayoutMk cId="4103010501" sldId="2147483676"/>
              <ac:spMk id="4" creationId="{2FC53768-3BB2-4429-87E4-9679A4B939E5}"/>
            </ac:spMkLst>
          </pc:spChg>
          <pc:spChg chg="del">
            <ac:chgData name="Thanh Ho Hoang" userId="bdaa2ca6-9388-4c5e-9437-595bc402494c" providerId="ADAL" clId="{07A5DC23-27F4-4DA8-A529-26B0ABEE0DB7}" dt="2021-12-28T12:04:42.251" v="69"/>
            <ac:spMkLst>
              <pc:docMk/>
              <pc:sldMasterMk cId="4072990392" sldId="2147483673"/>
              <pc:sldLayoutMk cId="4103010501" sldId="2147483676"/>
              <ac:spMk id="5" creationId="{DF09A92F-E72D-4E3E-9FD3-31B741032DA8}"/>
            </ac:spMkLst>
          </pc:spChg>
          <pc:spChg chg="del">
            <ac:chgData name="Thanh Ho Hoang" userId="bdaa2ca6-9388-4c5e-9437-595bc402494c" providerId="ADAL" clId="{07A5DC23-27F4-4DA8-A529-26B0ABEE0DB7}" dt="2021-12-28T12:04:42.251" v="69"/>
            <ac:spMkLst>
              <pc:docMk/>
              <pc:sldMasterMk cId="4072990392" sldId="2147483673"/>
              <pc:sldLayoutMk cId="4103010501" sldId="2147483676"/>
              <ac:spMk id="6" creationId="{926BB5AF-56F3-4172-BA73-B3132D157905}"/>
            </ac:spMkLst>
          </pc:spChg>
          <pc:picChg chg="add">
            <ac:chgData name="Thanh Ho Hoang" userId="bdaa2ca6-9388-4c5e-9437-595bc402494c" providerId="ADAL" clId="{07A5DC23-27F4-4DA8-A529-26B0ABEE0DB7}" dt="2021-12-28T12:09:16.222" v="96"/>
            <ac:picMkLst>
              <pc:docMk/>
              <pc:sldMasterMk cId="4072990392" sldId="2147483673"/>
              <pc:sldLayoutMk cId="4103010501" sldId="2147483676"/>
              <ac:picMk id="7" creationId="{3678817C-6175-4BD5-912E-D82E945ADEE3}"/>
            </ac:picMkLst>
          </pc:picChg>
          <pc:cxnChg chg="add">
            <ac:chgData name="Thanh Ho Hoang" userId="bdaa2ca6-9388-4c5e-9437-595bc402494c" providerId="ADAL" clId="{07A5DC23-27F4-4DA8-A529-26B0ABEE0DB7}" dt="2021-12-28T12:09:16.222" v="96"/>
            <ac:cxnSpMkLst>
              <pc:docMk/>
              <pc:sldMasterMk cId="4072990392" sldId="2147483673"/>
              <pc:sldLayoutMk cId="4103010501" sldId="2147483676"/>
              <ac:cxnSpMk id="8" creationId="{F97CB3FC-107D-42F8-B959-CDEEC4DABC4F}"/>
            </ac:cxnSpMkLst>
          </pc:cxnChg>
        </pc:sldLayoutChg>
        <pc:sldLayoutChg chg="addSp delSp">
          <pc:chgData name="Thanh Ho Hoang" userId="bdaa2ca6-9388-4c5e-9437-595bc402494c" providerId="ADAL" clId="{07A5DC23-27F4-4DA8-A529-26B0ABEE0DB7}" dt="2021-12-28T12:09:17.707" v="97"/>
          <pc:sldLayoutMkLst>
            <pc:docMk/>
            <pc:sldMasterMk cId="4072990392" sldId="2147483673"/>
            <pc:sldLayoutMk cId="577880745" sldId="2147483677"/>
          </pc:sldLayoutMkLst>
          <pc:spChg chg="del">
            <ac:chgData name="Thanh Ho Hoang" userId="bdaa2ca6-9388-4c5e-9437-595bc402494c" providerId="ADAL" clId="{07A5DC23-27F4-4DA8-A529-26B0ABEE0DB7}" dt="2021-12-28T12:04:43.941" v="70"/>
            <ac:spMkLst>
              <pc:docMk/>
              <pc:sldMasterMk cId="4072990392" sldId="2147483673"/>
              <pc:sldLayoutMk cId="577880745" sldId="2147483677"/>
              <ac:spMk id="5" creationId="{2D5C1FAE-AA3D-4ECE-9497-7D3F07D962CC}"/>
            </ac:spMkLst>
          </pc:spChg>
          <pc:spChg chg="del">
            <ac:chgData name="Thanh Ho Hoang" userId="bdaa2ca6-9388-4c5e-9437-595bc402494c" providerId="ADAL" clId="{07A5DC23-27F4-4DA8-A529-26B0ABEE0DB7}" dt="2021-12-28T12:04:43.941" v="70"/>
            <ac:spMkLst>
              <pc:docMk/>
              <pc:sldMasterMk cId="4072990392" sldId="2147483673"/>
              <pc:sldLayoutMk cId="577880745" sldId="2147483677"/>
              <ac:spMk id="6" creationId="{B29272AF-B47C-474A-9856-1DCA34C61D15}"/>
            </ac:spMkLst>
          </pc:spChg>
          <pc:spChg chg="del">
            <ac:chgData name="Thanh Ho Hoang" userId="bdaa2ca6-9388-4c5e-9437-595bc402494c" providerId="ADAL" clId="{07A5DC23-27F4-4DA8-A529-26B0ABEE0DB7}" dt="2021-12-28T12:04:43.941" v="70"/>
            <ac:spMkLst>
              <pc:docMk/>
              <pc:sldMasterMk cId="4072990392" sldId="2147483673"/>
              <pc:sldLayoutMk cId="577880745" sldId="2147483677"/>
              <ac:spMk id="7" creationId="{58198E35-9259-4DB1-B155-09993BDCF272}"/>
            </ac:spMkLst>
          </pc:spChg>
          <pc:picChg chg="add">
            <ac:chgData name="Thanh Ho Hoang" userId="bdaa2ca6-9388-4c5e-9437-595bc402494c" providerId="ADAL" clId="{07A5DC23-27F4-4DA8-A529-26B0ABEE0DB7}" dt="2021-12-28T12:09:17.707" v="97"/>
            <ac:picMkLst>
              <pc:docMk/>
              <pc:sldMasterMk cId="4072990392" sldId="2147483673"/>
              <pc:sldLayoutMk cId="577880745" sldId="2147483677"/>
              <ac:picMk id="8" creationId="{ABA01E6D-7FEF-4572-A7CE-CBB956FD1644}"/>
            </ac:picMkLst>
          </pc:picChg>
          <pc:cxnChg chg="add">
            <ac:chgData name="Thanh Ho Hoang" userId="bdaa2ca6-9388-4c5e-9437-595bc402494c" providerId="ADAL" clId="{07A5DC23-27F4-4DA8-A529-26B0ABEE0DB7}" dt="2021-12-28T12:09:17.707" v="97"/>
            <ac:cxnSpMkLst>
              <pc:docMk/>
              <pc:sldMasterMk cId="4072990392" sldId="2147483673"/>
              <pc:sldLayoutMk cId="577880745" sldId="2147483677"/>
              <ac:cxnSpMk id="9" creationId="{814D6654-C3C7-40C5-8F31-7EC3AAC8A330}"/>
            </ac:cxnSpMkLst>
          </pc:cxnChg>
        </pc:sldLayoutChg>
        <pc:sldLayoutChg chg="addSp delSp">
          <pc:chgData name="Thanh Ho Hoang" userId="bdaa2ca6-9388-4c5e-9437-595bc402494c" providerId="ADAL" clId="{07A5DC23-27F4-4DA8-A529-26B0ABEE0DB7}" dt="2021-12-28T12:09:18.094" v="98"/>
          <pc:sldLayoutMkLst>
            <pc:docMk/>
            <pc:sldMasterMk cId="4072990392" sldId="2147483673"/>
            <pc:sldLayoutMk cId="2588757963" sldId="2147483678"/>
          </pc:sldLayoutMkLst>
          <pc:spChg chg="del">
            <ac:chgData name="Thanh Ho Hoang" userId="bdaa2ca6-9388-4c5e-9437-595bc402494c" providerId="ADAL" clId="{07A5DC23-27F4-4DA8-A529-26B0ABEE0DB7}" dt="2021-12-28T12:04:49.923" v="72"/>
            <ac:spMkLst>
              <pc:docMk/>
              <pc:sldMasterMk cId="4072990392" sldId="2147483673"/>
              <pc:sldLayoutMk cId="2588757963" sldId="2147483678"/>
              <ac:spMk id="7" creationId="{1D80C567-0EC9-4342-8B20-EF24DF9F74AF}"/>
            </ac:spMkLst>
          </pc:spChg>
          <pc:spChg chg="del">
            <ac:chgData name="Thanh Ho Hoang" userId="bdaa2ca6-9388-4c5e-9437-595bc402494c" providerId="ADAL" clId="{07A5DC23-27F4-4DA8-A529-26B0ABEE0DB7}" dt="2021-12-28T12:04:49.923" v="72"/>
            <ac:spMkLst>
              <pc:docMk/>
              <pc:sldMasterMk cId="4072990392" sldId="2147483673"/>
              <pc:sldLayoutMk cId="2588757963" sldId="2147483678"/>
              <ac:spMk id="8" creationId="{99DA5595-CB95-4DBF-87BC-27A02016395F}"/>
            </ac:spMkLst>
          </pc:spChg>
          <pc:spChg chg="del">
            <ac:chgData name="Thanh Ho Hoang" userId="bdaa2ca6-9388-4c5e-9437-595bc402494c" providerId="ADAL" clId="{07A5DC23-27F4-4DA8-A529-26B0ABEE0DB7}" dt="2021-12-28T12:04:49.923" v="72"/>
            <ac:spMkLst>
              <pc:docMk/>
              <pc:sldMasterMk cId="4072990392" sldId="2147483673"/>
              <pc:sldLayoutMk cId="2588757963" sldId="2147483678"/>
              <ac:spMk id="9" creationId="{6AAD9D8A-484C-43A1-876A-1935992D6F53}"/>
            </ac:spMkLst>
          </pc:spChg>
          <pc:picChg chg="add">
            <ac:chgData name="Thanh Ho Hoang" userId="bdaa2ca6-9388-4c5e-9437-595bc402494c" providerId="ADAL" clId="{07A5DC23-27F4-4DA8-A529-26B0ABEE0DB7}" dt="2021-12-28T12:09:18.094" v="98"/>
            <ac:picMkLst>
              <pc:docMk/>
              <pc:sldMasterMk cId="4072990392" sldId="2147483673"/>
              <pc:sldLayoutMk cId="2588757963" sldId="2147483678"/>
              <ac:picMk id="10" creationId="{18F135E4-F054-4ADD-9CC0-3E56F1A9C584}"/>
            </ac:picMkLst>
          </pc:picChg>
          <pc:cxnChg chg="add">
            <ac:chgData name="Thanh Ho Hoang" userId="bdaa2ca6-9388-4c5e-9437-595bc402494c" providerId="ADAL" clId="{07A5DC23-27F4-4DA8-A529-26B0ABEE0DB7}" dt="2021-12-28T12:09:18.094" v="98"/>
            <ac:cxnSpMkLst>
              <pc:docMk/>
              <pc:sldMasterMk cId="4072990392" sldId="2147483673"/>
              <pc:sldLayoutMk cId="2588757963" sldId="2147483678"/>
              <ac:cxnSpMk id="11" creationId="{445221B6-9F03-442D-AB91-2382B1321951}"/>
            </ac:cxnSpMkLst>
          </pc:cxnChg>
        </pc:sldLayoutChg>
        <pc:sldLayoutChg chg="addSp">
          <pc:chgData name="Thanh Ho Hoang" userId="bdaa2ca6-9388-4c5e-9437-595bc402494c" providerId="ADAL" clId="{07A5DC23-27F4-4DA8-A529-26B0ABEE0DB7}" dt="2021-12-28T12:09:19.631" v="99"/>
          <pc:sldLayoutMkLst>
            <pc:docMk/>
            <pc:sldMasterMk cId="4072990392" sldId="2147483673"/>
            <pc:sldLayoutMk cId="3775003491" sldId="2147483679"/>
          </pc:sldLayoutMkLst>
          <pc:picChg chg="add">
            <ac:chgData name="Thanh Ho Hoang" userId="bdaa2ca6-9388-4c5e-9437-595bc402494c" providerId="ADAL" clId="{07A5DC23-27F4-4DA8-A529-26B0ABEE0DB7}" dt="2021-12-28T12:09:19.631" v="99"/>
            <ac:picMkLst>
              <pc:docMk/>
              <pc:sldMasterMk cId="4072990392" sldId="2147483673"/>
              <pc:sldLayoutMk cId="3775003491" sldId="2147483679"/>
              <ac:picMk id="6" creationId="{A2722BEB-1FB0-4481-976B-A37AE18F1D55}"/>
            </ac:picMkLst>
          </pc:picChg>
          <pc:cxnChg chg="add">
            <ac:chgData name="Thanh Ho Hoang" userId="bdaa2ca6-9388-4c5e-9437-595bc402494c" providerId="ADAL" clId="{07A5DC23-27F4-4DA8-A529-26B0ABEE0DB7}" dt="2021-12-28T12:09:19.631" v="99"/>
            <ac:cxnSpMkLst>
              <pc:docMk/>
              <pc:sldMasterMk cId="4072990392" sldId="2147483673"/>
              <pc:sldLayoutMk cId="3775003491" sldId="2147483679"/>
              <ac:cxnSpMk id="7" creationId="{174C2999-C597-46F0-8DA7-25428A120C37}"/>
            </ac:cxnSpMkLst>
          </pc:cxnChg>
        </pc:sldLayoutChg>
        <pc:sldLayoutChg chg="addSp">
          <pc:chgData name="Thanh Ho Hoang" userId="bdaa2ca6-9388-4c5e-9437-595bc402494c" providerId="ADAL" clId="{07A5DC23-27F4-4DA8-A529-26B0ABEE0DB7}" dt="2021-12-28T12:09:20.119" v="100"/>
          <pc:sldLayoutMkLst>
            <pc:docMk/>
            <pc:sldMasterMk cId="4072990392" sldId="2147483673"/>
            <pc:sldLayoutMk cId="3169472768" sldId="2147483680"/>
          </pc:sldLayoutMkLst>
          <pc:picChg chg="add">
            <ac:chgData name="Thanh Ho Hoang" userId="bdaa2ca6-9388-4c5e-9437-595bc402494c" providerId="ADAL" clId="{07A5DC23-27F4-4DA8-A529-26B0ABEE0DB7}" dt="2021-12-28T12:09:20.119" v="100"/>
            <ac:picMkLst>
              <pc:docMk/>
              <pc:sldMasterMk cId="4072990392" sldId="2147483673"/>
              <pc:sldLayoutMk cId="3169472768" sldId="2147483680"/>
              <ac:picMk id="5" creationId="{4F2434D4-7460-4DAA-B8E0-04AEF1B83B84}"/>
            </ac:picMkLst>
          </pc:picChg>
          <pc:cxnChg chg="add">
            <ac:chgData name="Thanh Ho Hoang" userId="bdaa2ca6-9388-4c5e-9437-595bc402494c" providerId="ADAL" clId="{07A5DC23-27F4-4DA8-A529-26B0ABEE0DB7}" dt="2021-12-28T12:09:20.119" v="100"/>
            <ac:cxnSpMkLst>
              <pc:docMk/>
              <pc:sldMasterMk cId="4072990392" sldId="2147483673"/>
              <pc:sldLayoutMk cId="3169472768" sldId="2147483680"/>
              <ac:cxnSpMk id="6" creationId="{C20395AC-733A-4047-82F6-C5C9E74EBB55}"/>
            </ac:cxnSpMkLst>
          </pc:cxnChg>
        </pc:sldLayoutChg>
        <pc:sldLayoutChg chg="addSp">
          <pc:chgData name="Thanh Ho Hoang" userId="bdaa2ca6-9388-4c5e-9437-595bc402494c" providerId="ADAL" clId="{07A5DC23-27F4-4DA8-A529-26B0ABEE0DB7}" dt="2021-12-28T12:09:21.501" v="101"/>
          <pc:sldLayoutMkLst>
            <pc:docMk/>
            <pc:sldMasterMk cId="4072990392" sldId="2147483673"/>
            <pc:sldLayoutMk cId="1425879314" sldId="2147483681"/>
          </pc:sldLayoutMkLst>
          <pc:picChg chg="add">
            <ac:chgData name="Thanh Ho Hoang" userId="bdaa2ca6-9388-4c5e-9437-595bc402494c" providerId="ADAL" clId="{07A5DC23-27F4-4DA8-A529-26B0ABEE0DB7}" dt="2021-12-28T12:09:21.501" v="101"/>
            <ac:picMkLst>
              <pc:docMk/>
              <pc:sldMasterMk cId="4072990392" sldId="2147483673"/>
              <pc:sldLayoutMk cId="1425879314" sldId="2147483681"/>
              <ac:picMk id="8" creationId="{5D4FB5D8-461F-4FE4-8D63-2F5F3CFADDE7}"/>
            </ac:picMkLst>
          </pc:picChg>
          <pc:cxnChg chg="add">
            <ac:chgData name="Thanh Ho Hoang" userId="bdaa2ca6-9388-4c5e-9437-595bc402494c" providerId="ADAL" clId="{07A5DC23-27F4-4DA8-A529-26B0ABEE0DB7}" dt="2021-12-28T12:09:21.501" v="101"/>
            <ac:cxnSpMkLst>
              <pc:docMk/>
              <pc:sldMasterMk cId="4072990392" sldId="2147483673"/>
              <pc:sldLayoutMk cId="1425879314" sldId="2147483681"/>
              <ac:cxnSpMk id="9" creationId="{5426C93A-36EE-417F-BAA2-BF471E9E560B}"/>
            </ac:cxnSpMkLst>
          </pc:cxnChg>
        </pc:sldLayoutChg>
        <pc:sldLayoutChg chg="addSp">
          <pc:chgData name="Thanh Ho Hoang" userId="bdaa2ca6-9388-4c5e-9437-595bc402494c" providerId="ADAL" clId="{07A5DC23-27F4-4DA8-A529-26B0ABEE0DB7}" dt="2021-12-28T12:09:21.778" v="102"/>
          <pc:sldLayoutMkLst>
            <pc:docMk/>
            <pc:sldMasterMk cId="4072990392" sldId="2147483673"/>
            <pc:sldLayoutMk cId="681243993" sldId="2147483682"/>
          </pc:sldLayoutMkLst>
          <pc:picChg chg="add">
            <ac:chgData name="Thanh Ho Hoang" userId="bdaa2ca6-9388-4c5e-9437-595bc402494c" providerId="ADAL" clId="{07A5DC23-27F4-4DA8-A529-26B0ABEE0DB7}" dt="2021-12-28T12:09:21.778" v="102"/>
            <ac:picMkLst>
              <pc:docMk/>
              <pc:sldMasterMk cId="4072990392" sldId="2147483673"/>
              <pc:sldLayoutMk cId="681243993" sldId="2147483682"/>
              <ac:picMk id="8" creationId="{A2C6DD42-9987-4FA3-B705-F850A50F60C8}"/>
            </ac:picMkLst>
          </pc:picChg>
          <pc:cxnChg chg="add">
            <ac:chgData name="Thanh Ho Hoang" userId="bdaa2ca6-9388-4c5e-9437-595bc402494c" providerId="ADAL" clId="{07A5DC23-27F4-4DA8-A529-26B0ABEE0DB7}" dt="2021-12-28T12:09:21.778" v="102"/>
            <ac:cxnSpMkLst>
              <pc:docMk/>
              <pc:sldMasterMk cId="4072990392" sldId="2147483673"/>
              <pc:sldLayoutMk cId="681243993" sldId="2147483682"/>
              <ac:cxnSpMk id="9" creationId="{7CCB02A0-2D16-4280-8DD0-455B3A61EB6D}"/>
            </ac:cxnSpMkLst>
          </pc:cxnChg>
        </pc:sldLayoutChg>
        <pc:sldLayoutChg chg="addSp">
          <pc:chgData name="Thanh Ho Hoang" userId="bdaa2ca6-9388-4c5e-9437-595bc402494c" providerId="ADAL" clId="{07A5DC23-27F4-4DA8-A529-26B0ABEE0DB7}" dt="2021-12-28T12:09:22.545" v="103"/>
          <pc:sldLayoutMkLst>
            <pc:docMk/>
            <pc:sldMasterMk cId="4072990392" sldId="2147483673"/>
            <pc:sldLayoutMk cId="2919423389" sldId="2147483683"/>
          </pc:sldLayoutMkLst>
          <pc:picChg chg="add">
            <ac:chgData name="Thanh Ho Hoang" userId="bdaa2ca6-9388-4c5e-9437-595bc402494c" providerId="ADAL" clId="{07A5DC23-27F4-4DA8-A529-26B0ABEE0DB7}" dt="2021-12-28T12:09:22.545" v="103"/>
            <ac:picMkLst>
              <pc:docMk/>
              <pc:sldMasterMk cId="4072990392" sldId="2147483673"/>
              <pc:sldLayoutMk cId="2919423389" sldId="2147483683"/>
              <ac:picMk id="7" creationId="{1ACEA17D-4D43-424B-B0A1-07A9CAC3A30D}"/>
            </ac:picMkLst>
          </pc:picChg>
          <pc:cxnChg chg="add">
            <ac:chgData name="Thanh Ho Hoang" userId="bdaa2ca6-9388-4c5e-9437-595bc402494c" providerId="ADAL" clId="{07A5DC23-27F4-4DA8-A529-26B0ABEE0DB7}" dt="2021-12-28T12:09:22.545" v="103"/>
            <ac:cxnSpMkLst>
              <pc:docMk/>
              <pc:sldMasterMk cId="4072990392" sldId="2147483673"/>
              <pc:sldLayoutMk cId="2919423389" sldId="2147483683"/>
              <ac:cxnSpMk id="8" creationId="{C7B21D63-9C6F-4BF1-95CF-0148068156F1}"/>
            </ac:cxnSpMkLst>
          </pc:cxnChg>
        </pc:sldLayoutChg>
        <pc:sldLayoutChg chg="addSp">
          <pc:chgData name="Thanh Ho Hoang" userId="bdaa2ca6-9388-4c5e-9437-595bc402494c" providerId="ADAL" clId="{07A5DC23-27F4-4DA8-A529-26B0ABEE0DB7}" dt="2021-12-28T12:09:23.748" v="104"/>
          <pc:sldLayoutMkLst>
            <pc:docMk/>
            <pc:sldMasterMk cId="4072990392" sldId="2147483673"/>
            <pc:sldLayoutMk cId="1988416287" sldId="2147483684"/>
          </pc:sldLayoutMkLst>
          <pc:picChg chg="add">
            <ac:chgData name="Thanh Ho Hoang" userId="bdaa2ca6-9388-4c5e-9437-595bc402494c" providerId="ADAL" clId="{07A5DC23-27F4-4DA8-A529-26B0ABEE0DB7}" dt="2021-12-28T12:09:23.748" v="104"/>
            <ac:picMkLst>
              <pc:docMk/>
              <pc:sldMasterMk cId="4072990392" sldId="2147483673"/>
              <pc:sldLayoutMk cId="1988416287" sldId="2147483684"/>
              <ac:picMk id="7" creationId="{965D74E7-C167-4B3B-8D6C-8589698FF9E5}"/>
            </ac:picMkLst>
          </pc:picChg>
          <pc:cxnChg chg="add">
            <ac:chgData name="Thanh Ho Hoang" userId="bdaa2ca6-9388-4c5e-9437-595bc402494c" providerId="ADAL" clId="{07A5DC23-27F4-4DA8-A529-26B0ABEE0DB7}" dt="2021-12-28T12:09:23.748" v="104"/>
            <ac:cxnSpMkLst>
              <pc:docMk/>
              <pc:sldMasterMk cId="4072990392" sldId="2147483673"/>
              <pc:sldLayoutMk cId="1988416287" sldId="2147483684"/>
              <ac:cxnSpMk id="8" creationId="{70591D66-CFA1-448A-9BA7-0B51F3923005}"/>
            </ac:cxnSpMkLst>
          </pc:cxnChg>
        </pc:sldLayoutChg>
        <pc:sldLayoutChg chg="addSp delSp setBg">
          <pc:chgData name="Thanh Ho Hoang" userId="bdaa2ca6-9388-4c5e-9437-595bc402494c" providerId="ADAL" clId="{07A5DC23-27F4-4DA8-A529-26B0ABEE0DB7}" dt="2021-12-28T12:09:26.021" v="105"/>
          <pc:sldLayoutMkLst>
            <pc:docMk/>
            <pc:sldMasterMk cId="4072990392" sldId="2147483673"/>
            <pc:sldLayoutMk cId="2358282271" sldId="2147483685"/>
          </pc:sldLayoutMkLst>
          <pc:spChg chg="del">
            <ac:chgData name="Thanh Ho Hoang" userId="bdaa2ca6-9388-4c5e-9437-595bc402494c" providerId="ADAL" clId="{07A5DC23-27F4-4DA8-A529-26B0ABEE0DB7}" dt="2021-12-28T11:54:00.639" v="17" actId="478"/>
            <ac:spMkLst>
              <pc:docMk/>
              <pc:sldMasterMk cId="4072990392" sldId="2147483673"/>
              <pc:sldLayoutMk cId="2358282271" sldId="2147483685"/>
              <ac:spMk id="2" creationId="{00000000-0000-0000-0000-000000000000}"/>
            </ac:spMkLst>
          </pc:spChg>
          <pc:spChg chg="del">
            <ac:chgData name="Thanh Ho Hoang" userId="bdaa2ca6-9388-4c5e-9437-595bc402494c" providerId="ADAL" clId="{07A5DC23-27F4-4DA8-A529-26B0ABEE0DB7}" dt="2021-12-28T11:54:00.639" v="17" actId="478"/>
            <ac:spMkLst>
              <pc:docMk/>
              <pc:sldMasterMk cId="4072990392" sldId="2147483673"/>
              <pc:sldLayoutMk cId="2358282271" sldId="2147483685"/>
              <ac:spMk id="3" creationId="{00000000-0000-0000-0000-000000000000}"/>
            </ac:spMkLst>
          </pc:spChg>
          <pc:spChg chg="del">
            <ac:chgData name="Thanh Ho Hoang" userId="bdaa2ca6-9388-4c5e-9437-595bc402494c" providerId="ADAL" clId="{07A5DC23-27F4-4DA8-A529-26B0ABEE0DB7}" dt="2021-12-28T11:54:00.639" v="17" actId="478"/>
            <ac:spMkLst>
              <pc:docMk/>
              <pc:sldMasterMk cId="4072990392" sldId="2147483673"/>
              <pc:sldLayoutMk cId="2358282271" sldId="2147483685"/>
              <ac:spMk id="25" creationId="{00000000-0000-0000-0000-000000000000}"/>
            </ac:spMkLst>
          </pc:spChg>
          <pc:spChg chg="del">
            <ac:chgData name="Thanh Ho Hoang" userId="bdaa2ca6-9388-4c5e-9437-595bc402494c" providerId="ADAL" clId="{07A5DC23-27F4-4DA8-A529-26B0ABEE0DB7}" dt="2021-12-28T11:54:00.639" v="17" actId="478"/>
            <ac:spMkLst>
              <pc:docMk/>
              <pc:sldMasterMk cId="4072990392" sldId="2147483673"/>
              <pc:sldLayoutMk cId="2358282271" sldId="2147483685"/>
              <ac:spMk id="31" creationId="{00000000-0000-0000-0000-000000000000}"/>
            </ac:spMkLst>
          </pc:spChg>
          <pc:spChg chg="del">
            <ac:chgData name="Thanh Ho Hoang" userId="bdaa2ca6-9388-4c5e-9437-595bc402494c" providerId="ADAL" clId="{07A5DC23-27F4-4DA8-A529-26B0ABEE0DB7}" dt="2021-12-28T11:54:00.639" v="17" actId="478"/>
            <ac:spMkLst>
              <pc:docMk/>
              <pc:sldMasterMk cId="4072990392" sldId="2147483673"/>
              <pc:sldLayoutMk cId="2358282271" sldId="2147483685"/>
              <ac:spMk id="32" creationId="{00000000-0000-0000-0000-000000000000}"/>
            </ac:spMkLst>
          </pc:spChg>
          <pc:spChg chg="del">
            <ac:chgData name="Thanh Ho Hoang" userId="bdaa2ca6-9388-4c5e-9437-595bc402494c" providerId="ADAL" clId="{07A5DC23-27F4-4DA8-A529-26B0ABEE0DB7}" dt="2021-12-28T11:54:00.639" v="17" actId="478"/>
            <ac:spMkLst>
              <pc:docMk/>
              <pc:sldMasterMk cId="4072990392" sldId="2147483673"/>
              <pc:sldLayoutMk cId="2358282271" sldId="2147483685"/>
              <ac:spMk id="33" creationId="{00000000-0000-0000-0000-000000000000}"/>
            </ac:spMkLst>
          </pc:spChg>
          <pc:spChg chg="del">
            <ac:chgData name="Thanh Ho Hoang" userId="bdaa2ca6-9388-4c5e-9437-595bc402494c" providerId="ADAL" clId="{07A5DC23-27F4-4DA8-A529-26B0ABEE0DB7}" dt="2021-12-28T11:54:00.639" v="17" actId="478"/>
            <ac:spMkLst>
              <pc:docMk/>
              <pc:sldMasterMk cId="4072990392" sldId="2147483673"/>
              <pc:sldLayoutMk cId="2358282271" sldId="2147483685"/>
              <ac:spMk id="34" creationId="{00000000-0000-0000-0000-000000000000}"/>
            </ac:spMkLst>
          </pc:spChg>
          <pc:spChg chg="del">
            <ac:chgData name="Thanh Ho Hoang" userId="bdaa2ca6-9388-4c5e-9437-595bc402494c" providerId="ADAL" clId="{07A5DC23-27F4-4DA8-A529-26B0ABEE0DB7}" dt="2021-12-28T11:54:00.639" v="17" actId="478"/>
            <ac:spMkLst>
              <pc:docMk/>
              <pc:sldMasterMk cId="4072990392" sldId="2147483673"/>
              <pc:sldLayoutMk cId="2358282271" sldId="2147483685"/>
              <ac:spMk id="35" creationId="{00000000-0000-0000-0000-000000000000}"/>
            </ac:spMkLst>
          </pc:spChg>
          <pc:picChg chg="add">
            <ac:chgData name="Thanh Ho Hoang" userId="bdaa2ca6-9388-4c5e-9437-595bc402494c" providerId="ADAL" clId="{07A5DC23-27F4-4DA8-A529-26B0ABEE0DB7}" dt="2021-12-28T12:09:26.021" v="105"/>
            <ac:picMkLst>
              <pc:docMk/>
              <pc:sldMasterMk cId="4072990392" sldId="2147483673"/>
              <pc:sldLayoutMk cId="2358282271" sldId="2147483685"/>
              <ac:picMk id="10" creationId="{1D70BAD8-430A-410F-A115-DFD2CFAEFE63}"/>
            </ac:picMkLst>
          </pc:picChg>
          <pc:cxnChg chg="add">
            <ac:chgData name="Thanh Ho Hoang" userId="bdaa2ca6-9388-4c5e-9437-595bc402494c" providerId="ADAL" clId="{07A5DC23-27F4-4DA8-A529-26B0ABEE0DB7}" dt="2021-12-28T12:09:26.021" v="105"/>
            <ac:cxnSpMkLst>
              <pc:docMk/>
              <pc:sldMasterMk cId="4072990392" sldId="2147483673"/>
              <pc:sldLayoutMk cId="2358282271" sldId="2147483685"/>
              <ac:cxnSpMk id="11" creationId="{B8951E20-2F2D-4F6A-906A-2D1D454B5141}"/>
            </ac:cxnSpMkLst>
          </pc:cxnChg>
        </pc:sldLayoutChg>
        <pc:sldLayoutChg chg="delSp modSp del setBg">
          <pc:chgData name="Thanh Ho Hoang" userId="bdaa2ca6-9388-4c5e-9437-595bc402494c" providerId="ADAL" clId="{07A5DC23-27F4-4DA8-A529-26B0ABEE0DB7}" dt="2021-12-28T11:56:07.903" v="36" actId="2696"/>
          <pc:sldLayoutMkLst>
            <pc:docMk/>
            <pc:sldMasterMk cId="4072990392" sldId="2147483673"/>
            <pc:sldLayoutMk cId="3953570130" sldId="2147483686"/>
          </pc:sldLayoutMkLst>
          <pc:spChg chg="del">
            <ac:chgData name="Thanh Ho Hoang" userId="bdaa2ca6-9388-4c5e-9437-595bc402494c" providerId="ADAL" clId="{07A5DC23-27F4-4DA8-A529-26B0ABEE0DB7}" dt="2021-12-28T11:53:47.592" v="14" actId="478"/>
            <ac:spMkLst>
              <pc:docMk/>
              <pc:sldMasterMk cId="4072990392" sldId="2147483673"/>
              <pc:sldLayoutMk cId="3953570130" sldId="2147483686"/>
              <ac:spMk id="2" creationId="{00000000-0000-0000-0000-000000000000}"/>
            </ac:spMkLst>
          </pc:spChg>
          <pc:spChg chg="del mod">
            <ac:chgData name="Thanh Ho Hoang" userId="bdaa2ca6-9388-4c5e-9437-595bc402494c" providerId="ADAL" clId="{07A5DC23-27F4-4DA8-A529-26B0ABEE0DB7}" dt="2021-12-28T11:53:41.845" v="10" actId="478"/>
            <ac:spMkLst>
              <pc:docMk/>
              <pc:sldMasterMk cId="4072990392" sldId="2147483673"/>
              <pc:sldLayoutMk cId="3953570130" sldId="2147483686"/>
              <ac:spMk id="19" creationId="{00000000-0000-0000-0000-000000000000}"/>
            </ac:spMkLst>
          </pc:spChg>
          <pc:spChg chg="del">
            <ac:chgData name="Thanh Ho Hoang" userId="bdaa2ca6-9388-4c5e-9437-595bc402494c" providerId="ADAL" clId="{07A5DC23-27F4-4DA8-A529-26B0ABEE0DB7}" dt="2021-12-28T11:53:47.592" v="14" actId="478"/>
            <ac:spMkLst>
              <pc:docMk/>
              <pc:sldMasterMk cId="4072990392" sldId="2147483673"/>
              <pc:sldLayoutMk cId="3953570130" sldId="2147483686"/>
              <ac:spMk id="27" creationId="{00000000-0000-0000-0000-000000000000}"/>
            </ac:spMkLst>
          </pc:spChg>
          <pc:spChg chg="del">
            <ac:chgData name="Thanh Ho Hoang" userId="bdaa2ca6-9388-4c5e-9437-595bc402494c" providerId="ADAL" clId="{07A5DC23-27F4-4DA8-A529-26B0ABEE0DB7}" dt="2021-12-28T11:53:47.592" v="14" actId="478"/>
            <ac:spMkLst>
              <pc:docMk/>
              <pc:sldMasterMk cId="4072990392" sldId="2147483673"/>
              <pc:sldLayoutMk cId="3953570130" sldId="2147483686"/>
              <ac:spMk id="29" creationId="{00000000-0000-0000-0000-000000000000}"/>
            </ac:spMkLst>
          </pc:spChg>
          <pc:spChg chg="del">
            <ac:chgData name="Thanh Ho Hoang" userId="bdaa2ca6-9388-4c5e-9437-595bc402494c" providerId="ADAL" clId="{07A5DC23-27F4-4DA8-A529-26B0ABEE0DB7}" dt="2021-12-28T11:53:47.592" v="14" actId="478"/>
            <ac:spMkLst>
              <pc:docMk/>
              <pc:sldMasterMk cId="4072990392" sldId="2147483673"/>
              <pc:sldLayoutMk cId="3953570130" sldId="2147483686"/>
              <ac:spMk id="50" creationId="{00000000-0000-0000-0000-000000000000}"/>
            </ac:spMkLst>
          </pc:spChg>
          <pc:spChg chg="del">
            <ac:chgData name="Thanh Ho Hoang" userId="bdaa2ca6-9388-4c5e-9437-595bc402494c" providerId="ADAL" clId="{07A5DC23-27F4-4DA8-A529-26B0ABEE0DB7}" dt="2021-12-28T11:53:47.592" v="14" actId="478"/>
            <ac:spMkLst>
              <pc:docMk/>
              <pc:sldMasterMk cId="4072990392" sldId="2147483673"/>
              <pc:sldLayoutMk cId="3953570130" sldId="2147483686"/>
              <ac:spMk id="51" creationId="{00000000-0000-0000-0000-000000000000}"/>
            </ac:spMkLst>
          </pc:spChg>
          <pc:spChg chg="del">
            <ac:chgData name="Thanh Ho Hoang" userId="bdaa2ca6-9388-4c5e-9437-595bc402494c" providerId="ADAL" clId="{07A5DC23-27F4-4DA8-A529-26B0ABEE0DB7}" dt="2021-12-28T11:53:47.592" v="14" actId="478"/>
            <ac:spMkLst>
              <pc:docMk/>
              <pc:sldMasterMk cId="4072990392" sldId="2147483673"/>
              <pc:sldLayoutMk cId="3953570130" sldId="2147483686"/>
              <ac:spMk id="52" creationId="{00000000-0000-0000-0000-000000000000}"/>
            </ac:spMkLst>
          </pc:spChg>
          <pc:spChg chg="del">
            <ac:chgData name="Thanh Ho Hoang" userId="bdaa2ca6-9388-4c5e-9437-595bc402494c" providerId="ADAL" clId="{07A5DC23-27F4-4DA8-A529-26B0ABEE0DB7}" dt="2021-12-28T11:53:47.592" v="14" actId="478"/>
            <ac:spMkLst>
              <pc:docMk/>
              <pc:sldMasterMk cId="4072990392" sldId="2147483673"/>
              <pc:sldLayoutMk cId="3953570130" sldId="2147483686"/>
              <ac:spMk id="53" creationId="{00000000-0000-0000-0000-000000000000}"/>
            </ac:spMkLst>
          </pc:spChg>
          <pc:spChg chg="del mod">
            <ac:chgData name="Thanh Ho Hoang" userId="bdaa2ca6-9388-4c5e-9437-595bc402494c" providerId="ADAL" clId="{07A5DC23-27F4-4DA8-A529-26B0ABEE0DB7}" dt="2021-12-28T11:53:46.337" v="13"/>
            <ac:spMkLst>
              <pc:docMk/>
              <pc:sldMasterMk cId="4072990392" sldId="2147483673"/>
              <pc:sldLayoutMk cId="3953570130" sldId="2147483686"/>
              <ac:spMk id="54" creationId="{00000000-0000-0000-0000-000000000000}"/>
            </ac:spMkLst>
          </pc:spChg>
          <pc:spChg chg="del">
            <ac:chgData name="Thanh Ho Hoang" userId="bdaa2ca6-9388-4c5e-9437-595bc402494c" providerId="ADAL" clId="{07A5DC23-27F4-4DA8-A529-26B0ABEE0DB7}" dt="2021-12-28T11:53:47.592" v="14" actId="478"/>
            <ac:spMkLst>
              <pc:docMk/>
              <pc:sldMasterMk cId="4072990392" sldId="2147483673"/>
              <pc:sldLayoutMk cId="3953570130" sldId="2147483686"/>
              <ac:spMk id="56" creationId="{00000000-0000-0000-0000-000000000000}"/>
            </ac:spMkLst>
          </pc:spChg>
          <pc:spChg chg="del">
            <ac:chgData name="Thanh Ho Hoang" userId="bdaa2ca6-9388-4c5e-9437-595bc402494c" providerId="ADAL" clId="{07A5DC23-27F4-4DA8-A529-26B0ABEE0DB7}" dt="2021-12-28T11:53:47.592" v="14" actId="478"/>
            <ac:spMkLst>
              <pc:docMk/>
              <pc:sldMasterMk cId="4072990392" sldId="2147483673"/>
              <pc:sldLayoutMk cId="3953570130" sldId="2147483686"/>
              <ac:spMk id="57" creationId="{00000000-0000-0000-0000-000000000000}"/>
            </ac:spMkLst>
          </pc:spChg>
          <pc:spChg chg="del">
            <ac:chgData name="Thanh Ho Hoang" userId="bdaa2ca6-9388-4c5e-9437-595bc402494c" providerId="ADAL" clId="{07A5DC23-27F4-4DA8-A529-26B0ABEE0DB7}" dt="2021-12-28T11:53:47.592" v="14" actId="478"/>
            <ac:spMkLst>
              <pc:docMk/>
              <pc:sldMasterMk cId="4072990392" sldId="2147483673"/>
              <pc:sldLayoutMk cId="3953570130" sldId="2147483686"/>
              <ac:spMk id="58" creationId="{00000000-0000-0000-0000-000000000000}"/>
            </ac:spMkLst>
          </pc:spChg>
          <pc:picChg chg="del">
            <ac:chgData name="Thanh Ho Hoang" userId="bdaa2ca6-9388-4c5e-9437-595bc402494c" providerId="ADAL" clId="{07A5DC23-27F4-4DA8-A529-26B0ABEE0DB7}" dt="2021-12-28T11:53:39.520" v="8" actId="478"/>
            <ac:picMkLst>
              <pc:docMk/>
              <pc:sldMasterMk cId="4072990392" sldId="2147483673"/>
              <pc:sldLayoutMk cId="3953570130" sldId="2147483686"/>
              <ac:picMk id="3" creationId="{00000000-0000-0000-0000-000000000000}"/>
            </ac:picMkLst>
          </pc:picChg>
          <pc:picChg chg="del">
            <ac:chgData name="Thanh Ho Hoang" userId="bdaa2ca6-9388-4c5e-9437-595bc402494c" providerId="ADAL" clId="{07A5DC23-27F4-4DA8-A529-26B0ABEE0DB7}" dt="2021-12-28T11:53:47.592" v="14" actId="478"/>
            <ac:picMkLst>
              <pc:docMk/>
              <pc:sldMasterMk cId="4072990392" sldId="2147483673"/>
              <pc:sldLayoutMk cId="3953570130" sldId="2147483686"/>
              <ac:picMk id="55" creationId="{00000000-0000-0000-0000-000000000000}"/>
            </ac:picMkLst>
          </pc:picChg>
        </pc:sldLayoutChg>
      </pc:sldMasterChg>
    </pc:docChg>
  </pc:docChgLst>
  <pc:docChgLst>
    <pc:chgData name="An Ly Minh" userId="S::an.ly@orientsoftware.com::901a9585-0bad-4e98-9c58-38fecc165e20" providerId="AD" clId="Web-{DBCD5A47-2038-938D-A584-BFB5F1474D6E}"/>
    <pc:docChg chg="mod">
      <pc:chgData name="An Ly Minh" userId="S::an.ly@orientsoftware.com::901a9585-0bad-4e98-9c58-38fecc165e20" providerId="AD" clId="Web-{DBCD5A47-2038-938D-A584-BFB5F1474D6E}" dt="2023-01-10T03:05:36.917" v="0" actId="33475"/>
      <pc:docMkLst>
        <pc:docMk/>
      </pc:docMkLst>
    </pc:docChg>
  </pc:docChgLst>
</pc:chgInfo>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1/9/2023</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1/9/2023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2941811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If any of the values are NULL they are ignored. For example, if one the values is NULL and the other is 5,000 the COUNT will return 1 because it will ignore the NULL value. On the other hand, we can count everything by writing COUNT(*).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3009418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753615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1638943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3862670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970957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1482433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610829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2505104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1723889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3176536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895624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1300549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2162236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1922393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val="1083591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7474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know more about querying it is important to understand how SQL works. There is a difference between the syntax and the execution. If we have the following query:</a:t>
            </a:r>
            <a:br>
              <a:rPr lang="en-US" baseline="0" dirty="0"/>
            </a:br>
            <a:r>
              <a:rPr lang="en-US" baseline="0" dirty="0"/>
              <a:t>   </a:t>
            </a:r>
            <a:r>
              <a:rPr lang="en-US" sz="1600" b="1" i="0" u="none" strike="noStrike" baseline="0" dirty="0">
                <a:solidFill>
                  <a:srgbClr val="0000FF"/>
                </a:solidFill>
                <a:latin typeface="Courier New" panose="02070309020205020404" pitchFamily="49" charset="0"/>
              </a:rPr>
              <a:t>SELECT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DISTINCT</a:t>
            </a:r>
          </a:p>
          <a:p>
            <a:r>
              <a:rPr lang="en-US" sz="1600" b="0" i="0" u="none" strike="noStrike" baseline="0" dirty="0">
                <a:solidFill>
                  <a:srgbClr val="808000"/>
                </a:solidFill>
                <a:latin typeface="Courier New" panose="02070309020205020404" pitchFamily="49" charset="0"/>
              </a:rPr>
              <a:t>                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p>
          <a:p>
            <a:r>
              <a:rPr lang="en-US" sz="1600" b="0" i="0" u="none" strike="noStrike" baseline="0" dirty="0">
                <a:solidFill>
                  <a:srgbClr val="808000"/>
                </a:solidFill>
                <a:latin typeface="Courier New" panose="02070309020205020404" pitchFamily="49" charset="0"/>
              </a:rPr>
              <a:t>                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character_name</a:t>
            </a:r>
            <a:r>
              <a:rPr lang="en-US" sz="1600" b="0" i="0" u="none" strike="noStrike" baseline="0" dirty="0">
                <a:solidFill>
                  <a:srgbClr val="0000FF"/>
                </a:solidFill>
                <a:latin typeface="Courier New" panose="02070309020205020404" pitchFamily="49" charset="0"/>
              </a:rPr>
              <a:t>,</a:t>
            </a:r>
          </a:p>
          <a:p>
            <a:r>
              <a:rPr lang="en-US" sz="1600" b="1" i="0" u="none" strike="noStrike" baseline="0" dirty="0">
                <a:solidFill>
                  <a:srgbClr val="000080"/>
                </a:solidFill>
                <a:latin typeface="Courier New" panose="02070309020205020404" pitchFamily="49" charset="0"/>
              </a:rPr>
              <a:t>                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total_cash</a:t>
            </a:r>
          </a:p>
          <a:p>
            <a:r>
              <a:rPr lang="en-US" sz="1600" b="1" i="0" u="none" strike="noStrike" baseline="0" dirty="0">
                <a:solidFill>
                  <a:srgbClr val="0000FF"/>
                </a:solidFill>
                <a:latin typeface="Courier New" panose="02070309020205020404" pitchFamily="49" charset="0"/>
              </a:rPr>
              <a:t>    FROM</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users_games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characters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character_id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users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br>
              <a:rPr lang="en-US" sz="1600" b="0" i="0" u="none" strike="noStrike" baseline="0" dirty="0">
                <a:solidFill>
                  <a:srgbClr val="808000"/>
                </a:solidFill>
                <a:latin typeface="Courier New" panose="02070309020205020404" pitchFamily="49" charset="0"/>
              </a:rPr>
            </a:br>
            <a:r>
              <a:rPr lang="en-US" sz="1600" b="0" i="0" u="none" strike="noStrike" baseline="0" dirty="0">
                <a:solidFill>
                  <a:srgbClr val="808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GROUP</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p>
          <a:p>
            <a:r>
              <a:rPr lang="en-US" sz="1600" b="1" i="0" u="none" strike="noStrike" baseline="0" dirty="0">
                <a:solidFill>
                  <a:srgbClr val="0000FF"/>
                </a:solidFill>
                <a:latin typeface="Courier New" panose="02070309020205020404" pitchFamily="49" charset="0"/>
              </a:rPr>
              <a:t>HAVING</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80"/>
                </a:solidFill>
                <a:latin typeface="Courier New" panose="02070309020205020404" pitchFamily="49" charset="0"/>
              </a:rPr>
              <a:t>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&gt;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10000</a:t>
            </a:r>
          </a:p>
          <a:p>
            <a:r>
              <a:rPr lang="en-US" sz="1600" b="1" i="0" u="none" strike="noStrike" baseline="0" dirty="0">
                <a:solidFill>
                  <a:srgbClr val="0000FF"/>
                </a:solidFill>
                <a:latin typeface="Courier New" panose="02070309020205020404" pitchFamily="49" charset="0"/>
              </a:rPr>
              <a:t>   ORDER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total_cash</a:t>
            </a:r>
          </a:p>
          <a:p>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LIMIT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a:t>
            </a:r>
            <a:br>
              <a:rPr lang="en-US" sz="1600" b="0" i="0" u="none" strike="noStrike" baseline="0" dirty="0">
                <a:solidFill>
                  <a:srgbClr val="800080"/>
                </a:solidFill>
                <a:latin typeface="Courier New" panose="02070309020205020404" pitchFamily="49" charset="0"/>
              </a:rPr>
            </a:b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The following execution will happen:</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First we are going to read FROM the table. Then we will join tables ON some criteria and do the OUTER joins. Afterwards come the filtering with WHERE. Then we GROUP by the columns. Furthermore, we will filter aggregated data by using HAVING. The next step is to SELECT the data we want. After that we can get DISTINCT records which we can ORDER. At the end we can LIMIT the dataset.</a:t>
            </a:r>
          </a:p>
          <a:p>
            <a:br>
              <a:rPr lang="en-US" baseline="0" dirty="0"/>
            </a:b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Tree>
    <p:extLst>
      <p:ext uri="{BB962C8B-B14F-4D97-AF65-F5344CB8AC3E}">
        <p14:creationId xmlns:p14="http://schemas.microsoft.com/office/powerpoint/2010/main" val="322707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Tree>
    <p:extLst>
      <p:ext uri="{BB962C8B-B14F-4D97-AF65-F5344CB8AC3E}">
        <p14:creationId xmlns:p14="http://schemas.microsoft.com/office/powerpoint/2010/main" val="2625294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1579598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9650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When we use GROUP</a:t>
            </a:r>
            <a:r>
              <a:rPr lang="en-US" baseline="0" dirty="0"/>
              <a:t> BY we can easily achieve distinct values. Grouping leaves only the unique combination of values.</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3406051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noProof="1"/>
              <a:t>Use grouping to aggregate</a:t>
            </a:r>
            <a:r>
              <a:rPr lang="en-US" baseline="0" noProof="1"/>
              <a:t> data.  In order to achieve aggregation you need columns that will define the groups. In the case above we will use DepartmentID for aggregation purposes. The column has 3 unique values: “</a:t>
            </a:r>
            <a:r>
              <a:rPr lang="en-US" noProof="1"/>
              <a:t>1</a:t>
            </a:r>
            <a:r>
              <a:rPr lang="en-US" baseline="0" noProof="1"/>
              <a:t>”, “</a:t>
            </a:r>
            <a:r>
              <a:rPr lang="en-US" noProof="1"/>
              <a:t>2</a:t>
            </a:r>
            <a:r>
              <a:rPr lang="en-US" baseline="0" noProof="1"/>
              <a:t>” and “</a:t>
            </a:r>
            <a:r>
              <a:rPr lang="en-US" noProof="1"/>
              <a:t>3</a:t>
            </a:r>
            <a:r>
              <a:rPr lang="en-US" baseline="0" noProof="1"/>
              <a:t>”. Therefore, we will have 3 groups. Moreover, we can sum the salaries of the employees in those departments. If we add the Employee column we will have 6 groups because we have 6 unique combinations of values.</a:t>
            </a:r>
            <a:endParaRPr lang="en-US" noProof="1"/>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3675623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GROUP BY. It is mandatory to have all the columns from the SELECT part in the GROUP BY part. On the other hand, it is possible to have columns in GROUP BY part but not in SELECT part. In this case the groups will be the same as if it was in the SELECT part but the missing columns wouldn’t be visualized.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426073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3150930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D1290-EB31-431A-858F-F344C3B24A1A}"/>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A571FF30-7FFA-470B-8A0B-AD9671BDAA57}"/>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Tree>
    <p:extLst>
      <p:ext uri="{BB962C8B-B14F-4D97-AF65-F5344CB8AC3E}">
        <p14:creationId xmlns:p14="http://schemas.microsoft.com/office/powerpoint/2010/main" val="171847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1F8A-26F3-45A6-A23E-4AB6329433B9}"/>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Picture Placeholder 2">
            <a:extLst>
              <a:ext uri="{FF2B5EF4-FFF2-40B4-BE49-F238E27FC236}">
                <a16:creationId xmlns:a16="http://schemas.microsoft.com/office/drawing/2014/main" id="{ACC5F21F-ACAD-4557-BD2C-71C69E6BE8F8}"/>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a:extLst>
              <a:ext uri="{FF2B5EF4-FFF2-40B4-BE49-F238E27FC236}">
                <a16:creationId xmlns:a16="http://schemas.microsoft.com/office/drawing/2014/main" id="{637B6925-BD2D-4E39-AF11-3CB9EAA8CB18}"/>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C0755C-98C2-45F9-BED2-9CE38313E44C}"/>
              </a:ext>
            </a:extLst>
          </p:cNvPr>
          <p:cNvSpPr>
            <a:spLocks noGrp="1"/>
          </p:cNvSpPr>
          <p:nvPr>
            <p:ph type="dt" sz="half" idx="10"/>
          </p:nvPr>
        </p:nvSpPr>
        <p:spPr/>
        <p:txBody>
          <a:bodyPr/>
          <a:lstStyle/>
          <a:p>
            <a:fld id="{055373AC-9AA7-423B-BA00-BA1C74164DBD}" type="datetime1">
              <a:rPr lang="en-US" smtClean="0"/>
              <a:pPr/>
              <a:t>1/9/2023</a:t>
            </a:fld>
            <a:endParaRPr lang="en-US" dirty="0"/>
          </a:p>
        </p:txBody>
      </p:sp>
      <p:sp>
        <p:nvSpPr>
          <p:cNvPr id="6" name="Footer Placeholder 5">
            <a:extLst>
              <a:ext uri="{FF2B5EF4-FFF2-40B4-BE49-F238E27FC236}">
                <a16:creationId xmlns:a16="http://schemas.microsoft.com/office/drawing/2014/main" id="{D6387A5B-0302-49F6-818C-D92A70079A7E}"/>
              </a:ext>
            </a:extLst>
          </p:cNvPr>
          <p:cNvSpPr>
            <a:spLocks noGrp="1"/>
          </p:cNvSpPr>
          <p:nvPr>
            <p:ph type="ftr" sz="quarter" idx="11"/>
          </p:nvPr>
        </p:nvSpPr>
        <p:spPr>
          <a:xfrm>
            <a:off x="4037549" y="6356351"/>
            <a:ext cx="4113728"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3677A686-A204-455C-8067-869FC56700D7}"/>
              </a:ext>
            </a:extLst>
          </p:cNvPr>
          <p:cNvSpPr>
            <a:spLocks noGrp="1"/>
          </p:cNvSpPr>
          <p:nvPr>
            <p:ph type="sldNum" sz="quarter" idx="12"/>
          </p:nvPr>
        </p:nvSpPr>
        <p:spPr>
          <a:xfrm>
            <a:off x="8608357" y="6356351"/>
            <a:ext cx="2742486" cy="365125"/>
          </a:xfrm>
          <a:prstGeom prst="rect">
            <a:avLst/>
          </a:prstGeom>
        </p:spPr>
        <p:txBody>
          <a:bodyPr/>
          <a:lstStyle/>
          <a:p>
            <a:fld id="{C014DD1E-5D91-48A3-AD6D-45FBA980D106}" type="slidenum">
              <a:rPr lang="en-US" smtClean="0"/>
              <a:pPr/>
              <a:t>‹#›</a:t>
            </a:fld>
            <a:endParaRPr lang="en-US" dirty="0"/>
          </a:p>
        </p:txBody>
      </p:sp>
      <p:pic>
        <p:nvPicPr>
          <p:cNvPr id="8" name="Google Shape;20;p3">
            <a:extLst>
              <a:ext uri="{FF2B5EF4-FFF2-40B4-BE49-F238E27FC236}">
                <a16:creationId xmlns:a16="http://schemas.microsoft.com/office/drawing/2014/main" id="{A2C6DD42-9987-4FA3-B705-F850A50F60C8}"/>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9" name="Google Shape;21;p3">
            <a:extLst>
              <a:ext uri="{FF2B5EF4-FFF2-40B4-BE49-F238E27FC236}">
                <a16:creationId xmlns:a16="http://schemas.microsoft.com/office/drawing/2014/main" id="{7CCB02A0-2D16-4280-8DD0-455B3A61EB6D}"/>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68124399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317A7-3C1E-4701-8285-09B77965F0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8E15A7-208E-42B0-9488-F0FF5E3B3BF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39E85-2DBD-4F59-BFA0-5BDADE0C76CA}"/>
              </a:ext>
            </a:extLst>
          </p:cNvPr>
          <p:cNvSpPr>
            <a:spLocks noGrp="1"/>
          </p:cNvSpPr>
          <p:nvPr>
            <p:ph type="dt" sz="half" idx="10"/>
          </p:nvPr>
        </p:nvSpPr>
        <p:spPr/>
        <p:txBody>
          <a:bodyPr/>
          <a:lstStyle/>
          <a:p>
            <a:fld id="{055373AC-9AA7-423B-BA00-BA1C74164DBD}" type="datetime1">
              <a:rPr lang="en-US" smtClean="0"/>
              <a:pPr/>
              <a:t>1/9/2023</a:t>
            </a:fld>
            <a:endParaRPr lang="en-US" dirty="0"/>
          </a:p>
        </p:txBody>
      </p:sp>
      <p:sp>
        <p:nvSpPr>
          <p:cNvPr id="5" name="Footer Placeholder 4">
            <a:extLst>
              <a:ext uri="{FF2B5EF4-FFF2-40B4-BE49-F238E27FC236}">
                <a16:creationId xmlns:a16="http://schemas.microsoft.com/office/drawing/2014/main" id="{6DBA6321-59A7-470F-B4C5-7F3EC29AE1B3}"/>
              </a:ext>
            </a:extLst>
          </p:cNvPr>
          <p:cNvSpPr>
            <a:spLocks noGrp="1"/>
          </p:cNvSpPr>
          <p:nvPr>
            <p:ph type="ftr" sz="quarter" idx="11"/>
          </p:nvPr>
        </p:nvSpPr>
        <p:spPr>
          <a:xfrm>
            <a:off x="4037549" y="6356351"/>
            <a:ext cx="4113728"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18F0BA5A-531D-4315-92A0-B5784FE2602E}"/>
              </a:ext>
            </a:extLst>
          </p:cNvPr>
          <p:cNvSpPr>
            <a:spLocks noGrp="1"/>
          </p:cNvSpPr>
          <p:nvPr>
            <p:ph type="sldNum" sz="quarter" idx="12"/>
          </p:nvPr>
        </p:nvSpPr>
        <p:spPr>
          <a:xfrm>
            <a:off x="8608357" y="6356351"/>
            <a:ext cx="2742486" cy="365125"/>
          </a:xfrm>
          <a:prstGeom prst="rect">
            <a:avLst/>
          </a:prstGeom>
        </p:spPr>
        <p:txBody>
          <a:bodyPr/>
          <a:lstStyle/>
          <a:p>
            <a:fld id="{C014DD1E-5D91-48A3-AD6D-45FBA980D106}" type="slidenum">
              <a:rPr lang="en-US" smtClean="0"/>
              <a:pPr/>
              <a:t>‹#›</a:t>
            </a:fld>
            <a:endParaRPr lang="en-US" dirty="0"/>
          </a:p>
        </p:txBody>
      </p:sp>
      <p:pic>
        <p:nvPicPr>
          <p:cNvPr id="7" name="Google Shape;20;p3">
            <a:extLst>
              <a:ext uri="{FF2B5EF4-FFF2-40B4-BE49-F238E27FC236}">
                <a16:creationId xmlns:a16="http://schemas.microsoft.com/office/drawing/2014/main" id="{1ACEA17D-4D43-424B-B0A1-07A9CAC3A30D}"/>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8" name="Google Shape;21;p3">
            <a:extLst>
              <a:ext uri="{FF2B5EF4-FFF2-40B4-BE49-F238E27FC236}">
                <a16:creationId xmlns:a16="http://schemas.microsoft.com/office/drawing/2014/main" id="{C7B21D63-9C6F-4BF1-95CF-0148068156F1}"/>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291942338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FEF137-B39B-4C33-8C7A-ABE3FB4FE817}"/>
              </a:ext>
            </a:extLst>
          </p:cNvPr>
          <p:cNvSpPr>
            <a:spLocks noGrp="1"/>
          </p:cNvSpPr>
          <p:nvPr>
            <p:ph type="title" orient="vert"/>
          </p:nvPr>
        </p:nvSpPr>
        <p:spPr>
          <a:xfrm>
            <a:off x="8722628" y="365125"/>
            <a:ext cx="262821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3AD154-FD42-4916-AF9C-05855DCF0986}"/>
              </a:ext>
            </a:extLst>
          </p:cNvPr>
          <p:cNvSpPr>
            <a:spLocks noGrp="1"/>
          </p:cNvSpPr>
          <p:nvPr>
            <p:ph type="body" orient="vert" idx="1"/>
          </p:nvPr>
        </p:nvSpPr>
        <p:spPr>
          <a:xfrm>
            <a:off x="837982" y="365125"/>
            <a:ext cx="773228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4CDAE8-7B44-4C9F-A56F-DACE92782D28}"/>
              </a:ext>
            </a:extLst>
          </p:cNvPr>
          <p:cNvSpPr>
            <a:spLocks noGrp="1"/>
          </p:cNvSpPr>
          <p:nvPr>
            <p:ph type="dt" sz="half" idx="10"/>
          </p:nvPr>
        </p:nvSpPr>
        <p:spPr/>
        <p:txBody>
          <a:bodyPr/>
          <a:lstStyle/>
          <a:p>
            <a:fld id="{055373AC-9AA7-423B-BA00-BA1C74164DBD}" type="datetime1">
              <a:rPr lang="en-US" smtClean="0"/>
              <a:pPr/>
              <a:t>1/9/2023</a:t>
            </a:fld>
            <a:endParaRPr lang="en-US" dirty="0"/>
          </a:p>
        </p:txBody>
      </p:sp>
      <p:sp>
        <p:nvSpPr>
          <p:cNvPr id="5" name="Footer Placeholder 4">
            <a:extLst>
              <a:ext uri="{FF2B5EF4-FFF2-40B4-BE49-F238E27FC236}">
                <a16:creationId xmlns:a16="http://schemas.microsoft.com/office/drawing/2014/main" id="{1FB89871-C436-4FD2-B663-3A1EAF07A392}"/>
              </a:ext>
            </a:extLst>
          </p:cNvPr>
          <p:cNvSpPr>
            <a:spLocks noGrp="1"/>
          </p:cNvSpPr>
          <p:nvPr>
            <p:ph type="ftr" sz="quarter" idx="11"/>
          </p:nvPr>
        </p:nvSpPr>
        <p:spPr>
          <a:xfrm>
            <a:off x="4037549" y="6356351"/>
            <a:ext cx="4113728"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185F11DC-DFEE-42A4-8BA7-80BC6CE0FDD1}"/>
              </a:ext>
            </a:extLst>
          </p:cNvPr>
          <p:cNvSpPr>
            <a:spLocks noGrp="1"/>
          </p:cNvSpPr>
          <p:nvPr>
            <p:ph type="sldNum" sz="quarter" idx="12"/>
          </p:nvPr>
        </p:nvSpPr>
        <p:spPr>
          <a:xfrm>
            <a:off x="8608357" y="6356351"/>
            <a:ext cx="2742486" cy="365125"/>
          </a:xfrm>
          <a:prstGeom prst="rect">
            <a:avLst/>
          </a:prstGeom>
        </p:spPr>
        <p:txBody>
          <a:bodyPr/>
          <a:lstStyle/>
          <a:p>
            <a:fld id="{C014DD1E-5D91-48A3-AD6D-45FBA980D106}" type="slidenum">
              <a:rPr lang="en-US" smtClean="0"/>
              <a:pPr/>
              <a:t>‹#›</a:t>
            </a:fld>
            <a:endParaRPr lang="en-US" dirty="0"/>
          </a:p>
        </p:txBody>
      </p:sp>
      <p:pic>
        <p:nvPicPr>
          <p:cNvPr id="7" name="Google Shape;20;p3">
            <a:extLst>
              <a:ext uri="{FF2B5EF4-FFF2-40B4-BE49-F238E27FC236}">
                <a16:creationId xmlns:a16="http://schemas.microsoft.com/office/drawing/2014/main" id="{965D74E7-C167-4B3B-8D6C-8589698FF9E5}"/>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8" name="Google Shape;21;p3">
            <a:extLst>
              <a:ext uri="{FF2B5EF4-FFF2-40B4-BE49-F238E27FC236}">
                <a16:creationId xmlns:a16="http://schemas.microsoft.com/office/drawing/2014/main" id="{70591D66-CFA1-448A-9BA7-0B51F3923005}"/>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198841628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resentation Title Slide">
    <p:spTree>
      <p:nvGrpSpPr>
        <p:cNvPr id="1" name=""/>
        <p:cNvGrpSpPr/>
        <p:nvPr/>
      </p:nvGrpSpPr>
      <p:grpSpPr>
        <a:xfrm>
          <a:off x="0" y="0"/>
          <a:ext cx="0" cy="0"/>
          <a:chOff x="0" y="0"/>
          <a:chExt cx="0" cy="0"/>
        </a:xfrm>
      </p:grpSpPr>
      <p:pic>
        <p:nvPicPr>
          <p:cNvPr id="10" name="Google Shape;20;p3">
            <a:extLst>
              <a:ext uri="{FF2B5EF4-FFF2-40B4-BE49-F238E27FC236}">
                <a16:creationId xmlns:a16="http://schemas.microsoft.com/office/drawing/2014/main" id="{1D70BAD8-430A-410F-A115-DFD2CFAEFE63}"/>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11" name="Google Shape;21;p3">
            <a:extLst>
              <a:ext uri="{FF2B5EF4-FFF2-40B4-BE49-F238E27FC236}">
                <a16:creationId xmlns:a16="http://schemas.microsoft.com/office/drawing/2014/main" id="{B8951E20-2F2D-4F6A-906A-2D1D454B5141}"/>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2358282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1/9/2023</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8" name="Google Shape;20;p3">
            <a:extLst>
              <a:ext uri="{FF2B5EF4-FFF2-40B4-BE49-F238E27FC236}">
                <a16:creationId xmlns:a16="http://schemas.microsoft.com/office/drawing/2014/main" id="{4D32DB81-1CD6-4AC6-B113-67899DB13572}"/>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9" name="Google Shape;21;p3">
            <a:extLst>
              <a:ext uri="{FF2B5EF4-FFF2-40B4-BE49-F238E27FC236}">
                <a16:creationId xmlns:a16="http://schemas.microsoft.com/office/drawing/2014/main" id="{202BA8C6-5BCF-44B7-8548-3708FDF77DC6}"/>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1406769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B66C8-8D79-4DA5-82B0-5F0461B2F347}"/>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8B354155-DC3C-495A-AEF1-41C4B5B1DA6C}"/>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7A1AB0-DDD4-4ABC-ABAE-EFA41A02E337}"/>
              </a:ext>
            </a:extLst>
          </p:cNvPr>
          <p:cNvSpPr>
            <a:spLocks noGrp="1"/>
          </p:cNvSpPr>
          <p:nvPr>
            <p:ph type="dt" sz="half" idx="10"/>
          </p:nvPr>
        </p:nvSpPr>
        <p:spPr/>
        <p:txBody>
          <a:bodyPr/>
          <a:lstStyle/>
          <a:p>
            <a:fld id="{4BDF68E2-58F2-4D09-BE8B-E3BD06533059}" type="datetimeFigureOut">
              <a:rPr lang="en-US" smtClean="0"/>
              <a:t>1/9/2023</a:t>
            </a:fld>
            <a:endParaRPr lang="en-US" dirty="0"/>
          </a:p>
        </p:txBody>
      </p:sp>
      <p:sp>
        <p:nvSpPr>
          <p:cNvPr id="5" name="Footer Placeholder 4">
            <a:extLst>
              <a:ext uri="{FF2B5EF4-FFF2-40B4-BE49-F238E27FC236}">
                <a16:creationId xmlns:a16="http://schemas.microsoft.com/office/drawing/2014/main" id="{0EB0EC83-1FC5-42B0-975A-F825221980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9948FCF-0DE3-458C-8A3E-9B2736415DBD}"/>
              </a:ext>
            </a:extLst>
          </p:cNvPr>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Google Shape;17;p2">
            <a:extLst>
              <a:ext uri="{FF2B5EF4-FFF2-40B4-BE49-F238E27FC236}">
                <a16:creationId xmlns:a16="http://schemas.microsoft.com/office/drawing/2014/main" id="{02DED26D-F7B9-449B-A8DC-26A878C5EB35}"/>
              </a:ext>
            </a:extLst>
          </p:cNvPr>
          <p:cNvPicPr preferRelativeResize="0"/>
          <p:nvPr userDrawn="1"/>
        </p:nvPicPr>
        <p:blipFill rotWithShape="1">
          <a:blip r:embed="rId2">
            <a:alphaModFix/>
          </a:blip>
          <a:srcRect/>
          <a:stretch/>
        </p:blipFill>
        <p:spPr>
          <a:xfrm>
            <a:off x="1" y="0"/>
            <a:ext cx="12195176" cy="6858000"/>
          </a:xfrm>
          <a:prstGeom prst="rect">
            <a:avLst/>
          </a:prstGeom>
          <a:noFill/>
          <a:ln>
            <a:noFill/>
          </a:ln>
        </p:spPr>
      </p:pic>
      <p:pic>
        <p:nvPicPr>
          <p:cNvPr id="8" name="Picture 7" descr="A picture containing drawing&#10;&#10;Description automatically generated">
            <a:extLst>
              <a:ext uri="{FF2B5EF4-FFF2-40B4-BE49-F238E27FC236}">
                <a16:creationId xmlns:a16="http://schemas.microsoft.com/office/drawing/2014/main" id="{DB714CF9-63EE-4493-BAF3-4539A311F944}"/>
              </a:ext>
            </a:extLst>
          </p:cNvPr>
          <p:cNvPicPr>
            <a:picLocks noChangeAspect="1"/>
          </p:cNvPicPr>
          <p:nvPr userDrawn="1"/>
        </p:nvPicPr>
        <p:blipFill>
          <a:blip r:embed="rId3"/>
          <a:stretch>
            <a:fillRect/>
          </a:stretch>
        </p:blipFill>
        <p:spPr>
          <a:xfrm>
            <a:off x="699150" y="514267"/>
            <a:ext cx="2309253" cy="853976"/>
          </a:xfrm>
          <a:prstGeom prst="rect">
            <a:avLst/>
          </a:prstGeom>
        </p:spPr>
      </p:pic>
      <p:sp>
        <p:nvSpPr>
          <p:cNvPr id="9" name="Google Shape;56;p8">
            <a:extLst>
              <a:ext uri="{FF2B5EF4-FFF2-40B4-BE49-F238E27FC236}">
                <a16:creationId xmlns:a16="http://schemas.microsoft.com/office/drawing/2014/main" id="{B6B92D0D-7B28-436F-814D-A195D2D87F99}"/>
              </a:ext>
            </a:extLst>
          </p:cNvPr>
          <p:cNvSpPr txBox="1"/>
          <p:nvPr userDrawn="1"/>
        </p:nvSpPr>
        <p:spPr>
          <a:xfrm>
            <a:off x="658945" y="5853119"/>
            <a:ext cx="6769053" cy="453394"/>
          </a:xfrm>
          <a:prstGeom prst="rect">
            <a:avLst/>
          </a:prstGeom>
          <a:noFill/>
          <a:ln>
            <a:noFill/>
          </a:ln>
        </p:spPr>
        <p:txBody>
          <a:bodyPr spcFirstLastPara="1" wrap="square" lIns="91425" tIns="45700" rIns="91425" bIns="45700" anchor="t" anchorCtr="0">
            <a:noAutofit/>
          </a:bodyPr>
          <a:lstStyle/>
          <a:p>
            <a:pPr>
              <a:lnSpc>
                <a:spcPct val="150000"/>
              </a:lnSpc>
            </a:pPr>
            <a:r>
              <a:rPr lang="en-US" dirty="0">
                <a:solidFill>
                  <a:schemeClr val="lt1"/>
                </a:solidFill>
                <a:latin typeface="Sarabun Light"/>
                <a:ea typeface="Sarabun Light"/>
                <a:cs typeface="Sarabun Light"/>
                <a:sym typeface="Sarabun Light"/>
              </a:rPr>
              <a:t>the leading software outsourcing company in Vietnam. </a:t>
            </a:r>
            <a:endParaRPr sz="1401" dirty="0">
              <a:solidFill>
                <a:schemeClr val="lt1"/>
              </a:solidFill>
              <a:latin typeface="Sarabun Light"/>
              <a:ea typeface="Sarabun Light"/>
              <a:cs typeface="Sarabun Light"/>
              <a:sym typeface="Sarabun Light"/>
            </a:endParaRPr>
          </a:p>
        </p:txBody>
      </p:sp>
    </p:spTree>
    <p:extLst>
      <p:ext uri="{BB962C8B-B14F-4D97-AF65-F5344CB8AC3E}">
        <p14:creationId xmlns:p14="http://schemas.microsoft.com/office/powerpoint/2010/main" val="177186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F03CD-1385-4490-9AAE-5B982C8FC2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D8BDA2-0B9F-4212-9BFA-60322097F8D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Google Shape;20;p3">
            <a:extLst>
              <a:ext uri="{FF2B5EF4-FFF2-40B4-BE49-F238E27FC236}">
                <a16:creationId xmlns:a16="http://schemas.microsoft.com/office/drawing/2014/main" id="{DF36035F-1AE1-42BF-922E-C2127DF898AA}"/>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9" name="Google Shape;21;p3">
            <a:extLst>
              <a:ext uri="{FF2B5EF4-FFF2-40B4-BE49-F238E27FC236}">
                <a16:creationId xmlns:a16="http://schemas.microsoft.com/office/drawing/2014/main" id="{57047D90-7191-4832-B0E5-3B97052D23E7}"/>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4251054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2A28F-9A48-47AA-B2B6-16021FCC9CB1}"/>
              </a:ext>
            </a:extLst>
          </p:cNvPr>
          <p:cNvSpPr>
            <a:spLocks noGrp="1"/>
          </p:cNvSpPr>
          <p:nvPr>
            <p:ph type="title"/>
          </p:nvPr>
        </p:nvSpPr>
        <p:spPr>
          <a:xfrm>
            <a:off x="831633" y="1709739"/>
            <a:ext cx="10512862" cy="2852737"/>
          </a:xfrm>
        </p:spPr>
        <p:txBody>
          <a:bodyPr anchor="b"/>
          <a:lstStyle>
            <a:lvl1pPr>
              <a:defRPr sz="5998"/>
            </a:lvl1pPr>
          </a:lstStyle>
          <a:p>
            <a:r>
              <a:rPr lang="en-US"/>
              <a:t>Click to edit Master title style</a:t>
            </a:r>
          </a:p>
        </p:txBody>
      </p:sp>
      <p:sp>
        <p:nvSpPr>
          <p:cNvPr id="3" name="Text Placeholder 2">
            <a:extLst>
              <a:ext uri="{FF2B5EF4-FFF2-40B4-BE49-F238E27FC236}">
                <a16:creationId xmlns:a16="http://schemas.microsoft.com/office/drawing/2014/main" id="{A4A69792-93C5-4548-93B9-BF736FB06436}"/>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pic>
        <p:nvPicPr>
          <p:cNvPr id="7" name="Google Shape;20;p3">
            <a:extLst>
              <a:ext uri="{FF2B5EF4-FFF2-40B4-BE49-F238E27FC236}">
                <a16:creationId xmlns:a16="http://schemas.microsoft.com/office/drawing/2014/main" id="{3678817C-6175-4BD5-912E-D82E945ADEE3}"/>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8" name="Google Shape;21;p3">
            <a:extLst>
              <a:ext uri="{FF2B5EF4-FFF2-40B4-BE49-F238E27FC236}">
                <a16:creationId xmlns:a16="http://schemas.microsoft.com/office/drawing/2014/main" id="{F97CB3FC-107D-42F8-B959-CDEEC4DABC4F}"/>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410301050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B248-ED08-48C2-A47E-6A29631701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170F2A-1E05-4E06-AD17-D8C28806038D}"/>
              </a:ext>
            </a:extLst>
          </p:cNvPr>
          <p:cNvSpPr>
            <a:spLocks noGrp="1"/>
          </p:cNvSpPr>
          <p:nvPr>
            <p:ph sz="half" idx="1"/>
          </p:nvPr>
        </p:nvSpPr>
        <p:spPr>
          <a:xfrm>
            <a:off x="83798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1F980F-C2CA-400E-B494-2049B1B2DBBA}"/>
              </a:ext>
            </a:extLst>
          </p:cNvPr>
          <p:cNvSpPr>
            <a:spLocks noGrp="1"/>
          </p:cNvSpPr>
          <p:nvPr>
            <p:ph sz="half" idx="2"/>
          </p:nvPr>
        </p:nvSpPr>
        <p:spPr>
          <a:xfrm>
            <a:off x="617059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Google Shape;20;p3">
            <a:extLst>
              <a:ext uri="{FF2B5EF4-FFF2-40B4-BE49-F238E27FC236}">
                <a16:creationId xmlns:a16="http://schemas.microsoft.com/office/drawing/2014/main" id="{ABA01E6D-7FEF-4572-A7CE-CBB956FD1644}"/>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9" name="Google Shape;21;p3">
            <a:extLst>
              <a:ext uri="{FF2B5EF4-FFF2-40B4-BE49-F238E27FC236}">
                <a16:creationId xmlns:a16="http://schemas.microsoft.com/office/drawing/2014/main" id="{814D6654-C3C7-40C5-8F31-7EC3AAC8A330}"/>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57788074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DF10-1D23-4474-9B38-3CA826107835}"/>
              </a:ext>
            </a:extLst>
          </p:cNvPr>
          <p:cNvSpPr>
            <a:spLocks noGrp="1"/>
          </p:cNvSpPr>
          <p:nvPr>
            <p:ph type="title"/>
          </p:nvPr>
        </p:nvSpPr>
        <p:spPr>
          <a:xfrm>
            <a:off x="839569" y="365126"/>
            <a:ext cx="1051286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46EE0D-E424-4887-BF7E-4FB69F84B72F}"/>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194496-9096-40B3-AE07-EE6E47DBDCEC}"/>
              </a:ext>
            </a:extLst>
          </p:cNvPr>
          <p:cNvSpPr>
            <a:spLocks noGrp="1"/>
          </p:cNvSpPr>
          <p:nvPr>
            <p:ph sz="half" idx="2"/>
          </p:nvPr>
        </p:nvSpPr>
        <p:spPr>
          <a:xfrm>
            <a:off x="839570" y="2505075"/>
            <a:ext cx="5156444"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334754-6C99-4E9B-B2EF-F27708FD1AFF}"/>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DD7BA52-D1F7-4714-B821-C8511E9C3F88}"/>
              </a:ext>
            </a:extLst>
          </p:cNvPr>
          <p:cNvSpPr>
            <a:spLocks noGrp="1"/>
          </p:cNvSpPr>
          <p:nvPr>
            <p:ph sz="quarter" idx="4"/>
          </p:nvPr>
        </p:nvSpPr>
        <p:spPr>
          <a:xfrm>
            <a:off x="6170593" y="2505075"/>
            <a:ext cx="518183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Google Shape;20;p3">
            <a:extLst>
              <a:ext uri="{FF2B5EF4-FFF2-40B4-BE49-F238E27FC236}">
                <a16:creationId xmlns:a16="http://schemas.microsoft.com/office/drawing/2014/main" id="{18F135E4-F054-4ADD-9CC0-3E56F1A9C584}"/>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11" name="Google Shape;21;p3">
            <a:extLst>
              <a:ext uri="{FF2B5EF4-FFF2-40B4-BE49-F238E27FC236}">
                <a16:creationId xmlns:a16="http://schemas.microsoft.com/office/drawing/2014/main" id="{445221B6-9F03-442D-AB91-2382B1321951}"/>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258875796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26B37-9ED7-4AB6-939C-584CAEC2CE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A3E8C7-3C42-480F-88D0-7F764B575883}"/>
              </a:ext>
            </a:extLst>
          </p:cNvPr>
          <p:cNvSpPr>
            <a:spLocks noGrp="1"/>
          </p:cNvSpPr>
          <p:nvPr>
            <p:ph type="dt" sz="half" idx="10"/>
          </p:nvPr>
        </p:nvSpPr>
        <p:spPr/>
        <p:txBody>
          <a:bodyPr/>
          <a:lstStyle/>
          <a:p>
            <a:fld id="{055373AC-9AA7-423B-BA00-BA1C74164DBD}" type="datetime1">
              <a:rPr lang="en-US" smtClean="0"/>
              <a:pPr/>
              <a:t>1/9/2023</a:t>
            </a:fld>
            <a:endParaRPr lang="en-US" dirty="0"/>
          </a:p>
        </p:txBody>
      </p:sp>
      <p:sp>
        <p:nvSpPr>
          <p:cNvPr id="4" name="Footer Placeholder 3">
            <a:extLst>
              <a:ext uri="{FF2B5EF4-FFF2-40B4-BE49-F238E27FC236}">
                <a16:creationId xmlns:a16="http://schemas.microsoft.com/office/drawing/2014/main" id="{785D9423-05E9-4F9B-ADEB-3AF62A3C77FC}"/>
              </a:ext>
            </a:extLst>
          </p:cNvPr>
          <p:cNvSpPr>
            <a:spLocks noGrp="1"/>
          </p:cNvSpPr>
          <p:nvPr>
            <p:ph type="ftr" sz="quarter" idx="11"/>
          </p:nvPr>
        </p:nvSpPr>
        <p:spPr>
          <a:xfrm>
            <a:off x="4037549" y="6356351"/>
            <a:ext cx="4113728"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67B06290-4F1C-484E-9985-047CCA089218}"/>
              </a:ext>
            </a:extLst>
          </p:cNvPr>
          <p:cNvSpPr>
            <a:spLocks noGrp="1"/>
          </p:cNvSpPr>
          <p:nvPr>
            <p:ph type="sldNum" sz="quarter" idx="12"/>
          </p:nvPr>
        </p:nvSpPr>
        <p:spPr>
          <a:xfrm>
            <a:off x="8608357" y="6356351"/>
            <a:ext cx="2742486" cy="365125"/>
          </a:xfrm>
          <a:prstGeom prst="rect">
            <a:avLst/>
          </a:prstGeom>
        </p:spPr>
        <p:txBody>
          <a:bodyPr/>
          <a:lstStyle/>
          <a:p>
            <a:fld id="{C014DD1E-5D91-48A3-AD6D-45FBA980D106}" type="slidenum">
              <a:rPr lang="en-US" smtClean="0"/>
              <a:pPr/>
              <a:t>‹#›</a:t>
            </a:fld>
            <a:endParaRPr lang="en-US" dirty="0"/>
          </a:p>
        </p:txBody>
      </p:sp>
      <p:pic>
        <p:nvPicPr>
          <p:cNvPr id="6" name="Google Shape;20;p3">
            <a:extLst>
              <a:ext uri="{FF2B5EF4-FFF2-40B4-BE49-F238E27FC236}">
                <a16:creationId xmlns:a16="http://schemas.microsoft.com/office/drawing/2014/main" id="{A2722BEB-1FB0-4481-976B-A37AE18F1D55}"/>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7" name="Google Shape;21;p3">
            <a:extLst>
              <a:ext uri="{FF2B5EF4-FFF2-40B4-BE49-F238E27FC236}">
                <a16:creationId xmlns:a16="http://schemas.microsoft.com/office/drawing/2014/main" id="{174C2999-C597-46F0-8DA7-25428A120C37}"/>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377500349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A7C9D7-7F20-4C06-87A3-88559CB03B45}"/>
              </a:ext>
            </a:extLst>
          </p:cNvPr>
          <p:cNvSpPr>
            <a:spLocks noGrp="1"/>
          </p:cNvSpPr>
          <p:nvPr>
            <p:ph type="dt" sz="half" idx="10"/>
          </p:nvPr>
        </p:nvSpPr>
        <p:spPr/>
        <p:txBody>
          <a:bodyPr/>
          <a:lstStyle/>
          <a:p>
            <a:fld id="{055373AC-9AA7-423B-BA00-BA1C74164DBD}" type="datetime1">
              <a:rPr lang="en-US" smtClean="0"/>
              <a:pPr/>
              <a:t>1/9/2023</a:t>
            </a:fld>
            <a:endParaRPr lang="en-US" dirty="0"/>
          </a:p>
        </p:txBody>
      </p:sp>
      <p:sp>
        <p:nvSpPr>
          <p:cNvPr id="3" name="Footer Placeholder 2">
            <a:extLst>
              <a:ext uri="{FF2B5EF4-FFF2-40B4-BE49-F238E27FC236}">
                <a16:creationId xmlns:a16="http://schemas.microsoft.com/office/drawing/2014/main" id="{325BC1F8-24C8-465A-9F0C-212D5FA8200B}"/>
              </a:ext>
            </a:extLst>
          </p:cNvPr>
          <p:cNvSpPr>
            <a:spLocks noGrp="1"/>
          </p:cNvSpPr>
          <p:nvPr>
            <p:ph type="ftr" sz="quarter" idx="11"/>
          </p:nvPr>
        </p:nvSpPr>
        <p:spPr>
          <a:xfrm>
            <a:off x="4037549" y="6356351"/>
            <a:ext cx="4113728" cy="365125"/>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903B4D9D-7E01-473A-95E1-47AB91DB20A9}"/>
              </a:ext>
            </a:extLst>
          </p:cNvPr>
          <p:cNvSpPr>
            <a:spLocks noGrp="1"/>
          </p:cNvSpPr>
          <p:nvPr>
            <p:ph type="sldNum" sz="quarter" idx="12"/>
          </p:nvPr>
        </p:nvSpPr>
        <p:spPr>
          <a:xfrm>
            <a:off x="8608357" y="6356351"/>
            <a:ext cx="2742486" cy="365125"/>
          </a:xfrm>
          <a:prstGeom prst="rect">
            <a:avLst/>
          </a:prstGeom>
        </p:spPr>
        <p:txBody>
          <a:bodyPr/>
          <a:lstStyle/>
          <a:p>
            <a:fld id="{C014DD1E-5D91-48A3-AD6D-45FBA980D106}" type="slidenum">
              <a:rPr lang="en-US" smtClean="0"/>
              <a:pPr/>
              <a:t>‹#›</a:t>
            </a:fld>
            <a:endParaRPr lang="en-US" dirty="0"/>
          </a:p>
        </p:txBody>
      </p:sp>
      <p:pic>
        <p:nvPicPr>
          <p:cNvPr id="5" name="Google Shape;20;p3">
            <a:extLst>
              <a:ext uri="{FF2B5EF4-FFF2-40B4-BE49-F238E27FC236}">
                <a16:creationId xmlns:a16="http://schemas.microsoft.com/office/drawing/2014/main" id="{4F2434D4-7460-4DAA-B8E0-04AEF1B83B84}"/>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6" name="Google Shape;21;p3">
            <a:extLst>
              <a:ext uri="{FF2B5EF4-FFF2-40B4-BE49-F238E27FC236}">
                <a16:creationId xmlns:a16="http://schemas.microsoft.com/office/drawing/2014/main" id="{C20395AC-733A-4047-82F6-C5C9E74EBB55}"/>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316947276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AE72-EA8E-429E-A64E-CD761BCB7B61}"/>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Content Placeholder 2">
            <a:extLst>
              <a:ext uri="{FF2B5EF4-FFF2-40B4-BE49-F238E27FC236}">
                <a16:creationId xmlns:a16="http://schemas.microsoft.com/office/drawing/2014/main" id="{B2CEAE72-6209-41D1-A177-D60CA79BBEA4}"/>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A154DD-2917-4183-A266-C5363C8D4AD4}"/>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354319-90FA-4320-8DF9-615BCA1093F1}"/>
              </a:ext>
            </a:extLst>
          </p:cNvPr>
          <p:cNvSpPr>
            <a:spLocks noGrp="1"/>
          </p:cNvSpPr>
          <p:nvPr>
            <p:ph type="dt" sz="half" idx="10"/>
          </p:nvPr>
        </p:nvSpPr>
        <p:spPr/>
        <p:txBody>
          <a:bodyPr/>
          <a:lstStyle/>
          <a:p>
            <a:fld id="{055373AC-9AA7-423B-BA00-BA1C74164DBD}" type="datetime1">
              <a:rPr lang="en-US" smtClean="0"/>
              <a:pPr/>
              <a:t>1/9/2023</a:t>
            </a:fld>
            <a:endParaRPr lang="en-US" dirty="0"/>
          </a:p>
        </p:txBody>
      </p:sp>
      <p:sp>
        <p:nvSpPr>
          <p:cNvPr id="6" name="Footer Placeholder 5">
            <a:extLst>
              <a:ext uri="{FF2B5EF4-FFF2-40B4-BE49-F238E27FC236}">
                <a16:creationId xmlns:a16="http://schemas.microsoft.com/office/drawing/2014/main" id="{B2F7AEDF-8210-4F21-A0DC-53D457E8FA6C}"/>
              </a:ext>
            </a:extLst>
          </p:cNvPr>
          <p:cNvSpPr>
            <a:spLocks noGrp="1"/>
          </p:cNvSpPr>
          <p:nvPr>
            <p:ph type="ftr" sz="quarter" idx="11"/>
          </p:nvPr>
        </p:nvSpPr>
        <p:spPr>
          <a:xfrm>
            <a:off x="4037549" y="6356351"/>
            <a:ext cx="4113728"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BF9A5CF4-D493-4ABB-BB75-56F4C397C932}"/>
              </a:ext>
            </a:extLst>
          </p:cNvPr>
          <p:cNvSpPr>
            <a:spLocks noGrp="1"/>
          </p:cNvSpPr>
          <p:nvPr>
            <p:ph type="sldNum" sz="quarter" idx="12"/>
          </p:nvPr>
        </p:nvSpPr>
        <p:spPr>
          <a:xfrm>
            <a:off x="8608357" y="6356351"/>
            <a:ext cx="2742486" cy="365125"/>
          </a:xfrm>
          <a:prstGeom prst="rect">
            <a:avLst/>
          </a:prstGeom>
        </p:spPr>
        <p:txBody>
          <a:bodyPr/>
          <a:lstStyle/>
          <a:p>
            <a:fld id="{C014DD1E-5D91-48A3-AD6D-45FBA980D106}" type="slidenum">
              <a:rPr lang="en-US" smtClean="0"/>
              <a:pPr/>
              <a:t>‹#›</a:t>
            </a:fld>
            <a:endParaRPr lang="en-US" dirty="0"/>
          </a:p>
        </p:txBody>
      </p:sp>
      <p:pic>
        <p:nvPicPr>
          <p:cNvPr id="8" name="Google Shape;20;p3">
            <a:extLst>
              <a:ext uri="{FF2B5EF4-FFF2-40B4-BE49-F238E27FC236}">
                <a16:creationId xmlns:a16="http://schemas.microsoft.com/office/drawing/2014/main" id="{5D4FB5D8-461F-4FE4-8D63-2F5F3CFADDE7}"/>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9" name="Google Shape;21;p3">
            <a:extLst>
              <a:ext uri="{FF2B5EF4-FFF2-40B4-BE49-F238E27FC236}">
                <a16:creationId xmlns:a16="http://schemas.microsoft.com/office/drawing/2014/main" id="{5426C93A-36EE-417F-BAA2-BF471E9E560B}"/>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14258793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40620E-9FF0-4B18-B500-33FCF5F561A6}"/>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097BD0-29D6-4F5B-B281-6DCBABD4EFCC}"/>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75F4F9-94DA-46BF-98E5-5799A345B163}"/>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5373AC-9AA7-423B-BA00-BA1C74164DBD}" type="datetime1">
              <a:rPr lang="en-US" smtClean="0"/>
              <a:pPr/>
              <a:t>1/9/2023</a:t>
            </a:fld>
            <a:endParaRPr lang="en-US" dirty="0"/>
          </a:p>
        </p:txBody>
      </p:sp>
    </p:spTree>
    <p:extLst>
      <p:ext uri="{BB962C8B-B14F-4D97-AF65-F5344CB8AC3E}">
        <p14:creationId xmlns:p14="http://schemas.microsoft.com/office/powerpoint/2010/main" val="4072990392"/>
      </p:ext>
    </p:extLst>
  </p:cSld>
  <p:clrMap bg1="lt1" tx1="dk1" bg2="lt2" tx2="dk2" accent1="accent1" accent2="accent2" accent3="accent3" accent4="accent4" accent5="accent5" accent6="accent6" hlink="hlink" folHlink="folHlink"/>
  <p:sldLayoutIdLst>
    <p:sldLayoutId id="2147483674" r:id="rId1"/>
    <p:sldLayoutId id="2147483686"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62" r:id="rId14"/>
  </p:sldLayoutIdLst>
  <p:hf hdr="0" ftr="0" dt="0"/>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picture containing red, sitting, umbrella, holding&#10;&#10;Description automatically generated">
            <a:extLst>
              <a:ext uri="{FF2B5EF4-FFF2-40B4-BE49-F238E27FC236}">
                <a16:creationId xmlns:a16="http://schemas.microsoft.com/office/drawing/2014/main" id="{6F3F5D58-20FB-4F3B-9AA2-1383709F8756}"/>
              </a:ext>
            </a:extLst>
          </p:cNvPr>
          <p:cNvPicPr>
            <a:picLocks noChangeAspect="1"/>
          </p:cNvPicPr>
          <p:nvPr/>
        </p:nvPicPr>
        <p:blipFill>
          <a:blip r:embed="rId3"/>
          <a:stretch>
            <a:fillRect/>
          </a:stretch>
        </p:blipFill>
        <p:spPr>
          <a:xfrm>
            <a:off x="150812" y="0"/>
            <a:ext cx="12188825" cy="6856214"/>
          </a:xfrm>
          <a:prstGeom prst="rect">
            <a:avLst/>
          </a:prstGeom>
        </p:spPr>
      </p:pic>
      <p:pic>
        <p:nvPicPr>
          <p:cNvPr id="22" name="Picture 21" descr="A picture containing drawing&#10;&#10;Description automatically generated">
            <a:extLst>
              <a:ext uri="{FF2B5EF4-FFF2-40B4-BE49-F238E27FC236}">
                <a16:creationId xmlns:a16="http://schemas.microsoft.com/office/drawing/2014/main" id="{C8CD4748-DAFC-409C-B6D4-903608F6844B}"/>
              </a:ext>
            </a:extLst>
          </p:cNvPr>
          <p:cNvPicPr>
            <a:picLocks noChangeAspect="1"/>
          </p:cNvPicPr>
          <p:nvPr/>
        </p:nvPicPr>
        <p:blipFill>
          <a:blip r:embed="rId4"/>
          <a:stretch>
            <a:fillRect/>
          </a:stretch>
        </p:blipFill>
        <p:spPr>
          <a:xfrm>
            <a:off x="699150" y="514267"/>
            <a:ext cx="2309253" cy="853976"/>
          </a:xfrm>
          <a:prstGeom prst="rect">
            <a:avLst/>
          </a:prstGeom>
        </p:spPr>
      </p:pic>
      <p:sp>
        <p:nvSpPr>
          <p:cNvPr id="23" name="Google Shape;56;p8">
            <a:extLst>
              <a:ext uri="{FF2B5EF4-FFF2-40B4-BE49-F238E27FC236}">
                <a16:creationId xmlns:a16="http://schemas.microsoft.com/office/drawing/2014/main" id="{8871D47B-7FDF-463A-8DF2-CC1469C9E4C4}"/>
              </a:ext>
            </a:extLst>
          </p:cNvPr>
          <p:cNvSpPr txBox="1"/>
          <p:nvPr/>
        </p:nvSpPr>
        <p:spPr>
          <a:xfrm>
            <a:off x="658945" y="5853119"/>
            <a:ext cx="6769053" cy="453394"/>
          </a:xfrm>
          <a:prstGeom prst="rect">
            <a:avLst/>
          </a:prstGeom>
          <a:noFill/>
          <a:ln>
            <a:noFill/>
          </a:ln>
        </p:spPr>
        <p:txBody>
          <a:bodyPr spcFirstLastPara="1" wrap="square" lIns="91425" tIns="45700" rIns="91425" bIns="45700" anchor="t" anchorCtr="0">
            <a:noAutofit/>
          </a:bodyPr>
          <a:lstStyle/>
          <a:p>
            <a:pPr>
              <a:lnSpc>
                <a:spcPct val="150000"/>
              </a:lnSpc>
            </a:pPr>
            <a:r>
              <a:rPr lang="en-US" dirty="0">
                <a:solidFill>
                  <a:schemeClr val="lt1"/>
                </a:solidFill>
                <a:latin typeface="Sarabun Light"/>
                <a:ea typeface="Sarabun Light"/>
                <a:cs typeface="Sarabun Light"/>
                <a:sym typeface="Sarabun Light"/>
              </a:rPr>
              <a:t>the leading software outsourcing company in Vietnam. </a:t>
            </a:r>
            <a:endParaRPr sz="1401" dirty="0">
              <a:solidFill>
                <a:schemeClr val="lt1"/>
              </a:solidFill>
              <a:latin typeface="Sarabun Light"/>
              <a:ea typeface="Sarabun Light"/>
              <a:cs typeface="Sarabun Light"/>
              <a:sym typeface="Sarabun Light"/>
            </a:endParaRPr>
          </a:p>
        </p:txBody>
      </p:sp>
      <p:sp>
        <p:nvSpPr>
          <p:cNvPr id="5" name="Title 4"/>
          <p:cNvSpPr>
            <a:spLocks noGrp="1"/>
          </p:cNvSpPr>
          <p:nvPr>
            <p:ph type="ctrTitle" idx="4294967295"/>
          </p:nvPr>
        </p:nvSpPr>
        <p:spPr>
          <a:xfrm>
            <a:off x="2513012" y="1900798"/>
            <a:ext cx="7910299" cy="1311301"/>
          </a:xfrm>
        </p:spPr>
        <p:txBody>
          <a:bodyPr/>
          <a:lstStyle/>
          <a:p>
            <a:pPr algn="ctr"/>
            <a:r>
              <a:rPr lang="en-US" b="1" dirty="0">
                <a:solidFill>
                  <a:schemeClr val="bg1"/>
                </a:solidFill>
                <a:latin typeface="Segoe UI" panose="020B0502040204020203" pitchFamily="34" charset="0"/>
                <a:cs typeface="Segoe UI" panose="020B0502040204020203" pitchFamily="34" charset="0"/>
              </a:rPr>
              <a:t>DATA AGGREGATION</a:t>
            </a:r>
          </a:p>
        </p:txBody>
      </p:sp>
      <p:sp>
        <p:nvSpPr>
          <p:cNvPr id="6" name="Subtitle 5"/>
          <p:cNvSpPr>
            <a:spLocks noGrp="1"/>
          </p:cNvSpPr>
          <p:nvPr>
            <p:ph type="subTitle" idx="4294967295"/>
          </p:nvPr>
        </p:nvSpPr>
        <p:spPr>
          <a:xfrm>
            <a:off x="2513011" y="2882823"/>
            <a:ext cx="7910299" cy="546178"/>
          </a:xfrm>
        </p:spPr>
        <p:txBody>
          <a:bodyPr>
            <a:normAutofit/>
          </a:bodyPr>
          <a:lstStyle/>
          <a:p>
            <a:pPr marL="0" indent="0" algn="ctr">
              <a:buNone/>
            </a:pPr>
            <a:r>
              <a:rPr lang="en-US" dirty="0">
                <a:solidFill>
                  <a:schemeClr val="bg1"/>
                </a:solidFill>
                <a:latin typeface="Segoe UI" panose="020B0502040204020203" pitchFamily="34" charset="0"/>
                <a:cs typeface="Segoe UI" panose="020B0502040204020203" pitchFamily="34" charset="0"/>
              </a:rPr>
              <a:t>How to get data insights?</a:t>
            </a:r>
          </a:p>
          <a:p>
            <a:endParaRPr lang="en-US"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онтейнер за съдържание 4"/>
          <p:cNvSpPr>
            <a:spLocks noGrp="1"/>
          </p:cNvSpPr>
          <p:nvPr>
            <p:ph idx="1"/>
          </p:nvPr>
        </p:nvSpPr>
        <p:spPr>
          <a:xfrm>
            <a:off x="190413" y="1151121"/>
            <a:ext cx="11804822" cy="4584332"/>
          </a:xfrm>
        </p:spPr>
        <p:txBody>
          <a:bodyPr bIns="0">
            <a:spAutoFit/>
          </a:bodyPr>
          <a:lstStyle/>
          <a:p>
            <a:r>
              <a:rPr lang="en-US" sz="2400" dirty="0">
                <a:latin typeface="Segoe UI" panose="020B0502040204020203" pitchFamily="34" charset="0"/>
                <a:cs typeface="Segoe UI" panose="020B0502040204020203" pitchFamily="34" charset="0"/>
              </a:rPr>
              <a:t>Aggregate functions are used to operate over one or more groups (with some elements in them), performing data analysis on every one.</a:t>
            </a:r>
          </a:p>
          <a:p>
            <a:pPr lvl="1"/>
            <a:r>
              <a:rPr lang="en-US" sz="2400" dirty="0">
                <a:latin typeface="Segoe UI" panose="020B0502040204020203" pitchFamily="34" charset="0"/>
                <a:cs typeface="Segoe UI" panose="020B0502040204020203" pitchFamily="34" charset="0"/>
              </a:rPr>
              <a:t>MIN, MAX, AVG, COUNT etc.</a:t>
            </a:r>
            <a:br>
              <a:rPr lang="en-US" sz="2400" dirty="0">
                <a:latin typeface="Segoe UI" panose="020B0502040204020203" pitchFamily="34" charset="0"/>
                <a:cs typeface="Segoe UI" panose="020B0502040204020203" pitchFamily="34" charset="0"/>
              </a:rPr>
            </a:br>
            <a:br>
              <a:rPr lang="en-US" sz="2400" dirty="0">
                <a:latin typeface="Segoe UI" panose="020B0502040204020203" pitchFamily="34" charset="0"/>
                <a:cs typeface="Segoe UI" panose="020B0502040204020203" pitchFamily="34" charset="0"/>
              </a:rPr>
            </a:br>
            <a:br>
              <a:rPr lang="en-US" sz="2400" dirty="0">
                <a:latin typeface="Segoe UI" panose="020B0502040204020203" pitchFamily="34" charset="0"/>
                <a:cs typeface="Segoe UI" panose="020B0502040204020203" pitchFamily="34" charset="0"/>
              </a:rPr>
            </a:br>
            <a:br>
              <a:rPr lang="en-US" sz="2400" dirty="0">
                <a:latin typeface="Segoe UI" panose="020B0502040204020203" pitchFamily="34" charset="0"/>
                <a:cs typeface="Segoe UI" panose="020B0502040204020203" pitchFamily="34" charset="0"/>
              </a:rPr>
            </a:br>
            <a:br>
              <a:rPr lang="en-US" sz="2400" dirty="0">
                <a:latin typeface="Segoe UI" panose="020B0502040204020203" pitchFamily="34" charset="0"/>
                <a:cs typeface="Segoe UI" panose="020B0502040204020203" pitchFamily="34" charset="0"/>
              </a:rPr>
            </a:br>
            <a:endParaRPr lang="en-US" sz="2400" dirty="0">
              <a:latin typeface="Segoe UI" panose="020B0502040204020203" pitchFamily="34" charset="0"/>
              <a:cs typeface="Segoe UI" panose="020B0502040204020203" pitchFamily="34" charset="0"/>
            </a:endParaRPr>
          </a:p>
          <a:p>
            <a:pPr lvl="1"/>
            <a:endParaRPr lang="en-US" sz="2400" dirty="0">
              <a:latin typeface="Segoe UI" panose="020B0502040204020203" pitchFamily="34" charset="0"/>
              <a:cs typeface="Segoe UI" panose="020B0502040204020203" pitchFamily="34" charset="0"/>
            </a:endParaRPr>
          </a:p>
          <a:p>
            <a:pPr lvl="1"/>
            <a:endParaRPr lang="en-US" sz="2400" dirty="0">
              <a:latin typeface="Segoe UI" panose="020B0502040204020203" pitchFamily="34" charset="0"/>
              <a:cs typeface="Segoe UI" panose="020B0502040204020203" pitchFamily="34" charset="0"/>
            </a:endParaRPr>
          </a:p>
          <a:p>
            <a:pPr lvl="1"/>
            <a:endParaRPr lang="en-US" sz="2400" dirty="0">
              <a:latin typeface="Segoe UI" panose="020B0502040204020203" pitchFamily="34" charset="0"/>
              <a:cs typeface="Segoe UI" panose="020B0502040204020203" pitchFamily="34" charset="0"/>
            </a:endParaRPr>
          </a:p>
          <a:p>
            <a:r>
              <a:rPr lang="en-US" sz="2400" dirty="0">
                <a:latin typeface="Segoe UI" panose="020B0502040204020203" pitchFamily="34" charset="0"/>
                <a:cs typeface="Segoe UI" panose="020B0502040204020203" pitchFamily="34" charset="0"/>
              </a:rPr>
              <a:t>They usually ignore NULL values.</a:t>
            </a:r>
          </a:p>
        </p:txBody>
      </p:sp>
      <p:sp>
        <p:nvSpPr>
          <p:cNvPr id="6" name="Rectangle 9"/>
          <p:cNvSpPr>
            <a:spLocks noChangeArrowheads="1"/>
          </p:cNvSpPr>
          <p:nvPr/>
        </p:nvSpPr>
        <p:spPr bwMode="auto">
          <a:xfrm>
            <a:off x="646747" y="2545982"/>
            <a:ext cx="7239000" cy="2187879"/>
          </a:xfrm>
          <a:prstGeom prst="rect">
            <a:avLst/>
          </a:prstGeom>
          <a:solidFill>
            <a:schemeClr val="accent5">
              <a:lumMod val="40000"/>
              <a:lumOff val="60000"/>
              <a:alpha val="20000"/>
            </a:schemeClr>
          </a:solidFill>
          <a:ln w="12700">
            <a:solidFill>
              <a:schemeClr val="accent5">
                <a:lumMod val="40000"/>
                <a:lumOff val="60000"/>
              </a:schemeClr>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a:t>
            </a:r>
            <a:r>
              <a:rPr lang="en-US" sz="3200" noProof="1">
                <a:solidFill>
                  <a:schemeClr val="tx2"/>
                </a:solidFill>
                <a:latin typeface="Consolas" panose="020B0609020204030204" pitchFamily="49" charset="0"/>
              </a:rPr>
              <a:t> e. DepartmentID, </a:t>
            </a:r>
          </a:p>
          <a:p>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MIN</a:t>
            </a:r>
            <a:r>
              <a:rPr lang="en-US" sz="3200" noProof="1">
                <a:solidFill>
                  <a:schemeClr val="tx2"/>
                </a:solidFill>
                <a:latin typeface="Consolas" panose="020B0609020204030204" pitchFamily="49" charset="0"/>
              </a:rPr>
              <a:t>(e.Salary) </a:t>
            </a:r>
            <a:r>
              <a:rPr lang="en-US" sz="3200" b="1" noProof="1">
                <a:solidFill>
                  <a:schemeClr val="tx2"/>
                </a:solidFill>
                <a:latin typeface="Consolas" panose="020B0609020204030204" pitchFamily="49" charset="0"/>
              </a:rPr>
              <a:t>AS</a:t>
            </a:r>
            <a:r>
              <a:rPr lang="en-US" sz="3200" noProof="1">
                <a:solidFill>
                  <a:schemeClr val="tx2"/>
                </a:solidFill>
                <a:latin typeface="Consolas" panose="020B0609020204030204" pitchFamily="49" charset="0"/>
              </a:rPr>
              <a:t> 'MinSalary'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e.DepartmentID</a:t>
            </a:r>
          </a:p>
        </p:txBody>
      </p:sp>
      <p:sp>
        <p:nvSpPr>
          <p:cNvPr id="15" name="Стрелка надясно 14"/>
          <p:cNvSpPr/>
          <p:nvPr/>
        </p:nvSpPr>
        <p:spPr>
          <a:xfrm>
            <a:off x="8072500" y="3411322"/>
            <a:ext cx="533400" cy="4572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6" name="Картина 15"/>
          <p:cNvPicPr>
            <a:picLocks noChangeAspect="1"/>
          </p:cNvPicPr>
          <p:nvPr/>
        </p:nvPicPr>
        <p:blipFill>
          <a:blip r:embed="rId3"/>
          <a:stretch>
            <a:fillRect/>
          </a:stretch>
        </p:blipFill>
        <p:spPr>
          <a:xfrm>
            <a:off x="8766681" y="2613988"/>
            <a:ext cx="3003637" cy="2317091"/>
          </a:xfrm>
          <a:prstGeom prst="rect">
            <a:avLst/>
          </a:prstGeom>
        </p:spPr>
      </p:pic>
      <p:sp>
        <p:nvSpPr>
          <p:cNvPr id="7" name="TextBox 6">
            <a:extLst>
              <a:ext uri="{FF2B5EF4-FFF2-40B4-BE49-F238E27FC236}">
                <a16:creationId xmlns:a16="http://schemas.microsoft.com/office/drawing/2014/main" id="{18564D0F-07D4-4416-97F8-8BDEAC3A3F14}"/>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Aggregate Functions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576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fade">
                                      <p:cBhvr>
                                        <p:cTn id="2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190413" y="1135245"/>
            <a:ext cx="11804822" cy="5570355"/>
          </a:xfrm>
        </p:spPr>
        <p:txBody>
          <a:bodyPr>
            <a:normAutofit/>
          </a:bodyPr>
          <a:lstStyle/>
          <a:p>
            <a:pPr>
              <a:lnSpc>
                <a:spcPct val="100000"/>
              </a:lnSpc>
            </a:pPr>
            <a:r>
              <a:rPr lang="en-US" sz="2800" b="1" dirty="0">
                <a:solidFill>
                  <a:schemeClr val="accent1"/>
                </a:solidFill>
                <a:latin typeface="Segoe UI" panose="020B0502040204020203" pitchFamily="34" charset="0"/>
                <a:cs typeface="Segoe UI" panose="020B0502040204020203" pitchFamily="34" charset="0"/>
              </a:rPr>
              <a:t>COUNT</a:t>
            </a:r>
            <a:r>
              <a:rPr lang="en-US" sz="2800" b="1"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 counts the values (not nulls) in one or more columns based on grouping criteria. </a:t>
            </a:r>
          </a:p>
        </p:txBody>
      </p:sp>
      <p:graphicFrame>
        <p:nvGraphicFramePr>
          <p:cNvPr id="10" name="Table 9"/>
          <p:cNvGraphicFramePr>
            <a:graphicFrameLocks noGrp="1"/>
          </p:cNvGraphicFramePr>
          <p:nvPr>
            <p:extLst>
              <p:ext uri="{D42A27DB-BD31-4B8C-83A1-F6EECF244321}">
                <p14:modId xmlns:p14="http://schemas.microsoft.com/office/powerpoint/2010/main" val="7090587"/>
              </p:ext>
            </p:extLst>
          </p:nvPr>
        </p:nvGraphicFramePr>
        <p:xfrm>
          <a:off x="379412" y="2590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53006059"/>
              </p:ext>
            </p:extLst>
          </p:nvPr>
        </p:nvGraphicFramePr>
        <p:xfrm>
          <a:off x="7418613" y="3371382"/>
          <a:ext cx="4600590" cy="1828800"/>
        </p:xfrm>
        <a:graphic>
          <a:graphicData uri="http://schemas.openxmlformats.org/drawingml/2006/table">
            <a:tbl>
              <a:tblPr firstRow="1" bandRow="1">
                <a:tableStyleId>{7DF18680-E054-41AD-8BC1-D1AEF772440D}</a:tableStyleId>
              </a:tblPr>
              <a:tblGrid>
                <a:gridCol w="2875368">
                  <a:extLst>
                    <a:ext uri="{9D8B030D-6E8A-4147-A177-3AD203B41FA5}">
                      <a16:colId xmlns:a16="http://schemas.microsoft.com/office/drawing/2014/main" val="1444822382"/>
                    </a:ext>
                  </a:extLst>
                </a:gridCol>
                <a:gridCol w="1725222">
                  <a:extLst>
                    <a:ext uri="{9D8B030D-6E8A-4147-A177-3AD203B41FA5}">
                      <a16:colId xmlns:a16="http://schemas.microsoft.com/office/drawing/2014/main" val="1109817519"/>
                    </a:ext>
                  </a:extLst>
                </a:gridCol>
              </a:tblGrid>
              <a:tr h="457200">
                <a:tc>
                  <a:txBody>
                    <a:bodyPr/>
                    <a:lstStyle/>
                    <a:p>
                      <a:r>
                        <a:rPr lang="en-US" dirty="0"/>
                        <a:t>DepartmentName</a:t>
                      </a:r>
                    </a:p>
                  </a:txBody>
                  <a:tcPr/>
                </a:tc>
                <a:tc>
                  <a:txBody>
                    <a:bodyPr/>
                    <a:lstStyle/>
                    <a:p>
                      <a:r>
                        <a:rPr lang="en-US" dirty="0"/>
                        <a:t>SalaryCount</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bg-BG" dirty="0">
                          <a:solidFill>
                            <a:schemeClr val="tx1"/>
                          </a:solidFill>
                        </a:rPr>
                        <a:t>2</a:t>
                      </a:r>
                      <a:endParaRPr lang="en-US" dirty="0">
                        <a:solidFill>
                          <a:schemeClr val="tx1"/>
                        </a:solidFill>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bg-BG" dirty="0">
                          <a:solidFill>
                            <a:schemeClr val="tx1"/>
                          </a:solidFill>
                        </a:rPr>
                        <a:t>3</a:t>
                      </a:r>
                      <a:endParaRPr lang="en-US" dirty="0">
                        <a:solidFill>
                          <a:schemeClr val="tx1"/>
                        </a:solidFill>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bg-BG" dirty="0">
                          <a:solidFill>
                            <a:schemeClr val="tx1"/>
                          </a:solidFill>
                        </a:rPr>
                        <a:t>1</a:t>
                      </a:r>
                      <a:endParaRPr lang="en-US" dirty="0">
                        <a:solidFill>
                          <a:schemeClr val="tx1"/>
                        </a:solidFill>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14" name="Right Arrow 13"/>
          <p:cNvSpPr/>
          <p:nvPr/>
        </p:nvSpPr>
        <p:spPr>
          <a:xfrm rot="1884745">
            <a:off x="6603096" y="3598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4"/>
          <p:cNvSpPr/>
          <p:nvPr/>
        </p:nvSpPr>
        <p:spPr>
          <a:xfrm rot="21058881">
            <a:off x="6590876" y="4419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8"/>
          <p:cNvSpPr/>
          <p:nvPr/>
        </p:nvSpPr>
        <p:spPr>
          <a:xfrm rot="19000881">
            <a:off x="6635728" y="5255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TextBox 11">
            <a:extLst>
              <a:ext uri="{FF2B5EF4-FFF2-40B4-BE49-F238E27FC236}">
                <a16:creationId xmlns:a16="http://schemas.microsoft.com/office/drawing/2014/main" id="{76DA6149-1BAD-491A-AE1B-FE0A0E074876}"/>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Aggregate Functions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8442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769927" y="3229823"/>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a:t>
            </a:r>
            <a:r>
              <a:rPr lang="en-US" sz="3200" noProof="1">
                <a:solidFill>
                  <a:schemeClr val="tx2"/>
                </a:solidFill>
                <a:latin typeface="Consolas" panose="020B0609020204030204" pitchFamily="49" charset="0"/>
              </a:rPr>
              <a:t> e.DepartmentID, </a:t>
            </a:r>
          </a:p>
          <a:p>
            <a:r>
              <a:rPr lang="en-US" sz="3200" b="1"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COUNT</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'SalaryCount'</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e.DepartmentID</a:t>
            </a:r>
          </a:p>
        </p:txBody>
      </p:sp>
      <p:sp>
        <p:nvSpPr>
          <p:cNvPr id="8" name="AutoShape 7"/>
          <p:cNvSpPr>
            <a:spLocks noChangeArrowheads="1"/>
          </p:cNvSpPr>
          <p:nvPr/>
        </p:nvSpPr>
        <p:spPr bwMode="auto">
          <a:xfrm>
            <a:off x="3965534" y="2100822"/>
            <a:ext cx="2229557" cy="953805"/>
          </a:xfrm>
          <a:prstGeom prst="wedgeRoundRectCallout">
            <a:avLst>
              <a:gd name="adj1" fmla="val -42091"/>
              <a:gd name="adj2" fmla="val 82273"/>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221122" y="5616416"/>
            <a:ext cx="2229557" cy="953805"/>
          </a:xfrm>
          <a:prstGeom prst="wedgeRoundRectCallout">
            <a:avLst>
              <a:gd name="adj1" fmla="val -37789"/>
              <a:gd name="adj2" fmla="val -75908"/>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3" name="AutoShape 7"/>
          <p:cNvSpPr>
            <a:spLocks noChangeArrowheads="1"/>
          </p:cNvSpPr>
          <p:nvPr/>
        </p:nvSpPr>
        <p:spPr bwMode="auto">
          <a:xfrm>
            <a:off x="7929634" y="3019032"/>
            <a:ext cx="2971800" cy="558485"/>
          </a:xfrm>
          <a:prstGeom prst="wedgeRoundRectCallout">
            <a:avLst>
              <a:gd name="adj1" fmla="val -39853"/>
              <a:gd name="adj2" fmla="val 93399"/>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
        <p:nvSpPr>
          <p:cNvPr id="11" name="TextBox 10">
            <a:extLst>
              <a:ext uri="{FF2B5EF4-FFF2-40B4-BE49-F238E27FC236}">
                <a16:creationId xmlns:a16="http://schemas.microsoft.com/office/drawing/2014/main" id="{D88E5F40-E82B-476F-A77F-881AA0582E23}"/>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Aggregate Functions</a:t>
            </a:r>
            <a:endParaRPr lang="en-US" sz="3600" dirty="0">
              <a:latin typeface="Times New Roman" panose="02020603050405020304" pitchFamily="18" charset="0"/>
              <a:cs typeface="Times New Roman" panose="02020603050405020304" pitchFamily="18" charset="0"/>
            </a:endParaRPr>
          </a:p>
        </p:txBody>
      </p:sp>
      <p:sp>
        <p:nvSpPr>
          <p:cNvPr id="15" name="Content Placeholder 2">
            <a:extLst>
              <a:ext uri="{FF2B5EF4-FFF2-40B4-BE49-F238E27FC236}">
                <a16:creationId xmlns:a16="http://schemas.microsoft.com/office/drawing/2014/main" id="{E755B022-FD2E-4FA1-A210-D5A4DFBB292D}"/>
              </a:ext>
            </a:extLst>
          </p:cNvPr>
          <p:cNvSpPr txBox="1">
            <a:spLocks/>
          </p:cNvSpPr>
          <p:nvPr/>
        </p:nvSpPr>
        <p:spPr>
          <a:xfrm>
            <a:off x="760412" y="1066800"/>
            <a:ext cx="10512862" cy="4351338"/>
          </a:xfrm>
          <a:prstGeom prst="rect">
            <a:avLst/>
          </a:prstGeom>
        </p:spPr>
        <p:txBody>
          <a:bodyPr vert="horz" lIns="91440" tIns="45720" rIns="91440" bIns="45720" rtlCol="0">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a:lnSpc>
                <a:spcPct val="100000"/>
              </a:lnSpc>
            </a:pPr>
            <a:r>
              <a:rPr lang="en-US" sz="2800" b="1" dirty="0">
                <a:solidFill>
                  <a:schemeClr val="accent1"/>
                </a:solidFill>
                <a:latin typeface="Segoe UI" panose="020B0502040204020203" pitchFamily="34" charset="0"/>
                <a:cs typeface="Segoe UI" panose="020B0502040204020203" pitchFamily="34" charset="0"/>
              </a:rPr>
              <a:t>COUNT</a:t>
            </a:r>
            <a:r>
              <a:rPr lang="en-US" sz="2800" dirty="0">
                <a:latin typeface="Segoe UI" panose="020B0502040204020203" pitchFamily="34" charset="0"/>
                <a:cs typeface="Segoe UI" panose="020B0502040204020203" pitchFamily="34" charset="0"/>
              </a:rPr>
              <a:t> syntax</a:t>
            </a:r>
          </a:p>
          <a:p>
            <a:pPr lvl="1">
              <a:lnSpc>
                <a:spcPct val="100000"/>
              </a:lnSpc>
            </a:pPr>
            <a:r>
              <a:rPr lang="en-US" sz="2400" noProof="1">
                <a:latin typeface="Segoe UI" panose="020B0502040204020203" pitchFamily="34" charset="0"/>
                <a:cs typeface="Segoe UI" panose="020B0502040204020203" pitchFamily="34" charset="0"/>
              </a:rPr>
              <a:t>Noted: </a:t>
            </a:r>
            <a:r>
              <a:rPr lang="en-US" sz="2400" dirty="0">
                <a:latin typeface="Segoe UI" panose="020B0502040204020203" pitchFamily="34" charset="0"/>
                <a:cs typeface="Segoe UI" panose="020B0502040204020203" pitchFamily="34" charset="0"/>
              </a:rPr>
              <a:t>when we use </a:t>
            </a:r>
            <a:r>
              <a:rPr lang="en-US" sz="2400" b="1" dirty="0">
                <a:solidFill>
                  <a:schemeClr val="accent1"/>
                </a:solidFill>
                <a:latin typeface="Segoe UI" panose="020B0502040204020203" pitchFamily="34" charset="0"/>
                <a:cs typeface="Segoe UI" panose="020B0502040204020203" pitchFamily="34" charset="0"/>
              </a:rPr>
              <a:t>COUNT</a:t>
            </a:r>
            <a:r>
              <a:rPr lang="en-US" sz="2400" dirty="0">
                <a:latin typeface="Segoe UI" panose="020B0502040204020203" pitchFamily="34" charset="0"/>
                <a:cs typeface="Segoe UI" panose="020B0502040204020203" pitchFamily="34" charset="0"/>
              </a:rPr>
              <a:t> we will ignore any employee with NULL salary.</a:t>
            </a:r>
          </a:p>
        </p:txBody>
      </p:sp>
    </p:spTree>
    <p:extLst>
      <p:ext uri="{BB962C8B-B14F-4D97-AF65-F5344CB8AC3E}">
        <p14:creationId xmlns:p14="http://schemas.microsoft.com/office/powerpoint/2010/main" val="9636020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531812" y="1219200"/>
            <a:ext cx="10896600" cy="5002419"/>
          </a:xfrm>
        </p:spPr>
        <p:txBody>
          <a:bodyPr/>
          <a:lstStyle/>
          <a:p>
            <a:pPr>
              <a:lnSpc>
                <a:spcPct val="100000"/>
              </a:lnSpc>
            </a:pPr>
            <a:r>
              <a:rPr lang="en-US" sz="3200" b="1" dirty="0">
                <a:solidFill>
                  <a:schemeClr val="accent1"/>
                </a:solidFill>
              </a:rPr>
              <a:t>SUM</a:t>
            </a:r>
            <a:r>
              <a:rPr lang="en-US" sz="3200" dirty="0"/>
              <a:t> - sums the values in a column. </a:t>
            </a:r>
            <a:endParaRPr lang="en-US" sz="3100" dirty="0"/>
          </a:p>
        </p:txBody>
      </p:sp>
      <p:graphicFrame>
        <p:nvGraphicFramePr>
          <p:cNvPr id="4" name="Table 3"/>
          <p:cNvGraphicFramePr>
            <a:graphicFrameLocks noGrp="1"/>
          </p:cNvGraphicFramePr>
          <p:nvPr>
            <p:extLst>
              <p:ext uri="{D42A27DB-BD31-4B8C-83A1-F6EECF244321}">
                <p14:modId xmlns:p14="http://schemas.microsoft.com/office/powerpoint/2010/main" val="2695224493"/>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01140147"/>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t>DepartmentName</a:t>
                      </a:r>
                    </a:p>
                  </a:txBody>
                  <a:tcPr/>
                </a:tc>
                <a:tc>
                  <a:txBody>
                    <a:bodyPr/>
                    <a:lstStyle/>
                    <a:p>
                      <a:r>
                        <a:rPr lang="en-US" dirty="0"/>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30,000</a:t>
                      </a: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6" y="3217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760233">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TextBox 10">
            <a:extLst>
              <a:ext uri="{FF2B5EF4-FFF2-40B4-BE49-F238E27FC236}">
                <a16:creationId xmlns:a16="http://schemas.microsoft.com/office/drawing/2014/main" id="{75CBBB40-012C-4E77-847C-AEBF561C1C6B}"/>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Aggregate Functions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162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04362" y="3091159"/>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e.</a:t>
            </a:r>
            <a:r>
              <a:rPr lang="en-US" sz="3200" noProof="1">
                <a:solidFill>
                  <a:schemeClr val="tx2"/>
                </a:solidFill>
                <a:latin typeface="Consolas" panose="020B0609020204030204" pitchFamily="49" charset="0"/>
              </a:rPr>
              <a:t>DepartmentID</a:t>
            </a:r>
            <a:r>
              <a:rPr lang="en-US" sz="3200" dirty="0">
                <a:solidFill>
                  <a:schemeClr val="tx2"/>
                </a:solidFill>
                <a:latin typeface="Consolas" panose="020B0609020204030204" pitchFamily="49" charset="0"/>
              </a:rPr>
              <a:t>, </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SUM</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dirty="0">
                <a:solidFill>
                  <a:schemeClr val="tx2"/>
                </a:solidFill>
                <a:latin typeface="Consolas" panose="020B0609020204030204" pitchFamily="49" charset="0"/>
              </a:rPr>
              <a:t>e.</a:t>
            </a:r>
            <a:r>
              <a:rPr lang="en-US" sz="3200" noProof="1">
                <a:solidFill>
                  <a:schemeClr val="tx2"/>
                </a:solidFill>
                <a:latin typeface="Consolas" panose="020B0609020204030204" pitchFamily="49" charset="0"/>
              </a:rPr>
              <a:t>DepartmentID</a:t>
            </a:r>
          </a:p>
        </p:txBody>
      </p:sp>
      <p:sp>
        <p:nvSpPr>
          <p:cNvPr id="8" name="AutoShape 7"/>
          <p:cNvSpPr>
            <a:spLocks noChangeArrowheads="1"/>
          </p:cNvSpPr>
          <p:nvPr/>
        </p:nvSpPr>
        <p:spPr bwMode="auto">
          <a:xfrm>
            <a:off x="3862834" y="1981200"/>
            <a:ext cx="2229557" cy="953805"/>
          </a:xfrm>
          <a:prstGeom prst="wedgeRoundRectCallout">
            <a:avLst>
              <a:gd name="adj1" fmla="val -38294"/>
              <a:gd name="adj2" fmla="val 89375"/>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265612" y="5523195"/>
            <a:ext cx="2229557" cy="953805"/>
          </a:xfrm>
          <a:prstGeom prst="wedgeRoundRectCallout">
            <a:avLst>
              <a:gd name="adj1" fmla="val -36270"/>
              <a:gd name="adj2" fmla="val -86560"/>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5865812" y="4158690"/>
            <a:ext cx="2971800" cy="520807"/>
          </a:xfrm>
          <a:prstGeom prst="wedgeRoundRectCallout">
            <a:avLst>
              <a:gd name="adj1" fmla="val -62484"/>
              <a:gd name="adj2" fmla="val 10983"/>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847012" y="3051465"/>
            <a:ext cx="2971800" cy="558485"/>
          </a:xfrm>
          <a:prstGeom prst="wedgeRoundRectCallout">
            <a:avLst>
              <a:gd name="adj1" fmla="val -59226"/>
              <a:gd name="adj2" fmla="val 44887"/>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
        <p:nvSpPr>
          <p:cNvPr id="15" name="TextBox 14">
            <a:extLst>
              <a:ext uri="{FF2B5EF4-FFF2-40B4-BE49-F238E27FC236}">
                <a16:creationId xmlns:a16="http://schemas.microsoft.com/office/drawing/2014/main" id="{065F7421-A30F-41D2-A4D3-28988EEE74DA}"/>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Aggregate Functions</a:t>
            </a:r>
            <a:endParaRPr lang="en-US" sz="3600" dirty="0">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id="{67E26D29-3A09-4C98-B3B7-86234B2664D7}"/>
              </a:ext>
            </a:extLst>
          </p:cNvPr>
          <p:cNvSpPr txBox="1">
            <a:spLocks/>
          </p:cNvSpPr>
          <p:nvPr/>
        </p:nvSpPr>
        <p:spPr>
          <a:xfrm>
            <a:off x="804902" y="1049779"/>
            <a:ext cx="10512862" cy="4351338"/>
          </a:xfrm>
          <a:prstGeom prst="rect">
            <a:avLst/>
          </a:prstGeom>
        </p:spPr>
        <p:txBody>
          <a:bodyPr vert="horz" lIns="91440" tIns="45720" rIns="91440" bIns="45720" rtlCol="0">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a:lnSpc>
                <a:spcPct val="100000"/>
              </a:lnSpc>
            </a:pPr>
            <a:r>
              <a:rPr lang="en-US" sz="2800" b="1" dirty="0">
                <a:solidFill>
                  <a:schemeClr val="accent1"/>
                </a:solidFill>
                <a:latin typeface="Segoe UI" panose="020B0502040204020203" pitchFamily="34" charset="0"/>
                <a:cs typeface="Segoe UI" panose="020B0502040204020203" pitchFamily="34" charset="0"/>
              </a:rPr>
              <a:t>SUM</a:t>
            </a:r>
            <a:r>
              <a:rPr lang="en-US" sz="2800" dirty="0">
                <a:latin typeface="Segoe UI" panose="020B0502040204020203" pitchFamily="34" charset="0"/>
                <a:cs typeface="Segoe UI" panose="020B0502040204020203" pitchFamily="34" charset="0"/>
              </a:rPr>
              <a:t> syntax</a:t>
            </a:r>
          </a:p>
          <a:p>
            <a:pPr lvl="1">
              <a:lnSpc>
                <a:spcPct val="100000"/>
              </a:lnSpc>
            </a:pPr>
            <a:r>
              <a:rPr lang="en-US" sz="2400" noProof="1"/>
              <a:t>Noted: If any department has no salaries NULL will be displayed.</a:t>
            </a:r>
            <a:r>
              <a:rPr lang="en-US" sz="2400" dirty="0">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662523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303212" y="1044737"/>
            <a:ext cx="11314199" cy="5036955"/>
          </a:xfrm>
        </p:spPr>
        <p:txBody>
          <a:bodyPr>
            <a:normAutofit/>
          </a:bodyPr>
          <a:lstStyle/>
          <a:p>
            <a:pPr>
              <a:lnSpc>
                <a:spcPct val="100000"/>
              </a:lnSpc>
            </a:pPr>
            <a:r>
              <a:rPr lang="en-US" sz="2800" b="1" dirty="0">
                <a:solidFill>
                  <a:schemeClr val="accent1"/>
                </a:solidFill>
                <a:latin typeface="Segoe UI" panose="020B0502040204020203" pitchFamily="34" charset="0"/>
                <a:cs typeface="Segoe UI" panose="020B0502040204020203" pitchFamily="34" charset="0"/>
              </a:rPr>
              <a:t>MAX</a:t>
            </a:r>
            <a:r>
              <a:rPr lang="en-US" sz="2800" b="1"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 takes the maximum value in a column.</a:t>
            </a:r>
          </a:p>
        </p:txBody>
      </p:sp>
      <p:graphicFrame>
        <p:nvGraphicFramePr>
          <p:cNvPr id="4" name="Table 3"/>
          <p:cNvGraphicFramePr>
            <a:graphicFrameLocks noGrp="1"/>
          </p:cNvGraphicFramePr>
          <p:nvPr>
            <p:extLst>
              <p:ext uri="{D42A27DB-BD31-4B8C-83A1-F6EECF244321}">
                <p14:modId xmlns:p14="http://schemas.microsoft.com/office/powerpoint/2010/main" val="1548661496"/>
              </p:ext>
            </p:extLst>
          </p:nvPr>
        </p:nvGraphicFramePr>
        <p:xfrm>
          <a:off x="389146" y="19812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27679834"/>
              </p:ext>
            </p:extLst>
          </p:nvPr>
        </p:nvGraphicFramePr>
        <p:xfrm>
          <a:off x="7523357" y="26670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t>DepartmentName</a:t>
                      </a:r>
                    </a:p>
                  </a:txBody>
                  <a:tcPr/>
                </a:tc>
                <a:tc>
                  <a:txBody>
                    <a:bodyPr/>
                    <a:lstStyle/>
                    <a:p>
                      <a:r>
                        <a:rPr lang="en-US" dirty="0"/>
                        <a:t>MaxSalary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12830" y="29885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185644">
            <a:off x="6600610" y="38095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45462" y="46460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TextBox 10">
            <a:extLst>
              <a:ext uri="{FF2B5EF4-FFF2-40B4-BE49-F238E27FC236}">
                <a16:creationId xmlns:a16="http://schemas.microsoft.com/office/drawing/2014/main" id="{73FDD7C2-C5C1-4536-9AEB-97FD9CD15109}"/>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Aggregate Functions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07755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04362" y="3310976"/>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e.DepartmentID</a:t>
            </a:r>
            <a:r>
              <a:rPr lang="en-US" sz="3200" dirty="0">
                <a:solidFill>
                  <a:schemeClr val="tx2"/>
                </a:solidFill>
                <a:latin typeface="Consolas" panose="020B0609020204030204" pitchFamily="49" charset="0"/>
              </a:rPr>
              <a:t>,</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MAX</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'MaxSalary'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 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e.</a:t>
            </a:r>
            <a:r>
              <a:rPr lang="en-GB" sz="3200" noProof="1">
                <a:solidFill>
                  <a:schemeClr val="tx2"/>
                </a:solidFill>
                <a:latin typeface="Consolas" panose="020B0609020204030204" pitchFamily="49" charset="0"/>
              </a:rPr>
              <a:t>DepartmentID</a:t>
            </a:r>
          </a:p>
        </p:txBody>
      </p:sp>
      <p:sp>
        <p:nvSpPr>
          <p:cNvPr id="8" name="AutoShape 7"/>
          <p:cNvSpPr>
            <a:spLocks noChangeArrowheads="1"/>
          </p:cNvSpPr>
          <p:nvPr/>
        </p:nvSpPr>
        <p:spPr bwMode="auto">
          <a:xfrm>
            <a:off x="4494212" y="2048632"/>
            <a:ext cx="2229557" cy="953805"/>
          </a:xfrm>
          <a:prstGeom prst="wedgeRoundRectCallout">
            <a:avLst>
              <a:gd name="adj1" fmla="val -50445"/>
              <a:gd name="adj2" fmla="val 101802"/>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799012" y="5523195"/>
            <a:ext cx="2229557" cy="953805"/>
          </a:xfrm>
          <a:prstGeom prst="wedgeRoundRectCallout">
            <a:avLst>
              <a:gd name="adj1" fmla="val -37789"/>
              <a:gd name="adj2" fmla="val -75908"/>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361112" y="4404915"/>
            <a:ext cx="2971800" cy="520807"/>
          </a:xfrm>
          <a:prstGeom prst="wedgeRoundRectCallout">
            <a:avLst>
              <a:gd name="adj1" fmla="val -65903"/>
              <a:gd name="adj2" fmla="val 10983"/>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847012" y="3310976"/>
            <a:ext cx="2971800" cy="558485"/>
          </a:xfrm>
          <a:prstGeom prst="wedgeRoundRectCallout">
            <a:avLst>
              <a:gd name="adj1" fmla="val -51819"/>
              <a:gd name="adj2" fmla="val 81272"/>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
        <p:nvSpPr>
          <p:cNvPr id="9" name="TextBox 8">
            <a:extLst>
              <a:ext uri="{FF2B5EF4-FFF2-40B4-BE49-F238E27FC236}">
                <a16:creationId xmlns:a16="http://schemas.microsoft.com/office/drawing/2014/main" id="{BF2759C7-63CF-4E0A-96AD-6B2F15298EAA}"/>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Aggregate Functions</a:t>
            </a:r>
            <a:endParaRPr lang="en-US" sz="3600" dirty="0">
              <a:latin typeface="Times New Roman" panose="02020603050405020304" pitchFamily="18" charset="0"/>
              <a:cs typeface="Times New Roman" panose="02020603050405020304" pitchFamily="18" charset="0"/>
            </a:endParaRPr>
          </a:p>
        </p:txBody>
      </p:sp>
      <p:sp>
        <p:nvSpPr>
          <p:cNvPr id="14" name="Content Placeholder 2">
            <a:extLst>
              <a:ext uri="{FF2B5EF4-FFF2-40B4-BE49-F238E27FC236}">
                <a16:creationId xmlns:a16="http://schemas.microsoft.com/office/drawing/2014/main" id="{C21BD418-233A-42E6-9416-C40FB2D7AE3F}"/>
              </a:ext>
            </a:extLst>
          </p:cNvPr>
          <p:cNvSpPr>
            <a:spLocks noGrp="1"/>
          </p:cNvSpPr>
          <p:nvPr>
            <p:ph idx="1"/>
          </p:nvPr>
        </p:nvSpPr>
        <p:spPr>
          <a:xfrm>
            <a:off x="837981" y="1253331"/>
            <a:ext cx="10512862" cy="4351338"/>
          </a:xfrm>
        </p:spPr>
        <p:txBody>
          <a:bodyPr>
            <a:normAutofit/>
          </a:bodyPr>
          <a:lstStyle/>
          <a:p>
            <a:pPr marL="0" indent="0">
              <a:lnSpc>
                <a:spcPct val="100000"/>
              </a:lnSpc>
              <a:buNone/>
            </a:pPr>
            <a:r>
              <a:rPr lang="en-US" sz="2800" b="1" dirty="0">
                <a:solidFill>
                  <a:schemeClr val="accent1"/>
                </a:solidFill>
                <a:latin typeface="Segoe UI" panose="020B0502040204020203" pitchFamily="34" charset="0"/>
                <a:cs typeface="Segoe UI" panose="020B0502040204020203" pitchFamily="34" charset="0"/>
              </a:rPr>
              <a:t>MAX</a:t>
            </a:r>
            <a:r>
              <a:rPr lang="en-US" sz="2800" dirty="0">
                <a:latin typeface="Segoe UI" panose="020B0502040204020203" pitchFamily="34" charset="0"/>
                <a:cs typeface="Segoe UI" panose="020B0502040204020203" pitchFamily="34" charset="0"/>
              </a:rPr>
              <a:t> syntax</a:t>
            </a:r>
          </a:p>
        </p:txBody>
      </p:sp>
    </p:spTree>
    <p:extLst>
      <p:ext uri="{BB962C8B-B14F-4D97-AF65-F5344CB8AC3E}">
        <p14:creationId xmlns:p14="http://schemas.microsoft.com/office/powerpoint/2010/main" val="31794720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837981" y="1253331"/>
            <a:ext cx="10512862" cy="4351338"/>
          </a:xfrm>
        </p:spPr>
        <p:txBody>
          <a:bodyPr>
            <a:normAutofit/>
          </a:bodyPr>
          <a:lstStyle/>
          <a:p>
            <a:pPr>
              <a:lnSpc>
                <a:spcPct val="100000"/>
              </a:lnSpc>
            </a:pPr>
            <a:r>
              <a:rPr lang="en-US" sz="2800" b="1" dirty="0">
                <a:solidFill>
                  <a:schemeClr val="accent1"/>
                </a:solidFill>
                <a:latin typeface="Segoe UI" panose="020B0502040204020203" pitchFamily="34" charset="0"/>
                <a:cs typeface="Segoe UI" panose="020B0502040204020203" pitchFamily="34" charset="0"/>
              </a:rPr>
              <a:t>MIN</a:t>
            </a:r>
            <a:r>
              <a:rPr lang="en-US" sz="2800" dirty="0">
                <a:latin typeface="Segoe UI" panose="020B0502040204020203" pitchFamily="34" charset="0"/>
                <a:cs typeface="Segoe UI" panose="020B0502040204020203" pitchFamily="34" charset="0"/>
              </a:rPr>
              <a:t> takes the minimum value in a column. </a:t>
            </a:r>
          </a:p>
        </p:txBody>
      </p:sp>
      <p:graphicFrame>
        <p:nvGraphicFramePr>
          <p:cNvPr id="6" name="Table 5"/>
          <p:cNvGraphicFramePr>
            <a:graphicFrameLocks noGrp="1"/>
          </p:cNvGraphicFramePr>
          <p:nvPr>
            <p:extLst>
              <p:ext uri="{D42A27DB-BD31-4B8C-83A1-F6EECF244321}">
                <p14:modId xmlns:p14="http://schemas.microsoft.com/office/powerpoint/2010/main" val="678668919"/>
              </p:ext>
            </p:extLst>
          </p:nvPr>
        </p:nvGraphicFramePr>
        <p:xfrm>
          <a:off x="379412" y="1935863"/>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3566828"/>
              </p:ext>
            </p:extLst>
          </p:nvPr>
        </p:nvGraphicFramePr>
        <p:xfrm>
          <a:off x="7513623" y="2621663"/>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t>DepartmentName</a:t>
                      </a:r>
                    </a:p>
                  </a:txBody>
                  <a:tcPr/>
                </a:tc>
                <a:tc>
                  <a:txBody>
                    <a:bodyPr/>
                    <a:lstStyle/>
                    <a:p>
                      <a:r>
                        <a:rPr lang="en-US" dirty="0"/>
                        <a:t>MinSalary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bg-BG" dirty="0">
                          <a:solidFill>
                            <a:schemeClr val="tx1"/>
                          </a:solidFill>
                        </a:rPr>
                        <a:t>5,000</a:t>
                      </a:r>
                      <a:endParaRPr lang="en-US" dirty="0">
                        <a:solidFill>
                          <a:schemeClr val="tx1"/>
                        </a:solidFill>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bg-BG" dirty="0">
                          <a:solidFill>
                            <a:schemeClr val="tx1"/>
                          </a:solidFill>
                        </a:rPr>
                        <a:t>5,000</a:t>
                      </a:r>
                      <a:endParaRPr lang="en-US" dirty="0">
                        <a:solidFill>
                          <a:schemeClr val="tx1"/>
                        </a:solidFill>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8" name="Right Arrow 7"/>
          <p:cNvSpPr/>
          <p:nvPr/>
        </p:nvSpPr>
        <p:spPr>
          <a:xfrm rot="1884745">
            <a:off x="6603096" y="2943255"/>
            <a:ext cx="717577" cy="242987"/>
          </a:xfrm>
          <a:prstGeom prst="rightArrow">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20185644">
            <a:off x="6590876" y="3764191"/>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ight Arrow 9"/>
          <p:cNvSpPr/>
          <p:nvPr/>
        </p:nvSpPr>
        <p:spPr>
          <a:xfrm rot="19000881">
            <a:off x="6635728" y="4600760"/>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TextBox 11">
            <a:extLst>
              <a:ext uri="{FF2B5EF4-FFF2-40B4-BE49-F238E27FC236}">
                <a16:creationId xmlns:a16="http://schemas.microsoft.com/office/drawing/2014/main" id="{B09D6841-5032-4F70-BB54-F519049EB528}"/>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Aggregate Functions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52391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3154425"/>
            <a:ext cx="10556817"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e.DepartmentID</a:t>
            </a:r>
            <a:r>
              <a:rPr lang="en-US" sz="3200" dirty="0">
                <a:solidFill>
                  <a:schemeClr val="tx2"/>
                </a:solidFill>
                <a:latin typeface="Consolas" panose="020B0609020204030204" pitchFamily="49" charset="0"/>
              </a:rPr>
              <a:t>,</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MIN</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'MinSalary'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GB" sz="3200" dirty="0" err="1">
                <a:solidFill>
                  <a:schemeClr val="tx2"/>
                </a:solidFill>
                <a:latin typeface="Consolas" panose="020B0609020204030204" pitchFamily="49" charset="0"/>
              </a:rPr>
              <a:t>e.DepartmentID</a:t>
            </a:r>
            <a:endParaRPr lang="en-GB" sz="3200" dirty="0">
              <a:solidFill>
                <a:schemeClr val="tx2"/>
              </a:solidFill>
              <a:latin typeface="Consolas" panose="020B0609020204030204" pitchFamily="49" charset="0"/>
            </a:endParaRPr>
          </a:p>
        </p:txBody>
      </p:sp>
      <p:sp>
        <p:nvSpPr>
          <p:cNvPr id="8" name="AutoShape 7"/>
          <p:cNvSpPr>
            <a:spLocks noChangeArrowheads="1"/>
          </p:cNvSpPr>
          <p:nvPr/>
        </p:nvSpPr>
        <p:spPr bwMode="auto">
          <a:xfrm>
            <a:off x="5180012" y="1926881"/>
            <a:ext cx="2229557" cy="953805"/>
          </a:xfrm>
          <a:prstGeom prst="wedgeRoundRectCallout">
            <a:avLst>
              <a:gd name="adj1" fmla="val -43610"/>
              <a:gd name="adj2" fmla="val 101802"/>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970163" y="5523195"/>
            <a:ext cx="2229557" cy="953805"/>
          </a:xfrm>
          <a:prstGeom prst="wedgeRoundRectCallout">
            <a:avLst>
              <a:gd name="adj1" fmla="val -37789"/>
              <a:gd name="adj2" fmla="val -75908"/>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115020" y="4292223"/>
            <a:ext cx="2971800" cy="520807"/>
          </a:xfrm>
          <a:prstGeom prst="wedgeRoundRectCallout">
            <a:avLst>
              <a:gd name="adj1" fmla="val -65333"/>
              <a:gd name="adj2" fmla="val 7732"/>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409569" y="3212237"/>
            <a:ext cx="2971800" cy="558485"/>
          </a:xfrm>
          <a:prstGeom prst="wedgeRoundRectCallout">
            <a:avLst>
              <a:gd name="adj1" fmla="val -58656"/>
              <a:gd name="adj2" fmla="val 50951"/>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
        <p:nvSpPr>
          <p:cNvPr id="9" name="TextBox 8">
            <a:extLst>
              <a:ext uri="{FF2B5EF4-FFF2-40B4-BE49-F238E27FC236}">
                <a16:creationId xmlns:a16="http://schemas.microsoft.com/office/drawing/2014/main" id="{D0E83793-B19D-4AF1-B9F9-F2CA7CBD8711}"/>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Aggregate Functions</a:t>
            </a:r>
            <a:endParaRPr lang="en-US" sz="3600" dirty="0">
              <a:latin typeface="Times New Roman" panose="02020603050405020304" pitchFamily="18" charset="0"/>
              <a:cs typeface="Times New Roman" panose="02020603050405020304" pitchFamily="18" charset="0"/>
            </a:endParaRPr>
          </a:p>
        </p:txBody>
      </p:sp>
      <p:sp>
        <p:nvSpPr>
          <p:cNvPr id="14" name="Content Placeholder 2">
            <a:extLst>
              <a:ext uri="{FF2B5EF4-FFF2-40B4-BE49-F238E27FC236}">
                <a16:creationId xmlns:a16="http://schemas.microsoft.com/office/drawing/2014/main" id="{C8DFF1FA-34FF-47CB-ADD8-655FDD2B55EE}"/>
              </a:ext>
            </a:extLst>
          </p:cNvPr>
          <p:cNvSpPr>
            <a:spLocks noGrp="1"/>
          </p:cNvSpPr>
          <p:nvPr>
            <p:ph idx="1"/>
          </p:nvPr>
        </p:nvSpPr>
        <p:spPr>
          <a:xfrm>
            <a:off x="837981" y="1253331"/>
            <a:ext cx="10512862" cy="4351338"/>
          </a:xfrm>
        </p:spPr>
        <p:txBody>
          <a:bodyPr>
            <a:normAutofit/>
          </a:bodyPr>
          <a:lstStyle/>
          <a:p>
            <a:pPr marL="0" indent="0">
              <a:lnSpc>
                <a:spcPct val="100000"/>
              </a:lnSpc>
              <a:buNone/>
            </a:pPr>
            <a:r>
              <a:rPr lang="en-US" sz="2800" b="1" dirty="0">
                <a:solidFill>
                  <a:schemeClr val="accent1"/>
                </a:solidFill>
                <a:latin typeface="Segoe UI" panose="020B0502040204020203" pitchFamily="34" charset="0"/>
                <a:cs typeface="Segoe UI" panose="020B0502040204020203" pitchFamily="34" charset="0"/>
              </a:rPr>
              <a:t>MIN</a:t>
            </a:r>
            <a:r>
              <a:rPr lang="en-US" sz="2800" dirty="0">
                <a:latin typeface="Segoe UI" panose="020B0502040204020203" pitchFamily="34" charset="0"/>
                <a:cs typeface="Segoe UI" panose="020B0502040204020203" pitchFamily="34" charset="0"/>
              </a:rPr>
              <a:t> syntax</a:t>
            </a:r>
          </a:p>
        </p:txBody>
      </p:sp>
    </p:spTree>
    <p:extLst>
      <p:ext uri="{BB962C8B-B14F-4D97-AF65-F5344CB8AC3E}">
        <p14:creationId xmlns:p14="http://schemas.microsoft.com/office/powerpoint/2010/main" val="20384062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837981" y="1075878"/>
            <a:ext cx="10512862" cy="4351338"/>
          </a:xfrm>
        </p:spPr>
        <p:txBody>
          <a:bodyPr>
            <a:normAutofit/>
          </a:bodyPr>
          <a:lstStyle/>
          <a:p>
            <a:pPr>
              <a:lnSpc>
                <a:spcPct val="100000"/>
              </a:lnSpc>
            </a:pPr>
            <a:r>
              <a:rPr lang="en-US" sz="2800" b="1" dirty="0">
                <a:solidFill>
                  <a:schemeClr val="accent1"/>
                </a:solidFill>
                <a:latin typeface="Segoe UI" panose="020B0502040204020203" pitchFamily="34" charset="0"/>
                <a:cs typeface="Segoe UI" panose="020B0502040204020203" pitchFamily="34" charset="0"/>
              </a:rPr>
              <a:t>AVG</a:t>
            </a:r>
            <a:r>
              <a:rPr lang="en-US" sz="2800" dirty="0">
                <a:latin typeface="Segoe UI" panose="020B0502040204020203" pitchFamily="34" charset="0"/>
                <a:cs typeface="Segoe UI" panose="020B0502040204020203" pitchFamily="34" charset="0"/>
              </a:rPr>
              <a:t> calculates the average value in a column. </a:t>
            </a:r>
          </a:p>
        </p:txBody>
      </p:sp>
      <p:graphicFrame>
        <p:nvGraphicFramePr>
          <p:cNvPr id="4" name="Table 3"/>
          <p:cNvGraphicFramePr>
            <a:graphicFrameLocks noGrp="1"/>
          </p:cNvGraphicFramePr>
          <p:nvPr>
            <p:extLst>
              <p:ext uri="{D42A27DB-BD31-4B8C-83A1-F6EECF244321}">
                <p14:modId xmlns:p14="http://schemas.microsoft.com/office/powerpoint/2010/main" val="2720383299"/>
              </p:ext>
            </p:extLst>
          </p:nvPr>
        </p:nvGraphicFramePr>
        <p:xfrm>
          <a:off x="379411" y="1831975"/>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48181905"/>
              </p:ext>
            </p:extLst>
          </p:nvPr>
        </p:nvGraphicFramePr>
        <p:xfrm>
          <a:off x="7513622" y="2517775"/>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t>DepartmentName</a:t>
                      </a:r>
                    </a:p>
                  </a:txBody>
                  <a:tcPr/>
                </a:tc>
                <a:tc>
                  <a:txBody>
                    <a:bodyPr/>
                    <a:lstStyle/>
                    <a:p>
                      <a:r>
                        <a:rPr lang="en-US" dirty="0"/>
                        <a:t>AvgSalary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bg-BG" dirty="0">
                          <a:solidFill>
                            <a:schemeClr val="tx1"/>
                          </a:solidFill>
                        </a:rPr>
                        <a:t>10,000</a:t>
                      </a:r>
                      <a:endParaRPr lang="en-US" dirty="0">
                        <a:solidFill>
                          <a:schemeClr val="tx1"/>
                        </a:solidFill>
                      </a:endParaRP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bg-BG" dirty="0">
                          <a:solidFill>
                            <a:schemeClr val="tx1"/>
                          </a:solidFill>
                        </a:rPr>
                        <a:t>10,000</a:t>
                      </a:r>
                      <a:endParaRPr lang="en-US" dirty="0">
                        <a:solidFill>
                          <a:schemeClr val="tx1"/>
                        </a:solidFill>
                      </a:endParaRP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7" name="Right Arrow 6"/>
          <p:cNvSpPr/>
          <p:nvPr/>
        </p:nvSpPr>
        <p:spPr>
          <a:xfrm rot="1884745">
            <a:off x="6603095" y="2839367"/>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185644">
            <a:off x="6590875" y="3660303"/>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7" y="4496872"/>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TextBox 9">
            <a:extLst>
              <a:ext uri="{FF2B5EF4-FFF2-40B4-BE49-F238E27FC236}">
                <a16:creationId xmlns:a16="http://schemas.microsoft.com/office/drawing/2014/main" id="{CCE7E7CC-F772-4767-BEF3-B07F80146566}"/>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Aggregate Functions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081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idx="1"/>
          </p:nvPr>
        </p:nvSpPr>
        <p:spPr>
          <a:xfrm>
            <a:off x="303212" y="1143000"/>
            <a:ext cx="9942599" cy="4371133"/>
          </a:xfrm>
        </p:spPr>
        <p:txBody>
          <a:bodyPr>
            <a:normAutofit/>
          </a:bodyPr>
          <a:lstStyle/>
          <a:p>
            <a:pPr marL="444500" indent="-444500">
              <a:lnSpc>
                <a:spcPct val="100000"/>
              </a:lnSpc>
              <a:buFontTx/>
              <a:buAutoNum type="arabicPeriod"/>
            </a:pPr>
            <a:r>
              <a:rPr lang="en-US" sz="2800" dirty="0">
                <a:latin typeface="Segoe UI" panose="020B0502040204020203" pitchFamily="34" charset="0"/>
                <a:cs typeface="Segoe UI" panose="020B0502040204020203" pitchFamily="34" charset="0"/>
              </a:rPr>
              <a:t>Grouping</a:t>
            </a:r>
          </a:p>
          <a:p>
            <a:pPr marL="444500" indent="-444500">
              <a:lnSpc>
                <a:spcPct val="100000"/>
              </a:lnSpc>
              <a:buFontTx/>
              <a:buAutoNum type="arabicPeriod"/>
            </a:pPr>
            <a:r>
              <a:rPr lang="en-US" sz="2800" dirty="0">
                <a:latin typeface="Segoe UI" panose="020B0502040204020203" pitchFamily="34" charset="0"/>
                <a:cs typeface="Segoe UI" panose="020B0502040204020203" pitchFamily="34" charset="0"/>
              </a:rPr>
              <a:t>Aggregate Functions</a:t>
            </a:r>
          </a:p>
          <a:p>
            <a:pPr marL="444500" indent="-444500">
              <a:lnSpc>
                <a:spcPct val="100000"/>
              </a:lnSpc>
              <a:buFontTx/>
              <a:buAutoNum type="arabicPeriod"/>
            </a:pPr>
            <a:r>
              <a:rPr lang="en-US" sz="2800" dirty="0">
                <a:latin typeface="Segoe UI" panose="020B0502040204020203" pitchFamily="34" charset="0"/>
                <a:cs typeface="Segoe UI" panose="020B0502040204020203" pitchFamily="34" charset="0"/>
              </a:rPr>
              <a:t>Having Clause</a:t>
            </a:r>
          </a:p>
        </p:txBody>
      </p:sp>
      <p:sp>
        <p:nvSpPr>
          <p:cNvPr id="8" name="TextBox 7">
            <a:extLst>
              <a:ext uri="{FF2B5EF4-FFF2-40B4-BE49-F238E27FC236}">
                <a16:creationId xmlns:a16="http://schemas.microsoft.com/office/drawing/2014/main" id="{CF439F8F-D8E1-414F-9F61-F3AEB3F79FA4}"/>
              </a:ext>
            </a:extLst>
          </p:cNvPr>
          <p:cNvSpPr txBox="1"/>
          <p:nvPr/>
        </p:nvSpPr>
        <p:spPr>
          <a:xfrm>
            <a:off x="424263" y="364878"/>
            <a:ext cx="6112274"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Table of contents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216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animEffect transition="in" filter="fade">
                                      <p:cBhvr>
                                        <p:cTn id="7" dur="500"/>
                                        <p:tgtEl>
                                          <p:spTgt spid="4444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4419">
                                            <p:txEl>
                                              <p:pRg st="2" end="2"/>
                                            </p:txEl>
                                          </p:spTgt>
                                        </p:tgtEl>
                                        <p:attrNameLst>
                                          <p:attrName>style.visibility</p:attrName>
                                        </p:attrNameLst>
                                      </p:cBhvr>
                                      <p:to>
                                        <p:strVal val="visible"/>
                                      </p:to>
                                    </p:set>
                                    <p:animEffect transition="in" filter="fade">
                                      <p:cBhvr>
                                        <p:cTn id="12" dur="500"/>
                                        <p:tgtEl>
                                          <p:spTgt spid="4444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147438" y="2514600"/>
            <a:ext cx="10556818" cy="243410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a:t>
            </a:r>
            <a:r>
              <a:rPr lang="en-US"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DepartmentID</a:t>
            </a:r>
            <a:r>
              <a:rPr lang="en-US" sz="3600" dirty="0">
                <a:solidFill>
                  <a:schemeClr val="tx2"/>
                </a:solidFill>
                <a:latin typeface="Consolas" panose="020B0609020204030204" pitchFamily="49" charset="0"/>
              </a:rPr>
              <a:t>, </a:t>
            </a:r>
          </a:p>
          <a:p>
            <a:r>
              <a:rPr lang="en-US" sz="3600" b="1" dirty="0">
                <a:solidFill>
                  <a:schemeClr val="tx2"/>
                </a:solidFill>
                <a:latin typeface="Consolas" panose="020B0609020204030204" pitchFamily="49" charset="0"/>
              </a:rPr>
              <a:t>  </a:t>
            </a:r>
            <a:r>
              <a:rPr lang="en-US" sz="3600" b="1" dirty="0">
                <a:solidFill>
                  <a:srgbClr val="F3BE60"/>
                </a:solidFill>
                <a:latin typeface="Consolas" panose="020B0609020204030204" pitchFamily="49" charset="0"/>
              </a:rPr>
              <a:t>AVG</a:t>
            </a:r>
            <a:r>
              <a:rPr lang="en-US" sz="3600" dirty="0">
                <a:solidFill>
                  <a:schemeClr val="tx2"/>
                </a:solidFill>
                <a:latin typeface="Consolas" panose="020B0609020204030204" pitchFamily="49" charset="0"/>
              </a:rPr>
              <a:t>(e.Salary) </a:t>
            </a:r>
            <a:r>
              <a:rPr lang="en-US" sz="3600" b="1" dirty="0">
                <a:solidFill>
                  <a:schemeClr val="tx2"/>
                </a:solidFill>
                <a:latin typeface="Consolas" panose="020B0609020204030204" pitchFamily="49" charset="0"/>
              </a:rPr>
              <a:t>AS</a:t>
            </a:r>
            <a:r>
              <a:rPr lang="en-US" sz="3600" dirty="0">
                <a:solidFill>
                  <a:schemeClr val="tx2"/>
                </a:solidFill>
                <a:latin typeface="Consolas" panose="020B0609020204030204" pitchFamily="49" charset="0"/>
              </a:rPr>
              <a:t> </a:t>
            </a:r>
            <a:r>
              <a:rPr lang="en-US" sz="3600" noProof="1">
                <a:solidFill>
                  <a:schemeClr val="tx2"/>
                </a:solidFill>
                <a:latin typeface="Consolas" panose="020B0609020204030204" pitchFamily="49" charset="0"/>
              </a:rPr>
              <a:t>'AvgSalary</a:t>
            </a:r>
            <a:r>
              <a:rPr lang="en-US" sz="3600" dirty="0">
                <a:solidFill>
                  <a:schemeClr val="tx2"/>
                </a:solidFill>
                <a:latin typeface="Consolas" panose="020B0609020204030204" pitchFamily="49" charset="0"/>
              </a:rPr>
              <a:t>'</a:t>
            </a:r>
          </a:p>
          <a:p>
            <a:r>
              <a:rPr lang="en-GB" sz="3600" b="1" dirty="0">
                <a:solidFill>
                  <a:schemeClr val="tx2"/>
                </a:solidFill>
                <a:latin typeface="Consolas" panose="020B0609020204030204" pitchFamily="49" charset="0"/>
              </a:rPr>
              <a:t>FROM</a:t>
            </a:r>
            <a:r>
              <a:rPr lang="en-GB" sz="3600" dirty="0">
                <a:solidFill>
                  <a:schemeClr val="tx2"/>
                </a:solidFill>
                <a:latin typeface="Consolas" panose="020B0609020204030204" pitchFamily="49" charset="0"/>
              </a:rPr>
              <a:t> Employees </a:t>
            </a:r>
            <a:r>
              <a:rPr lang="en-GB" sz="3600" b="1" dirty="0">
                <a:solidFill>
                  <a:schemeClr val="tx2"/>
                </a:solidFill>
                <a:latin typeface="Consolas" panose="020B0609020204030204" pitchFamily="49" charset="0"/>
              </a:rPr>
              <a:t>AS</a:t>
            </a:r>
            <a:r>
              <a:rPr lang="en-GB" sz="3600" dirty="0">
                <a:solidFill>
                  <a:schemeClr val="tx2"/>
                </a:solidFill>
                <a:latin typeface="Consolas" panose="020B0609020204030204" pitchFamily="49" charset="0"/>
              </a:rPr>
              <a:t> e</a:t>
            </a:r>
          </a:p>
          <a:p>
            <a:r>
              <a:rPr lang="en-GB" sz="3600" b="1" dirty="0">
                <a:solidFill>
                  <a:schemeClr val="tx2"/>
                </a:solidFill>
                <a:latin typeface="Consolas" panose="020B0609020204030204" pitchFamily="49" charset="0"/>
              </a:rPr>
              <a:t>GROUP</a:t>
            </a:r>
            <a:r>
              <a:rPr lang="en-GB" sz="3600" dirty="0">
                <a:solidFill>
                  <a:schemeClr val="tx2"/>
                </a:solidFill>
                <a:latin typeface="Consolas" panose="020B0609020204030204" pitchFamily="49" charset="0"/>
              </a:rPr>
              <a:t> </a:t>
            </a:r>
            <a:r>
              <a:rPr lang="en-GB" sz="3600" b="1" dirty="0">
                <a:solidFill>
                  <a:schemeClr val="tx2"/>
                </a:solidFill>
                <a:latin typeface="Consolas" panose="020B0609020204030204" pitchFamily="49" charset="0"/>
              </a:rPr>
              <a:t>BY</a:t>
            </a:r>
            <a:r>
              <a:rPr lang="en-GB"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DepartmentID</a:t>
            </a:r>
          </a:p>
        </p:txBody>
      </p:sp>
      <p:sp>
        <p:nvSpPr>
          <p:cNvPr id="8" name="AutoShape 7"/>
          <p:cNvSpPr>
            <a:spLocks noChangeArrowheads="1"/>
          </p:cNvSpPr>
          <p:nvPr/>
        </p:nvSpPr>
        <p:spPr bwMode="auto">
          <a:xfrm>
            <a:off x="3509638" y="1307493"/>
            <a:ext cx="2229557" cy="953805"/>
          </a:xfrm>
          <a:prstGeom prst="wedgeRoundRectCallout">
            <a:avLst>
              <a:gd name="adj1" fmla="val -36015"/>
              <a:gd name="adj2" fmla="val 87599"/>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957438" y="5132181"/>
            <a:ext cx="2229557" cy="953805"/>
          </a:xfrm>
          <a:prstGeom prst="wedgeRoundRectCallout">
            <a:avLst>
              <a:gd name="adj1" fmla="val -37789"/>
              <a:gd name="adj2" fmla="val -75908"/>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710038" y="3784146"/>
            <a:ext cx="2971800" cy="520807"/>
          </a:xfrm>
          <a:prstGeom prst="wedgeRoundRectCallout">
            <a:avLst>
              <a:gd name="adj1" fmla="val -65903"/>
              <a:gd name="adj2" fmla="val 1229"/>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776838" y="2356964"/>
            <a:ext cx="2971800" cy="558485"/>
          </a:xfrm>
          <a:prstGeom prst="wedgeRoundRectCallout">
            <a:avLst>
              <a:gd name="adj1" fmla="val -39283"/>
              <a:gd name="adj2" fmla="val 111591"/>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
        <p:nvSpPr>
          <p:cNvPr id="9" name="TextBox 8">
            <a:extLst>
              <a:ext uri="{FF2B5EF4-FFF2-40B4-BE49-F238E27FC236}">
                <a16:creationId xmlns:a16="http://schemas.microsoft.com/office/drawing/2014/main" id="{8985E215-FD48-412E-8DDD-05DF0A64F6DB}"/>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Aggregate Functions</a:t>
            </a:r>
            <a:endParaRPr lang="en-US" sz="3600" dirty="0">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id="{A469043B-8961-4A7C-8D9B-677358065E22}"/>
              </a:ext>
            </a:extLst>
          </p:cNvPr>
          <p:cNvSpPr>
            <a:spLocks noGrp="1"/>
          </p:cNvSpPr>
          <p:nvPr>
            <p:ph idx="1"/>
          </p:nvPr>
        </p:nvSpPr>
        <p:spPr>
          <a:xfrm>
            <a:off x="837981" y="1253331"/>
            <a:ext cx="10512862" cy="4351338"/>
          </a:xfrm>
        </p:spPr>
        <p:txBody>
          <a:bodyPr>
            <a:normAutofit/>
          </a:bodyPr>
          <a:lstStyle/>
          <a:p>
            <a:pPr marL="0" indent="0">
              <a:lnSpc>
                <a:spcPct val="100000"/>
              </a:lnSpc>
              <a:buNone/>
            </a:pPr>
            <a:r>
              <a:rPr lang="en-US" sz="2800" b="1" dirty="0">
                <a:solidFill>
                  <a:schemeClr val="accent1"/>
                </a:solidFill>
                <a:latin typeface="Segoe UI" panose="020B0502040204020203" pitchFamily="34" charset="0"/>
                <a:cs typeface="Segoe UI" panose="020B0502040204020203" pitchFamily="34" charset="0"/>
              </a:rPr>
              <a:t>AVG</a:t>
            </a:r>
            <a:r>
              <a:rPr lang="en-US" sz="2800" dirty="0">
                <a:latin typeface="Segoe UI" panose="020B0502040204020203" pitchFamily="34" charset="0"/>
                <a:cs typeface="Segoe UI" panose="020B0502040204020203" pitchFamily="34" charset="0"/>
              </a:rPr>
              <a:t> syntax</a:t>
            </a:r>
          </a:p>
        </p:txBody>
      </p:sp>
    </p:spTree>
    <p:extLst>
      <p:ext uri="{BB962C8B-B14F-4D97-AF65-F5344CB8AC3E}">
        <p14:creationId xmlns:p14="http://schemas.microsoft.com/office/powerpoint/2010/main" val="29470103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63236D3-EDB5-49E4-B16F-37B215FEE7DF}"/>
              </a:ext>
            </a:extLst>
          </p:cNvPr>
          <p:cNvSpPr txBox="1">
            <a:spLocks/>
          </p:cNvSpPr>
          <p:nvPr/>
        </p:nvSpPr>
        <p:spPr>
          <a:xfrm>
            <a:off x="1523602" y="1116267"/>
            <a:ext cx="9141619" cy="2387600"/>
          </a:xfrm>
          <a:prstGeom prst="rect">
            <a:avLst/>
          </a:prstGeom>
        </p:spPr>
        <p:txBody>
          <a:bodyPr vert="horz" lIns="91440" tIns="45720" rIns="91440" bIns="45720" rtlCol="0" anchor="b">
            <a:normAutofit/>
          </a:bodyPr>
          <a:lstStyle>
            <a:lvl1pPr algn="ctr" defTabSz="914126" rtl="0" eaLnBrk="1" latinLnBrk="0" hangingPunct="1">
              <a:lnSpc>
                <a:spcPct val="90000"/>
              </a:lnSpc>
              <a:spcBef>
                <a:spcPct val="0"/>
              </a:spcBef>
              <a:buNone/>
              <a:defRPr sz="5998" kern="1200">
                <a:solidFill>
                  <a:schemeClr val="tx1"/>
                </a:solidFill>
                <a:latin typeface="+mj-lt"/>
                <a:ea typeface="+mj-ea"/>
                <a:cs typeface="+mj-cs"/>
              </a:defRPr>
            </a:lvl1pPr>
          </a:lstStyle>
          <a:p>
            <a:r>
              <a:rPr lang="en-US"/>
              <a:t>Click to edit Master title style</a:t>
            </a:r>
          </a:p>
        </p:txBody>
      </p:sp>
      <p:sp>
        <p:nvSpPr>
          <p:cNvPr id="8" name="Subtitle 2">
            <a:extLst>
              <a:ext uri="{FF2B5EF4-FFF2-40B4-BE49-F238E27FC236}">
                <a16:creationId xmlns:a16="http://schemas.microsoft.com/office/drawing/2014/main" id="{818B74E4-6180-4C95-85B3-7653D8015DDF}"/>
              </a:ext>
            </a:extLst>
          </p:cNvPr>
          <p:cNvSpPr txBox="1">
            <a:spLocks/>
          </p:cNvSpPr>
          <p:nvPr/>
        </p:nvSpPr>
        <p:spPr>
          <a:xfrm>
            <a:off x="1523602" y="3595942"/>
            <a:ext cx="9141619" cy="1655762"/>
          </a:xfrm>
          <a:prstGeom prst="rect">
            <a:avLst/>
          </a:prstGeom>
        </p:spPr>
        <p:txBody>
          <a:bodyPr vert="horz" lIns="91440" tIns="45720" rIns="91440" bIns="45720" rtlCol="0">
            <a:normAutofit/>
          </a:bodyPr>
          <a:lstStyle>
            <a:lvl1pPr marL="0" indent="0" algn="ctr" defTabSz="914126" rtl="0" eaLnBrk="1" latinLnBrk="0" hangingPunct="1">
              <a:lnSpc>
                <a:spcPct val="90000"/>
              </a:lnSpc>
              <a:spcBef>
                <a:spcPts val="1000"/>
              </a:spcBef>
              <a:buFont typeface="Arial" panose="020B0604020202020204" pitchFamily="34" charset="0"/>
              <a:buNone/>
              <a:defRPr sz="2399" kern="1200">
                <a:solidFill>
                  <a:schemeClr val="tx1"/>
                </a:solidFill>
                <a:latin typeface="+mn-lt"/>
                <a:ea typeface="+mn-ea"/>
                <a:cs typeface="+mn-cs"/>
              </a:defRPr>
            </a:lvl1pPr>
            <a:lvl2pPr marL="457063" indent="0" algn="ctr" defTabSz="914126" rtl="0" eaLnBrk="1" latinLnBrk="0" hangingPunct="1">
              <a:lnSpc>
                <a:spcPct val="90000"/>
              </a:lnSpc>
              <a:spcBef>
                <a:spcPts val="500"/>
              </a:spcBef>
              <a:buFont typeface="Arial" panose="020B0604020202020204" pitchFamily="34" charset="0"/>
              <a:buNone/>
              <a:defRPr sz="1999" kern="1200">
                <a:solidFill>
                  <a:schemeClr val="tx1"/>
                </a:solidFill>
                <a:latin typeface="+mn-lt"/>
                <a:ea typeface="+mn-ea"/>
                <a:cs typeface="+mn-cs"/>
              </a:defRPr>
            </a:lvl2pPr>
            <a:lvl3pPr marL="914126" indent="0" algn="ctr" defTabSz="914126" rtl="0" eaLnBrk="1" latinLnBrk="0" hangingPunct="1">
              <a:lnSpc>
                <a:spcPct val="90000"/>
              </a:lnSpc>
              <a:spcBef>
                <a:spcPts val="500"/>
              </a:spcBef>
              <a:buFont typeface="Arial" panose="020B0604020202020204" pitchFamily="34" charset="0"/>
              <a:buNone/>
              <a:defRPr sz="1799" kern="1200">
                <a:solidFill>
                  <a:schemeClr val="tx1"/>
                </a:solidFill>
                <a:latin typeface="+mn-lt"/>
                <a:ea typeface="+mn-ea"/>
                <a:cs typeface="+mn-cs"/>
              </a:defRPr>
            </a:lvl3pPr>
            <a:lvl4pPr marL="1371189" indent="0" algn="ctr" defTabSz="914126"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251" indent="0" algn="ctr" defTabSz="914126"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314" indent="0" algn="ctr" defTabSz="914126"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2377" indent="0" algn="ctr" defTabSz="914126"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199440" indent="0" algn="ctr" defTabSz="914126"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6503" indent="0" algn="ctr" defTabSz="914126"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Click to edit Master subtitle style</a:t>
            </a:r>
          </a:p>
        </p:txBody>
      </p:sp>
      <p:sp>
        <p:nvSpPr>
          <p:cNvPr id="9" name="Date Placeholder 3">
            <a:extLst>
              <a:ext uri="{FF2B5EF4-FFF2-40B4-BE49-F238E27FC236}">
                <a16:creationId xmlns:a16="http://schemas.microsoft.com/office/drawing/2014/main" id="{FFC62230-ABFE-45F7-A3CD-41F4F6FFFE75}"/>
              </a:ext>
            </a:extLst>
          </p:cNvPr>
          <p:cNvSpPr txBox="1">
            <a:spLocks/>
          </p:cNvSpPr>
          <p:nvPr/>
        </p:nvSpPr>
        <p:spPr>
          <a:xfrm>
            <a:off x="837981" y="6350255"/>
            <a:ext cx="274248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BDF68E2-58F2-4D09-BE8B-E3BD06533059}" type="datetimeFigureOut">
              <a:rPr lang="en-US" smtClean="0"/>
              <a:pPr/>
              <a:t>1/9/2023</a:t>
            </a:fld>
            <a:endParaRPr lang="en-US" dirty="0"/>
          </a:p>
        </p:txBody>
      </p:sp>
      <p:sp>
        <p:nvSpPr>
          <p:cNvPr id="10" name="Slide Number Placeholder 5">
            <a:extLst>
              <a:ext uri="{FF2B5EF4-FFF2-40B4-BE49-F238E27FC236}">
                <a16:creationId xmlns:a16="http://schemas.microsoft.com/office/drawing/2014/main" id="{293AD644-3FE6-4B84-BAEE-C83AB6B3947C}"/>
              </a:ext>
            </a:extLst>
          </p:cNvPr>
          <p:cNvSpPr txBox="1">
            <a:spLocks/>
          </p:cNvSpPr>
          <p:nvPr/>
        </p:nvSpPr>
        <p:spPr>
          <a:xfrm>
            <a:off x="8608356" y="6350255"/>
            <a:ext cx="274248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AB73BC-B049-4115-A692-8D63A059BFB8}" type="slidenum">
              <a:rPr lang="en-US" smtClean="0"/>
              <a:pPr/>
              <a:t>21</a:t>
            </a:fld>
            <a:endParaRPr lang="en-US" dirty="0"/>
          </a:p>
        </p:txBody>
      </p:sp>
      <p:pic>
        <p:nvPicPr>
          <p:cNvPr id="11" name="Google Shape;17;p2">
            <a:extLst>
              <a:ext uri="{FF2B5EF4-FFF2-40B4-BE49-F238E27FC236}">
                <a16:creationId xmlns:a16="http://schemas.microsoft.com/office/drawing/2014/main" id="{6FCB1A7B-3305-4B36-AC90-E9482EA32254}"/>
              </a:ext>
            </a:extLst>
          </p:cNvPr>
          <p:cNvPicPr preferRelativeResize="0"/>
          <p:nvPr/>
        </p:nvPicPr>
        <p:blipFill rotWithShape="1">
          <a:blip r:embed="rId3">
            <a:alphaModFix/>
          </a:blip>
          <a:srcRect/>
          <a:stretch/>
        </p:blipFill>
        <p:spPr>
          <a:xfrm>
            <a:off x="0" y="-6096"/>
            <a:ext cx="12195176" cy="6858000"/>
          </a:xfrm>
          <a:prstGeom prst="rect">
            <a:avLst/>
          </a:prstGeom>
          <a:noFill/>
          <a:ln>
            <a:noFill/>
          </a:ln>
        </p:spPr>
      </p:pic>
      <p:pic>
        <p:nvPicPr>
          <p:cNvPr id="12" name="Picture 11" descr="A picture containing drawing&#10;&#10;Description automatically generated">
            <a:extLst>
              <a:ext uri="{FF2B5EF4-FFF2-40B4-BE49-F238E27FC236}">
                <a16:creationId xmlns:a16="http://schemas.microsoft.com/office/drawing/2014/main" id="{E1C0D445-AB15-48A9-A3AF-AFF8C5A0D67E}"/>
              </a:ext>
            </a:extLst>
          </p:cNvPr>
          <p:cNvPicPr>
            <a:picLocks noChangeAspect="1"/>
          </p:cNvPicPr>
          <p:nvPr/>
        </p:nvPicPr>
        <p:blipFill>
          <a:blip r:embed="rId4"/>
          <a:stretch>
            <a:fillRect/>
          </a:stretch>
        </p:blipFill>
        <p:spPr>
          <a:xfrm>
            <a:off x="699149" y="508171"/>
            <a:ext cx="2309253" cy="853976"/>
          </a:xfrm>
          <a:prstGeom prst="rect">
            <a:avLst/>
          </a:prstGeom>
        </p:spPr>
      </p:pic>
      <p:sp>
        <p:nvSpPr>
          <p:cNvPr id="13" name="Google Shape;56;p8">
            <a:extLst>
              <a:ext uri="{FF2B5EF4-FFF2-40B4-BE49-F238E27FC236}">
                <a16:creationId xmlns:a16="http://schemas.microsoft.com/office/drawing/2014/main" id="{5B250B3F-D6BC-4FE8-9FA7-CE5D7436C076}"/>
              </a:ext>
            </a:extLst>
          </p:cNvPr>
          <p:cNvSpPr txBox="1"/>
          <p:nvPr/>
        </p:nvSpPr>
        <p:spPr>
          <a:xfrm>
            <a:off x="658944" y="5847023"/>
            <a:ext cx="6769053" cy="453394"/>
          </a:xfrm>
          <a:prstGeom prst="rect">
            <a:avLst/>
          </a:prstGeom>
          <a:noFill/>
          <a:ln>
            <a:noFill/>
          </a:ln>
        </p:spPr>
        <p:txBody>
          <a:bodyPr spcFirstLastPara="1" wrap="square" lIns="91425" tIns="45700" rIns="91425" bIns="45700" anchor="t" anchorCtr="0">
            <a:noAutofit/>
          </a:bodyPr>
          <a:lstStyle/>
          <a:p>
            <a:pPr>
              <a:lnSpc>
                <a:spcPct val="150000"/>
              </a:lnSpc>
            </a:pPr>
            <a:r>
              <a:rPr lang="en-US" dirty="0">
                <a:solidFill>
                  <a:schemeClr val="lt1"/>
                </a:solidFill>
                <a:latin typeface="Sarabun Light"/>
                <a:ea typeface="Sarabun Light"/>
                <a:cs typeface="Sarabun Light"/>
                <a:sym typeface="Sarabun Light"/>
              </a:rPr>
              <a:t>the leading software outsourcing company in Vietnam. </a:t>
            </a:r>
            <a:endParaRPr sz="1401" dirty="0">
              <a:solidFill>
                <a:schemeClr val="lt1"/>
              </a:solidFill>
              <a:latin typeface="Sarabun Light"/>
              <a:ea typeface="Sarabun Light"/>
              <a:cs typeface="Sarabun Light"/>
              <a:sym typeface="Sarabun Light"/>
            </a:endParaRPr>
          </a:p>
        </p:txBody>
      </p:sp>
      <p:sp>
        <p:nvSpPr>
          <p:cNvPr id="5" name="Title 4"/>
          <p:cNvSpPr>
            <a:spLocks noGrp="1"/>
          </p:cNvSpPr>
          <p:nvPr>
            <p:ph type="ctrTitle"/>
          </p:nvPr>
        </p:nvSpPr>
        <p:spPr>
          <a:xfrm>
            <a:off x="1625175" y="2419824"/>
            <a:ext cx="8938472" cy="820600"/>
          </a:xfrm>
        </p:spPr>
        <p:txBody>
          <a:bodyPr>
            <a:normAutofit fontScale="90000"/>
          </a:bodyPr>
          <a:lstStyle/>
          <a:p>
            <a:r>
              <a:rPr lang="en-US" b="1" dirty="0">
                <a:solidFill>
                  <a:schemeClr val="bg1"/>
                </a:solidFill>
                <a:latin typeface="Segoe UI" panose="020B0502040204020203" pitchFamily="34" charset="0"/>
                <a:cs typeface="Segoe UI" panose="020B0502040204020203" pitchFamily="34" charset="0"/>
              </a:rPr>
              <a:t>Having</a:t>
            </a:r>
          </a:p>
        </p:txBody>
      </p:sp>
      <p:sp>
        <p:nvSpPr>
          <p:cNvPr id="6" name="Text Placeholder 5"/>
          <p:cNvSpPr>
            <a:spLocks noGrp="1"/>
          </p:cNvSpPr>
          <p:nvPr>
            <p:ph type="subTitle" idx="1"/>
          </p:nvPr>
        </p:nvSpPr>
        <p:spPr>
          <a:xfrm>
            <a:off x="1625175" y="3186587"/>
            <a:ext cx="8938472" cy="719034"/>
          </a:xfrm>
        </p:spPr>
        <p:txBody>
          <a:bodyPr/>
          <a:lstStyle/>
          <a:p>
            <a:r>
              <a:rPr lang="en-US" dirty="0">
                <a:solidFill>
                  <a:schemeClr val="bg1"/>
                </a:solidFill>
                <a:latin typeface="Segoe UI" panose="020B0502040204020203" pitchFamily="34" charset="0"/>
                <a:cs typeface="Segoe UI" panose="020B0502040204020203" pitchFamily="34" charset="0"/>
              </a:rPr>
              <a:t>Using predicates while grouping</a:t>
            </a:r>
          </a:p>
        </p:txBody>
      </p:sp>
    </p:spTree>
    <p:extLst>
      <p:ext uri="{BB962C8B-B14F-4D97-AF65-F5344CB8AC3E}">
        <p14:creationId xmlns:p14="http://schemas.microsoft.com/office/powerpoint/2010/main" val="1384283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425722" y="1143000"/>
            <a:ext cx="10856999" cy="4122555"/>
          </a:xfrm>
        </p:spPr>
        <p:txBody>
          <a:bodyPr>
            <a:normAutofit/>
          </a:bodyPr>
          <a:lstStyle/>
          <a:p>
            <a:pPr>
              <a:lnSpc>
                <a:spcPct val="100000"/>
              </a:lnSpc>
            </a:pPr>
            <a:r>
              <a:rPr lang="en-US" sz="2800" dirty="0">
                <a:latin typeface="Segoe UI" panose="020B0502040204020203" pitchFamily="34" charset="0"/>
                <a:cs typeface="Segoe UI" panose="020B0502040204020203" pitchFamily="34" charset="0"/>
              </a:rPr>
              <a:t>The </a:t>
            </a:r>
            <a:r>
              <a:rPr lang="en-US" sz="2800" b="1" dirty="0">
                <a:solidFill>
                  <a:schemeClr val="tx2">
                    <a:lumMod val="75000"/>
                  </a:schemeClr>
                </a:solidFill>
                <a:latin typeface="Segoe UI" panose="020B0502040204020203" pitchFamily="34" charset="0"/>
                <a:cs typeface="Segoe UI" panose="020B0502040204020203" pitchFamily="34" charset="0"/>
              </a:rPr>
              <a:t>HAVING</a:t>
            </a:r>
            <a:r>
              <a:rPr lang="en-US" sz="2800" dirty="0">
                <a:latin typeface="Segoe UI" panose="020B0502040204020203" pitchFamily="34" charset="0"/>
                <a:cs typeface="Segoe UI" panose="020B0502040204020203" pitchFamily="34" charset="0"/>
              </a:rPr>
              <a:t> clause is used to filter data based on </a:t>
            </a:r>
            <a:r>
              <a:rPr lang="en-US" sz="2800" dirty="0">
                <a:solidFill>
                  <a:schemeClr val="accent1"/>
                </a:solidFill>
                <a:latin typeface="Segoe UI" panose="020B0502040204020203" pitchFamily="34" charset="0"/>
                <a:cs typeface="Segoe UI" panose="020B0502040204020203" pitchFamily="34" charset="0"/>
              </a:rPr>
              <a:t>aggregate</a:t>
            </a:r>
            <a:r>
              <a:rPr lang="en-US" sz="2800" dirty="0">
                <a:latin typeface="Segoe UI" panose="020B0502040204020203" pitchFamily="34" charset="0"/>
                <a:cs typeface="Segoe UI" panose="020B0502040204020203" pitchFamily="34" charset="0"/>
              </a:rPr>
              <a:t> values. </a:t>
            </a:r>
          </a:p>
          <a:p>
            <a:pPr lvl="1">
              <a:lnSpc>
                <a:spcPct val="100000"/>
              </a:lnSpc>
            </a:pPr>
            <a:r>
              <a:rPr lang="en-US" sz="2400" dirty="0">
                <a:latin typeface="Segoe UI" panose="020B0502040204020203" pitchFamily="34" charset="0"/>
                <a:cs typeface="Segoe UI" panose="020B0502040204020203" pitchFamily="34" charset="0"/>
              </a:rPr>
              <a:t>This means that we cannot use it without grouping before that.</a:t>
            </a:r>
          </a:p>
          <a:p>
            <a:pPr>
              <a:lnSpc>
                <a:spcPct val="100000"/>
              </a:lnSpc>
            </a:pPr>
            <a:r>
              <a:rPr lang="en-US" sz="2800" dirty="0">
                <a:latin typeface="Segoe UI" panose="020B0502040204020203" pitchFamily="34" charset="0"/>
                <a:cs typeface="Segoe UI" panose="020B0502040204020203" pitchFamily="34" charset="0"/>
              </a:rPr>
              <a:t>Any Aggregate functions  (like </a:t>
            </a:r>
            <a:r>
              <a:rPr lang="en-US" sz="2800" b="1" dirty="0">
                <a:solidFill>
                  <a:schemeClr val="tx2">
                    <a:lumMod val="75000"/>
                  </a:schemeClr>
                </a:solidFill>
                <a:latin typeface="Segoe UI" panose="020B0502040204020203" pitchFamily="34" charset="0"/>
                <a:cs typeface="Segoe UI" panose="020B0502040204020203" pitchFamily="34" charset="0"/>
              </a:rPr>
              <a:t>MIN</a:t>
            </a:r>
            <a:r>
              <a:rPr lang="en-US" sz="2800" dirty="0">
                <a:latin typeface="Segoe UI" panose="020B0502040204020203" pitchFamily="34" charset="0"/>
                <a:cs typeface="Segoe UI" panose="020B0502040204020203" pitchFamily="34" charset="0"/>
              </a:rPr>
              <a:t>, </a:t>
            </a:r>
            <a:r>
              <a:rPr lang="en-US" sz="2800" b="1" dirty="0">
                <a:solidFill>
                  <a:schemeClr val="tx2">
                    <a:lumMod val="75000"/>
                  </a:schemeClr>
                </a:solidFill>
                <a:latin typeface="Segoe UI" panose="020B0502040204020203" pitchFamily="34" charset="0"/>
                <a:cs typeface="Segoe UI" panose="020B0502040204020203" pitchFamily="34" charset="0"/>
              </a:rPr>
              <a:t>MAX</a:t>
            </a:r>
            <a:r>
              <a:rPr lang="en-US" sz="2800" dirty="0">
                <a:latin typeface="Segoe UI" panose="020B0502040204020203" pitchFamily="34" charset="0"/>
                <a:cs typeface="Segoe UI" panose="020B0502040204020203" pitchFamily="34" charset="0"/>
              </a:rPr>
              <a:t>, </a:t>
            </a:r>
            <a:r>
              <a:rPr lang="en-US" sz="2800" b="1" dirty="0">
                <a:solidFill>
                  <a:schemeClr val="tx2">
                    <a:lumMod val="75000"/>
                  </a:schemeClr>
                </a:solidFill>
                <a:latin typeface="Segoe UI" panose="020B0502040204020203" pitchFamily="34" charset="0"/>
                <a:cs typeface="Segoe UI" panose="020B0502040204020203" pitchFamily="34" charset="0"/>
              </a:rPr>
              <a:t>SUM</a:t>
            </a:r>
            <a:r>
              <a:rPr lang="en-US" sz="2800" dirty="0">
                <a:latin typeface="Segoe UI" panose="020B0502040204020203" pitchFamily="34" charset="0"/>
                <a:cs typeface="Segoe UI" panose="020B0502040204020203" pitchFamily="34" charset="0"/>
              </a:rPr>
              <a:t> etc.) used both in the "HAVING" clause and in the select statement are executed one time only.</a:t>
            </a:r>
          </a:p>
          <a:p>
            <a:pPr>
              <a:lnSpc>
                <a:spcPct val="100000"/>
              </a:lnSpc>
            </a:pPr>
            <a:r>
              <a:rPr lang="en-US" sz="2800" dirty="0">
                <a:latin typeface="Segoe UI" panose="020B0502040204020203" pitchFamily="34" charset="0"/>
                <a:cs typeface="Segoe UI" panose="020B0502040204020203" pitchFamily="34" charset="0"/>
              </a:rPr>
              <a:t>Unlike </a:t>
            </a:r>
            <a:r>
              <a:rPr lang="en-US" sz="2800" b="1" dirty="0">
                <a:solidFill>
                  <a:schemeClr val="tx2">
                    <a:lumMod val="75000"/>
                  </a:schemeClr>
                </a:solidFill>
                <a:latin typeface="Segoe UI" panose="020B0502040204020203" pitchFamily="34" charset="0"/>
                <a:cs typeface="Segoe UI" panose="020B0502040204020203" pitchFamily="34" charset="0"/>
              </a:rPr>
              <a:t>HAVING</a:t>
            </a:r>
            <a:r>
              <a:rPr lang="en-US" sz="2800" dirty="0">
                <a:latin typeface="Segoe UI" panose="020B0502040204020203" pitchFamily="34" charset="0"/>
                <a:cs typeface="Segoe UI" panose="020B0502040204020203" pitchFamily="34" charset="0"/>
              </a:rPr>
              <a:t>, the </a:t>
            </a:r>
            <a:r>
              <a:rPr lang="en-US" sz="2800" b="1" dirty="0">
                <a:solidFill>
                  <a:schemeClr val="tx2">
                    <a:lumMod val="75000"/>
                  </a:schemeClr>
                </a:solidFill>
                <a:latin typeface="Segoe UI" panose="020B0502040204020203" pitchFamily="34" charset="0"/>
                <a:cs typeface="Segoe UI" panose="020B0502040204020203" pitchFamily="34" charset="0"/>
              </a:rPr>
              <a:t>WHERE</a:t>
            </a:r>
            <a:r>
              <a:rPr lang="en-US" sz="2800" dirty="0">
                <a:latin typeface="Segoe UI" panose="020B0502040204020203" pitchFamily="34" charset="0"/>
                <a:cs typeface="Segoe UI" panose="020B0502040204020203" pitchFamily="34" charset="0"/>
              </a:rPr>
              <a:t> clause filters rows </a:t>
            </a:r>
            <a:r>
              <a:rPr lang="en-US" sz="2800" dirty="0">
                <a:solidFill>
                  <a:schemeClr val="tx2">
                    <a:lumMod val="75000"/>
                  </a:schemeClr>
                </a:solidFill>
                <a:latin typeface="Segoe UI" panose="020B0502040204020203" pitchFamily="34" charset="0"/>
                <a:cs typeface="Segoe UI" panose="020B0502040204020203" pitchFamily="34" charset="0"/>
              </a:rPr>
              <a:t>before</a:t>
            </a:r>
            <a:r>
              <a:rPr lang="en-US" sz="2800" dirty="0">
                <a:latin typeface="Segoe UI" panose="020B0502040204020203" pitchFamily="34" charset="0"/>
                <a:cs typeface="Segoe UI" panose="020B0502040204020203" pitchFamily="34" charset="0"/>
              </a:rPr>
              <a:t> the aggregation happens.</a:t>
            </a:r>
          </a:p>
          <a:p>
            <a:pPr>
              <a:lnSpc>
                <a:spcPct val="100000"/>
              </a:lnSpc>
            </a:pPr>
            <a:endParaRPr lang="en-US" sz="2800" dirty="0">
              <a:latin typeface="Segoe UI" panose="020B0502040204020203" pitchFamily="34" charset="0"/>
              <a:cs typeface="Segoe UI" panose="020B0502040204020203" pitchFamily="34" charset="0"/>
            </a:endParaRPr>
          </a:p>
          <a:p>
            <a:pPr>
              <a:lnSpc>
                <a:spcPct val="100000"/>
              </a:lnSpc>
            </a:pPr>
            <a:endParaRPr lang="en-US" sz="2800" dirty="0">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FC353C5C-5018-4474-9282-A27D8FAA8405}"/>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Having Clause</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44253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453154" y="1024822"/>
            <a:ext cx="10933199" cy="4960755"/>
          </a:xfrm>
        </p:spPr>
        <p:txBody>
          <a:bodyPr>
            <a:normAutofit/>
          </a:bodyPr>
          <a:lstStyle/>
          <a:p>
            <a:pPr>
              <a:lnSpc>
                <a:spcPct val="100000"/>
              </a:lnSpc>
            </a:pPr>
            <a:r>
              <a:rPr lang="en-US" sz="2800" dirty="0">
                <a:latin typeface="Segoe UI" panose="020B0502040204020203" pitchFamily="34" charset="0"/>
                <a:cs typeface="Segoe UI" panose="020B0502040204020203" pitchFamily="34" charset="0"/>
              </a:rPr>
              <a:t>Filter departments which have </a:t>
            </a:r>
            <a:r>
              <a:rPr lang="en-US" sz="2800" dirty="0">
                <a:solidFill>
                  <a:schemeClr val="accent1"/>
                </a:solidFill>
                <a:latin typeface="Segoe UI" panose="020B0502040204020203" pitchFamily="34" charset="0"/>
                <a:cs typeface="Segoe UI" panose="020B0502040204020203" pitchFamily="34" charset="0"/>
              </a:rPr>
              <a:t>total</a:t>
            </a:r>
            <a:r>
              <a:rPr lang="en-US" sz="2800" dirty="0">
                <a:latin typeface="Segoe UI" panose="020B0502040204020203" pitchFamily="34" charset="0"/>
                <a:cs typeface="Segoe UI" panose="020B0502040204020203" pitchFamily="34" charset="0"/>
              </a:rPr>
              <a:t> salary </a:t>
            </a:r>
            <a:r>
              <a:rPr lang="en-US" sz="2800" dirty="0">
                <a:solidFill>
                  <a:schemeClr val="tx2">
                    <a:lumMod val="75000"/>
                  </a:schemeClr>
                </a:solidFill>
                <a:latin typeface="Segoe UI" panose="020B0502040204020203" pitchFamily="34" charset="0"/>
                <a:cs typeface="Segoe UI" panose="020B0502040204020203" pitchFamily="34" charset="0"/>
              </a:rPr>
              <a:t>more or equal </a:t>
            </a:r>
            <a:r>
              <a:rPr lang="en-US" sz="2800" dirty="0">
                <a:latin typeface="Segoe UI" panose="020B0502040204020203" pitchFamily="34" charset="0"/>
                <a:cs typeface="Segoe UI" panose="020B0502040204020203" pitchFamily="34" charset="0"/>
              </a:rPr>
              <a:t>15,000.</a:t>
            </a:r>
          </a:p>
        </p:txBody>
      </p:sp>
      <p:graphicFrame>
        <p:nvGraphicFramePr>
          <p:cNvPr id="6" name="Table 5"/>
          <p:cNvGraphicFramePr>
            <a:graphicFrameLocks noGrp="1"/>
          </p:cNvGraphicFramePr>
          <p:nvPr>
            <p:extLst>
              <p:ext uri="{D42A27DB-BD31-4B8C-83A1-F6EECF244321}">
                <p14:modId xmlns:p14="http://schemas.microsoft.com/office/powerpoint/2010/main" val="3204656383"/>
              </p:ext>
            </p:extLst>
          </p:nvPr>
        </p:nvGraphicFramePr>
        <p:xfrm>
          <a:off x="7583849" y="3079429"/>
          <a:ext cx="4147186" cy="1371600"/>
        </p:xfrm>
        <a:graphic>
          <a:graphicData uri="http://schemas.openxmlformats.org/drawingml/2006/table">
            <a:tbl>
              <a:tblPr firstRow="1" bandRow="1">
                <a:tableStyleId>{7DF18680-E054-41AD-8BC1-D1AEF772440D}</a:tableStyleId>
              </a:tblPr>
              <a:tblGrid>
                <a:gridCol w="2546985">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t>DepartmentName</a:t>
                      </a:r>
                    </a:p>
                  </a:txBody>
                  <a:tcPr/>
                </a:tc>
                <a:tc>
                  <a:txBody>
                    <a:bodyPr/>
                    <a:lstStyle/>
                    <a:p>
                      <a:r>
                        <a:rPr lang="en-US" dirty="0"/>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261622976"/>
              </p:ext>
            </p:extLst>
          </p:nvPr>
        </p:nvGraphicFramePr>
        <p:xfrm>
          <a:off x="268648" y="2317429"/>
          <a:ext cx="5300536" cy="3200400"/>
        </p:xfrm>
        <a:graphic>
          <a:graphicData uri="http://schemas.openxmlformats.org/drawingml/2006/table">
            <a:tbl>
              <a:tblPr firstRow="1" bandRow="1">
                <a:tableStyleId>{7DF18680-E054-41AD-8BC1-D1AEF772440D}</a:tableStyleId>
              </a:tblPr>
              <a:tblGrid>
                <a:gridCol w="1496886">
                  <a:extLst>
                    <a:ext uri="{9D8B030D-6E8A-4147-A177-3AD203B41FA5}">
                      <a16:colId xmlns:a16="http://schemas.microsoft.com/office/drawing/2014/main" val="3180040124"/>
                    </a:ext>
                  </a:extLst>
                </a:gridCol>
                <a:gridCol w="2706370">
                  <a:extLst>
                    <a:ext uri="{9D8B030D-6E8A-4147-A177-3AD203B41FA5}">
                      <a16:colId xmlns:a16="http://schemas.microsoft.com/office/drawing/2014/main" val="3141524875"/>
                    </a:ext>
                  </a:extLst>
                </a:gridCol>
                <a:gridCol w="1097280">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66633732"/>
              </p:ext>
            </p:extLst>
          </p:nvPr>
        </p:nvGraphicFramePr>
        <p:xfrm>
          <a:off x="5569184" y="2317429"/>
          <a:ext cx="1616138" cy="3200400"/>
        </p:xfrm>
        <a:graphic>
          <a:graphicData uri="http://schemas.openxmlformats.org/drawingml/2006/table">
            <a:tbl>
              <a:tblPr firstRow="1" bandRow="1">
                <a:tableStyleId>{7DF18680-E054-41AD-8BC1-D1AEF772440D}</a:tableStyleId>
              </a:tblPr>
              <a:tblGrid>
                <a:gridCol w="1616138">
                  <a:extLst>
                    <a:ext uri="{9D8B030D-6E8A-4147-A177-3AD203B41FA5}">
                      <a16:colId xmlns:a16="http://schemas.microsoft.com/office/drawing/2014/main" val="2274113953"/>
                    </a:ext>
                  </a:extLst>
                </a:gridCol>
              </a:tblGrid>
              <a:tr h="457200">
                <a:tc>
                  <a:txBody>
                    <a:bodyPr/>
                    <a:lstStyle/>
                    <a:p>
                      <a:r>
                        <a:rPr lang="en-US" noProof="1"/>
                        <a:t>TotalSalary</a:t>
                      </a:r>
                    </a:p>
                  </a:txBody>
                  <a:tcPr/>
                </a:tc>
                <a:extLst>
                  <a:ext uri="{0D108BD9-81ED-4DB2-BD59-A6C34878D82A}">
                    <a16:rowId xmlns:a16="http://schemas.microsoft.com/office/drawing/2014/main" val="247495740"/>
                  </a:ext>
                </a:extLst>
              </a:tr>
              <a:tr h="914400">
                <a:tc>
                  <a:txBody>
                    <a:bodyPr/>
                    <a:lstStyle/>
                    <a:p>
                      <a:r>
                        <a:rPr lang="en-US" dirty="0">
                          <a:solidFill>
                            <a:schemeClr val="tx1"/>
                          </a:solidFill>
                        </a:rPr>
                        <a:t>20,000</a:t>
                      </a:r>
                    </a:p>
                  </a:txBody>
                  <a:tcPr anchor="ctr">
                    <a:solidFill>
                      <a:srgbClr val="00B050">
                        <a:alpha val="50000"/>
                      </a:srgbClr>
                    </a:solidFill>
                  </a:tcPr>
                </a:tc>
                <a:extLst>
                  <a:ext uri="{0D108BD9-81ED-4DB2-BD59-A6C34878D82A}">
                    <a16:rowId xmlns:a16="http://schemas.microsoft.com/office/drawing/2014/main" val="3609066432"/>
                  </a:ext>
                </a:extLst>
              </a:tr>
              <a:tr h="1371600">
                <a:tc>
                  <a:txBody>
                    <a:bodyPr/>
                    <a:lstStyle/>
                    <a:p>
                      <a:r>
                        <a:rPr lang="en-US" dirty="0">
                          <a:solidFill>
                            <a:schemeClr val="tx1"/>
                          </a:solidFill>
                        </a:rPr>
                        <a:t>10,000</a:t>
                      </a:r>
                    </a:p>
                  </a:txBody>
                  <a:tcPr anchor="ctr">
                    <a:solidFill>
                      <a:srgbClr val="00B0F0">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sp>
        <p:nvSpPr>
          <p:cNvPr id="7" name="AutoShape 7"/>
          <p:cNvSpPr>
            <a:spLocks noChangeArrowheads="1"/>
          </p:cNvSpPr>
          <p:nvPr/>
        </p:nvSpPr>
        <p:spPr bwMode="auto">
          <a:xfrm>
            <a:off x="6593249" y="1524000"/>
            <a:ext cx="3704276" cy="592508"/>
          </a:xfrm>
          <a:prstGeom prst="wedgeRoundRectCallout">
            <a:avLst>
              <a:gd name="adj1" fmla="val -43610"/>
              <a:gd name="adj2" fmla="val 101802"/>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Aggregated value</a:t>
            </a:r>
          </a:p>
        </p:txBody>
      </p:sp>
      <p:sp>
        <p:nvSpPr>
          <p:cNvPr id="12" name="TextBox 11">
            <a:extLst>
              <a:ext uri="{FF2B5EF4-FFF2-40B4-BE49-F238E27FC236}">
                <a16:creationId xmlns:a16="http://schemas.microsoft.com/office/drawing/2014/main" id="{7AFDDFAE-6CB2-4CE2-9AD9-05CDE1286246}"/>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Having Clause: Example</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89183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2579224"/>
            <a:ext cx="10556817"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e.DepartmentID,</a:t>
            </a:r>
            <a:br>
              <a:rPr lang="en-US" sz="3200" noProof="1">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rgbClr val="F3BE60"/>
                </a:solidFill>
                <a:latin typeface="Consolas" panose="020B0609020204030204" pitchFamily="49" charset="0"/>
              </a:rPr>
              <a:t>SUM</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dirty="0">
                <a:solidFill>
                  <a:schemeClr val="tx2"/>
                </a:solidFill>
                <a:latin typeface="Consolas" panose="020B0609020204030204" pitchFamily="49" charset="0"/>
              </a:rPr>
              <a:t>e.</a:t>
            </a:r>
            <a:r>
              <a:rPr lang="en-US" sz="3200" noProof="1">
                <a:solidFill>
                  <a:schemeClr val="tx2"/>
                </a:solidFill>
                <a:latin typeface="Consolas" panose="020B0609020204030204" pitchFamily="49" charset="0"/>
              </a:rPr>
              <a:t>DepartmentID</a:t>
            </a:r>
          </a:p>
          <a:p>
            <a:r>
              <a:rPr lang="en-GB" sz="3200" b="1" dirty="0">
                <a:solidFill>
                  <a:schemeClr val="tx2"/>
                </a:solidFill>
                <a:latin typeface="Consolas" panose="020B0609020204030204" pitchFamily="49" charset="0"/>
              </a:rPr>
              <a:t>HAVING</a:t>
            </a:r>
            <a:r>
              <a:rPr lang="en-GB" sz="3200" dirty="0">
                <a:solidFill>
                  <a:schemeClr val="tx2"/>
                </a:solidFill>
                <a:latin typeface="Consolas" panose="020B0609020204030204" pitchFamily="49" charset="0"/>
              </a:rPr>
              <a:t> </a:t>
            </a:r>
            <a:r>
              <a:rPr lang="en-GB" sz="3200" b="1" dirty="0">
                <a:solidFill>
                  <a:srgbClr val="F3BE60"/>
                </a:solidFill>
                <a:latin typeface="Consolas" panose="020B0609020204030204" pitchFamily="49" charset="0"/>
              </a:rPr>
              <a:t>SUM</a:t>
            </a:r>
            <a:r>
              <a:rPr lang="en-GB" sz="3200" dirty="0">
                <a:solidFill>
                  <a:schemeClr val="tx2"/>
                </a:solidFill>
                <a:latin typeface="Consolas" panose="020B0609020204030204" pitchFamily="49" charset="0"/>
              </a:rPr>
              <a:t>(e.Salary) &lt; 250000</a:t>
            </a:r>
          </a:p>
        </p:txBody>
      </p:sp>
      <p:sp>
        <p:nvSpPr>
          <p:cNvPr id="8" name="AutoShape 7"/>
          <p:cNvSpPr>
            <a:spLocks noChangeArrowheads="1"/>
          </p:cNvSpPr>
          <p:nvPr/>
        </p:nvSpPr>
        <p:spPr bwMode="auto">
          <a:xfrm>
            <a:off x="3455633" y="1295400"/>
            <a:ext cx="2229557" cy="953805"/>
          </a:xfrm>
          <a:prstGeom prst="wedgeRoundRectCallout">
            <a:avLst>
              <a:gd name="adj1" fmla="val -43610"/>
              <a:gd name="adj2" fmla="val 101802"/>
              <a:gd name="adj3" fmla="val 16667"/>
            </a:avLst>
          </a:prstGeom>
          <a:solidFill>
            <a:schemeClr val="accent2">
              <a:lumMod val="7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9" name="AutoShape 7"/>
          <p:cNvSpPr>
            <a:spLocks noChangeArrowheads="1"/>
          </p:cNvSpPr>
          <p:nvPr/>
        </p:nvSpPr>
        <p:spPr bwMode="auto">
          <a:xfrm>
            <a:off x="6885936" y="1772303"/>
            <a:ext cx="2229557" cy="953805"/>
          </a:xfrm>
          <a:prstGeom prst="wedgeRoundRectCallout">
            <a:avLst>
              <a:gd name="adj1" fmla="val -43610"/>
              <a:gd name="adj2" fmla="val 101802"/>
              <a:gd name="adj3" fmla="val 16667"/>
            </a:avLst>
          </a:prstGeom>
          <a:solidFill>
            <a:schemeClr val="accent2">
              <a:lumMod val="7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Aggregate</a:t>
            </a:r>
            <a:br>
              <a:rPr lang="en-US" sz="2800" noProof="1">
                <a:solidFill>
                  <a:srgbClr val="FFFFFF"/>
                </a:solidFill>
              </a:rPr>
            </a:br>
            <a:r>
              <a:rPr lang="en-US" sz="2800" noProof="1">
                <a:solidFill>
                  <a:srgbClr val="FFFFFF"/>
                </a:solidFill>
              </a:rPr>
              <a:t>Function</a:t>
            </a:r>
          </a:p>
        </p:txBody>
      </p:sp>
      <p:sp>
        <p:nvSpPr>
          <p:cNvPr id="12" name="AutoShape 7"/>
          <p:cNvSpPr>
            <a:spLocks noChangeArrowheads="1"/>
          </p:cNvSpPr>
          <p:nvPr/>
        </p:nvSpPr>
        <p:spPr bwMode="auto">
          <a:xfrm>
            <a:off x="7629435" y="4350249"/>
            <a:ext cx="2229557" cy="953805"/>
          </a:xfrm>
          <a:prstGeom prst="wedgeRoundRectCallout">
            <a:avLst>
              <a:gd name="adj1" fmla="val -76872"/>
              <a:gd name="adj2" fmla="val -42072"/>
              <a:gd name="adj3" fmla="val 16667"/>
            </a:avLst>
          </a:prstGeom>
          <a:solidFill>
            <a:schemeClr val="accent2">
              <a:lumMod val="7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3" name="AutoShape 7"/>
          <p:cNvSpPr>
            <a:spLocks noChangeArrowheads="1"/>
          </p:cNvSpPr>
          <p:nvPr/>
        </p:nvSpPr>
        <p:spPr bwMode="auto">
          <a:xfrm>
            <a:off x="9074756" y="2872992"/>
            <a:ext cx="2139222" cy="829992"/>
          </a:xfrm>
          <a:prstGeom prst="wedgeRoundRectCallout">
            <a:avLst>
              <a:gd name="adj1" fmla="val -89626"/>
              <a:gd name="adj2" fmla="val 16208"/>
              <a:gd name="adj3" fmla="val 16667"/>
            </a:avLst>
          </a:prstGeom>
          <a:solidFill>
            <a:schemeClr val="accent2">
              <a:lumMod val="7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a:t>
            </a:r>
            <a:br>
              <a:rPr lang="en-US" sz="2800" noProof="1">
                <a:solidFill>
                  <a:srgbClr val="FFFFFF"/>
                </a:solidFill>
              </a:rPr>
            </a:br>
            <a:r>
              <a:rPr lang="en-US" sz="2800" noProof="1">
                <a:solidFill>
                  <a:srgbClr val="FFFFFF"/>
                </a:solidFill>
              </a:rPr>
              <a:t>Column Alias</a:t>
            </a:r>
          </a:p>
        </p:txBody>
      </p:sp>
      <p:sp>
        <p:nvSpPr>
          <p:cNvPr id="14" name="AutoShape 7"/>
          <p:cNvSpPr>
            <a:spLocks noChangeArrowheads="1"/>
          </p:cNvSpPr>
          <p:nvPr/>
        </p:nvSpPr>
        <p:spPr bwMode="auto">
          <a:xfrm>
            <a:off x="4570412" y="5543662"/>
            <a:ext cx="2229557" cy="953805"/>
          </a:xfrm>
          <a:prstGeom prst="wedgeRoundRectCallout">
            <a:avLst>
              <a:gd name="adj1" fmla="val -38754"/>
              <a:gd name="adj2" fmla="val -84931"/>
              <a:gd name="adj3" fmla="val 16667"/>
            </a:avLst>
          </a:prstGeom>
          <a:solidFill>
            <a:schemeClr val="accent2">
              <a:lumMod val="7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Having Predicate</a:t>
            </a:r>
          </a:p>
        </p:txBody>
      </p:sp>
      <p:sp>
        <p:nvSpPr>
          <p:cNvPr id="15" name="TextBox 14">
            <a:extLst>
              <a:ext uri="{FF2B5EF4-FFF2-40B4-BE49-F238E27FC236}">
                <a16:creationId xmlns:a16="http://schemas.microsoft.com/office/drawing/2014/main" id="{7FDEA07E-2D59-4639-AC90-FBCCF64CBA30}"/>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Having Clause</a:t>
            </a:r>
            <a:endParaRPr lang="en-US" sz="3600" dirty="0">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id="{0AF17261-2C2F-4E71-B323-0B02267B5A67}"/>
              </a:ext>
            </a:extLst>
          </p:cNvPr>
          <p:cNvSpPr>
            <a:spLocks noGrp="1"/>
          </p:cNvSpPr>
          <p:nvPr>
            <p:ph idx="1"/>
          </p:nvPr>
        </p:nvSpPr>
        <p:spPr>
          <a:xfrm>
            <a:off x="453154" y="1024822"/>
            <a:ext cx="10933199" cy="4960755"/>
          </a:xfrm>
        </p:spPr>
        <p:txBody>
          <a:bodyPr>
            <a:normAutofit/>
          </a:bodyPr>
          <a:lstStyle/>
          <a:p>
            <a:pPr>
              <a:lnSpc>
                <a:spcPct val="100000"/>
              </a:lnSpc>
            </a:pPr>
            <a:r>
              <a:rPr lang="en-US" sz="2800" dirty="0">
                <a:latin typeface="Segoe UI" panose="020B0502040204020203" pitchFamily="34" charset="0"/>
                <a:cs typeface="Segoe UI" panose="020B0502040204020203" pitchFamily="34" charset="0"/>
              </a:rPr>
              <a:t>Syntax.</a:t>
            </a:r>
          </a:p>
        </p:txBody>
      </p:sp>
    </p:spTree>
    <p:extLst>
      <p:ext uri="{BB962C8B-B14F-4D97-AF65-F5344CB8AC3E}">
        <p14:creationId xmlns:p14="http://schemas.microsoft.com/office/powerpoint/2010/main" val="34471228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7981" y="990600"/>
            <a:ext cx="10512862" cy="4351338"/>
          </a:xfrm>
        </p:spPr>
        <p:txBody>
          <a:bodyPr>
            <a:noAutofit/>
          </a:bodyPr>
          <a:lstStyle/>
          <a:p>
            <a:pPr marL="444500" indent="-444500">
              <a:lnSpc>
                <a:spcPct val="100000"/>
              </a:lnSpc>
              <a:buFontTx/>
              <a:buAutoNum type="arabicPeriod"/>
            </a:pPr>
            <a:r>
              <a:rPr lang="en-US" sz="3200" dirty="0">
                <a:latin typeface="Segoe UI" panose="020B0502040204020203" pitchFamily="34" charset="0"/>
                <a:cs typeface="Segoe UI" panose="020B0502040204020203" pitchFamily="34" charset="0"/>
              </a:rPr>
              <a:t>Grouping</a:t>
            </a:r>
            <a:endParaRPr lang="bg-BG" sz="3200" dirty="0">
              <a:latin typeface="Segoe UI" panose="020B0502040204020203" pitchFamily="34" charset="0"/>
              <a:cs typeface="Segoe UI" panose="020B0502040204020203" pitchFamily="34" charset="0"/>
            </a:endParaRPr>
          </a:p>
          <a:p>
            <a:pPr marL="444500" indent="-444500">
              <a:lnSpc>
                <a:spcPct val="100000"/>
              </a:lnSpc>
              <a:buFontTx/>
              <a:buAutoNum type="arabicPeriod"/>
            </a:pPr>
            <a:r>
              <a:rPr lang="en-US" sz="3200" dirty="0">
                <a:latin typeface="Segoe UI" panose="020B0502040204020203" pitchFamily="34" charset="0"/>
                <a:cs typeface="Segoe UI" panose="020B0502040204020203" pitchFamily="34" charset="0"/>
              </a:rPr>
              <a:t>Aggregate Functions</a:t>
            </a:r>
            <a:endParaRPr lang="bg-BG" sz="3200" dirty="0">
              <a:latin typeface="Segoe UI" panose="020B0502040204020203" pitchFamily="34" charset="0"/>
              <a:cs typeface="Segoe UI" panose="020B0502040204020203" pitchFamily="34" charset="0"/>
            </a:endParaRPr>
          </a:p>
          <a:p>
            <a:pPr marL="444500" indent="-444500">
              <a:lnSpc>
                <a:spcPct val="100000"/>
              </a:lnSpc>
              <a:buFontTx/>
              <a:buAutoNum type="arabicPeriod"/>
            </a:pPr>
            <a:r>
              <a:rPr lang="en-US" sz="3200" dirty="0">
                <a:latin typeface="Segoe UI" panose="020B0502040204020203" pitchFamily="34" charset="0"/>
                <a:cs typeface="Segoe UI" panose="020B0502040204020203" pitchFamily="34" charset="0"/>
              </a:rPr>
              <a:t>Having</a:t>
            </a:r>
          </a:p>
          <a:p>
            <a:pPr marL="0" indent="0">
              <a:lnSpc>
                <a:spcPct val="100000"/>
              </a:lnSpc>
              <a:buNone/>
            </a:pPr>
            <a:endParaRPr lang="en-US" sz="3200" dirty="0">
              <a:latin typeface="Segoe UI" panose="020B0502040204020203" pitchFamily="34" charset="0"/>
              <a:cs typeface="Segoe UI" panose="020B0502040204020203" pitchFamily="34" charset="0"/>
            </a:endParaRPr>
          </a:p>
        </p:txBody>
      </p:sp>
      <p:sp>
        <p:nvSpPr>
          <p:cNvPr id="11" name="Rectangle 9"/>
          <p:cNvSpPr>
            <a:spLocks noChangeArrowheads="1"/>
          </p:cNvSpPr>
          <p:nvPr/>
        </p:nvSpPr>
        <p:spPr bwMode="auto">
          <a:xfrm>
            <a:off x="3351212" y="2202193"/>
            <a:ext cx="8077200" cy="366520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800" b="1" dirty="0">
                <a:solidFill>
                  <a:schemeClr val="tx2"/>
                </a:solidFill>
                <a:latin typeface="Consolas" panose="020B0609020204030204" pitchFamily="49" charset="0"/>
              </a:rPr>
              <a:t>SELECT</a:t>
            </a:r>
            <a:r>
              <a:rPr lang="en-US" sz="2800" dirty="0">
                <a:solidFill>
                  <a:schemeClr val="tx2"/>
                </a:solidFill>
                <a:latin typeface="Consolas" panose="020B0609020204030204" pitchFamily="49" charset="0"/>
              </a:rPr>
              <a:t> </a:t>
            </a:r>
            <a:endParaRPr lang="bg-BG" sz="2800" noProof="1">
              <a:solidFill>
                <a:schemeClr val="tx2"/>
              </a:solidFill>
              <a:latin typeface="Consolas" panose="020B0609020204030204" pitchFamily="49" charset="0"/>
            </a:endParaRPr>
          </a:p>
          <a:p>
            <a:r>
              <a:rPr lang="bg-BG" sz="2800" b="1" noProof="1">
                <a:solidFill>
                  <a:schemeClr val="tx2"/>
                </a:solidFill>
                <a:latin typeface="Consolas" panose="020B0609020204030204" pitchFamily="49" charset="0"/>
              </a:rPr>
              <a:t>  </a:t>
            </a:r>
            <a:r>
              <a:rPr lang="en-US" sz="2800" b="1" dirty="0">
                <a:solidFill>
                  <a:srgbClr val="F3BE60"/>
                </a:solidFill>
                <a:latin typeface="Consolas" panose="020B0609020204030204" pitchFamily="49" charset="0"/>
              </a:rPr>
              <a:t>SUM</a:t>
            </a:r>
            <a:r>
              <a:rPr lang="en-US" sz="2800" dirty="0">
                <a:solidFill>
                  <a:schemeClr val="tx2"/>
                </a:solidFill>
                <a:latin typeface="Consolas" panose="020B0609020204030204" pitchFamily="49" charset="0"/>
              </a:rPr>
              <a:t>(e.Salary) </a:t>
            </a:r>
            <a:r>
              <a:rPr lang="en-US" sz="2800" b="1" dirty="0">
                <a:solidFill>
                  <a:srgbClr val="F3BE60"/>
                </a:solidFill>
                <a:latin typeface="Consolas" panose="020B0609020204030204" pitchFamily="49" charset="0"/>
              </a:rPr>
              <a:t>AS</a:t>
            </a:r>
            <a:r>
              <a:rPr lang="en-US" sz="2800" dirty="0">
                <a:solidFill>
                  <a:schemeClr val="tx2"/>
                </a:solidFill>
                <a:latin typeface="Consolas" panose="020B0609020204030204" pitchFamily="49" charset="0"/>
              </a:rPr>
              <a:t> '</a:t>
            </a:r>
            <a:r>
              <a:rPr lang="en-US" sz="2800" dirty="0" err="1">
                <a:solidFill>
                  <a:schemeClr val="tx2"/>
                </a:solidFill>
                <a:latin typeface="Consolas" panose="020B0609020204030204" pitchFamily="49" charset="0"/>
              </a:rPr>
              <a:t>TotalSalary</a:t>
            </a:r>
            <a:r>
              <a:rPr lang="en-US" sz="2800" dirty="0">
                <a:solidFill>
                  <a:schemeClr val="tx2"/>
                </a:solidFill>
                <a:latin typeface="Consolas" panose="020B0609020204030204" pitchFamily="49" charset="0"/>
              </a:rPr>
              <a:t>’</a:t>
            </a:r>
          </a:p>
          <a:p>
            <a:r>
              <a:rPr lang="en-US" sz="2800" dirty="0">
                <a:solidFill>
                  <a:schemeClr val="tx2"/>
                </a:solidFill>
                <a:latin typeface="Consolas" panose="020B0609020204030204" pitchFamily="49" charset="0"/>
              </a:rPr>
              <a:t> ,</a:t>
            </a:r>
            <a:r>
              <a:rPr lang="en-US" sz="2800" b="1" dirty="0">
                <a:solidFill>
                  <a:srgbClr val="F3BE60"/>
                </a:solidFill>
                <a:latin typeface="Consolas" panose="020B0609020204030204" pitchFamily="49" charset="0"/>
              </a:rPr>
              <a:t>AVG</a:t>
            </a:r>
            <a:r>
              <a:rPr lang="en-US" sz="2800" dirty="0">
                <a:solidFill>
                  <a:schemeClr val="tx2"/>
                </a:solidFill>
                <a:latin typeface="Consolas" panose="020B0609020204030204" pitchFamily="49" charset="0"/>
              </a:rPr>
              <a:t>(</a:t>
            </a:r>
            <a:r>
              <a:rPr lang="en-US" sz="2800" dirty="0" err="1">
                <a:solidFill>
                  <a:schemeClr val="tx2"/>
                </a:solidFill>
                <a:latin typeface="Consolas" panose="020B0609020204030204" pitchFamily="49" charset="0"/>
              </a:rPr>
              <a:t>e.Salary</a:t>
            </a:r>
            <a:r>
              <a:rPr lang="en-US" sz="2800" dirty="0">
                <a:solidFill>
                  <a:schemeClr val="tx2"/>
                </a:solidFill>
                <a:latin typeface="Consolas" panose="020B0609020204030204" pitchFamily="49" charset="0"/>
              </a:rPr>
              <a:t>) </a:t>
            </a:r>
            <a:r>
              <a:rPr lang="en-US" sz="2800" b="1" dirty="0">
                <a:solidFill>
                  <a:srgbClr val="F3BE60"/>
                </a:solidFill>
                <a:latin typeface="Consolas" panose="020B0609020204030204" pitchFamily="49" charset="0"/>
              </a:rPr>
              <a:t>AS</a:t>
            </a:r>
            <a:r>
              <a:rPr lang="en-US" sz="2800" dirty="0">
                <a:solidFill>
                  <a:schemeClr val="tx2"/>
                </a:solidFill>
                <a:latin typeface="Consolas" panose="020B0609020204030204" pitchFamily="49" charset="0"/>
              </a:rPr>
              <a:t> ‘</a:t>
            </a:r>
            <a:r>
              <a:rPr lang="en-US" sz="2800" dirty="0" err="1">
                <a:solidFill>
                  <a:schemeClr val="tx2"/>
                </a:solidFill>
                <a:latin typeface="Consolas" panose="020B0609020204030204" pitchFamily="49" charset="0"/>
              </a:rPr>
              <a:t>AverageSalary</a:t>
            </a:r>
            <a:r>
              <a:rPr lang="en-US" sz="2800" dirty="0">
                <a:solidFill>
                  <a:schemeClr val="tx2"/>
                </a:solidFill>
                <a:latin typeface="Consolas" panose="020B0609020204030204" pitchFamily="49" charset="0"/>
              </a:rPr>
              <a:t>’</a:t>
            </a:r>
          </a:p>
          <a:p>
            <a:r>
              <a:rPr lang="en-US" sz="2800" dirty="0">
                <a:solidFill>
                  <a:schemeClr val="tx2"/>
                </a:solidFill>
                <a:latin typeface="Consolas" panose="020B0609020204030204" pitchFamily="49" charset="0"/>
              </a:rPr>
              <a:t> ,</a:t>
            </a:r>
            <a:r>
              <a:rPr lang="en-US" sz="2800" b="1" dirty="0">
                <a:solidFill>
                  <a:srgbClr val="F3BE60"/>
                </a:solidFill>
                <a:latin typeface="Consolas" panose="020B0609020204030204" pitchFamily="49" charset="0"/>
              </a:rPr>
              <a:t>MIN</a:t>
            </a:r>
            <a:r>
              <a:rPr lang="en-US" sz="2800" dirty="0">
                <a:solidFill>
                  <a:schemeClr val="tx2"/>
                </a:solidFill>
                <a:latin typeface="Consolas" panose="020B0609020204030204" pitchFamily="49" charset="0"/>
              </a:rPr>
              <a:t>(</a:t>
            </a:r>
            <a:r>
              <a:rPr lang="en-US" sz="2800" dirty="0" err="1">
                <a:solidFill>
                  <a:schemeClr val="tx2"/>
                </a:solidFill>
                <a:latin typeface="Consolas" panose="020B0609020204030204" pitchFamily="49" charset="0"/>
              </a:rPr>
              <a:t>e.Salary</a:t>
            </a:r>
            <a:r>
              <a:rPr lang="en-US" sz="2800" dirty="0">
                <a:solidFill>
                  <a:schemeClr val="tx2"/>
                </a:solidFill>
                <a:latin typeface="Consolas" panose="020B0609020204030204" pitchFamily="49" charset="0"/>
              </a:rPr>
              <a:t>) </a:t>
            </a:r>
            <a:r>
              <a:rPr lang="en-US" sz="2800" b="1" dirty="0">
                <a:solidFill>
                  <a:srgbClr val="F3BE60"/>
                </a:solidFill>
                <a:latin typeface="Consolas" panose="020B0609020204030204" pitchFamily="49" charset="0"/>
              </a:rPr>
              <a:t>AS</a:t>
            </a:r>
            <a:r>
              <a:rPr lang="en-US" sz="2800" dirty="0">
                <a:solidFill>
                  <a:schemeClr val="tx2"/>
                </a:solidFill>
                <a:latin typeface="Consolas" panose="020B0609020204030204" pitchFamily="49" charset="0"/>
              </a:rPr>
              <a:t> ‘</a:t>
            </a:r>
            <a:r>
              <a:rPr lang="en-US" sz="2800" dirty="0" err="1">
                <a:solidFill>
                  <a:schemeClr val="tx2"/>
                </a:solidFill>
                <a:latin typeface="Consolas" panose="020B0609020204030204" pitchFamily="49" charset="0"/>
              </a:rPr>
              <a:t>MinSalary</a:t>
            </a:r>
            <a:r>
              <a:rPr lang="en-US" sz="2800" dirty="0">
                <a:solidFill>
                  <a:schemeClr val="tx2"/>
                </a:solidFill>
                <a:latin typeface="Consolas" panose="020B0609020204030204" pitchFamily="49" charset="0"/>
              </a:rPr>
              <a:t>’</a:t>
            </a:r>
          </a:p>
          <a:p>
            <a:r>
              <a:rPr lang="en-US" sz="2800" dirty="0">
                <a:solidFill>
                  <a:schemeClr val="tx2"/>
                </a:solidFill>
                <a:latin typeface="Consolas" panose="020B0609020204030204" pitchFamily="49" charset="0"/>
              </a:rPr>
              <a:t> ,</a:t>
            </a:r>
            <a:r>
              <a:rPr lang="en-US" sz="2800" b="1" dirty="0">
                <a:solidFill>
                  <a:srgbClr val="F3BE60"/>
                </a:solidFill>
                <a:latin typeface="Consolas" panose="020B0609020204030204" pitchFamily="49" charset="0"/>
              </a:rPr>
              <a:t>MAX</a:t>
            </a:r>
            <a:r>
              <a:rPr lang="en-US" sz="2800" dirty="0">
                <a:solidFill>
                  <a:schemeClr val="tx2"/>
                </a:solidFill>
                <a:latin typeface="Consolas" panose="020B0609020204030204" pitchFamily="49" charset="0"/>
              </a:rPr>
              <a:t>(</a:t>
            </a:r>
            <a:r>
              <a:rPr lang="en-US" sz="2800" dirty="0" err="1">
                <a:solidFill>
                  <a:schemeClr val="tx2"/>
                </a:solidFill>
                <a:latin typeface="Consolas" panose="020B0609020204030204" pitchFamily="49" charset="0"/>
              </a:rPr>
              <a:t>e.Salary</a:t>
            </a:r>
            <a:r>
              <a:rPr lang="en-US" sz="2800" dirty="0">
                <a:solidFill>
                  <a:schemeClr val="tx2"/>
                </a:solidFill>
                <a:latin typeface="Consolas" panose="020B0609020204030204" pitchFamily="49" charset="0"/>
              </a:rPr>
              <a:t>) </a:t>
            </a:r>
            <a:r>
              <a:rPr lang="en-US" sz="2800" b="1" dirty="0">
                <a:solidFill>
                  <a:srgbClr val="F3BE60"/>
                </a:solidFill>
                <a:latin typeface="Consolas" panose="020B0609020204030204" pitchFamily="49" charset="0"/>
              </a:rPr>
              <a:t>AS</a:t>
            </a:r>
            <a:r>
              <a:rPr lang="en-US" sz="2800" dirty="0">
                <a:solidFill>
                  <a:schemeClr val="tx2"/>
                </a:solidFill>
                <a:latin typeface="Consolas" panose="020B0609020204030204" pitchFamily="49" charset="0"/>
              </a:rPr>
              <a:t> ‘</a:t>
            </a:r>
            <a:r>
              <a:rPr lang="en-US" sz="2800" dirty="0" err="1">
                <a:solidFill>
                  <a:schemeClr val="tx2"/>
                </a:solidFill>
                <a:latin typeface="Consolas" panose="020B0609020204030204" pitchFamily="49" charset="0"/>
              </a:rPr>
              <a:t>MaxSalary</a:t>
            </a:r>
            <a:r>
              <a:rPr lang="en-US" sz="2800" dirty="0">
                <a:solidFill>
                  <a:schemeClr val="tx2"/>
                </a:solidFill>
                <a:latin typeface="Consolas" panose="020B0609020204030204" pitchFamily="49" charset="0"/>
              </a:rPr>
              <a:t>’</a:t>
            </a:r>
          </a:p>
          <a:p>
            <a:r>
              <a:rPr lang="en-GB" sz="2800" b="1" dirty="0">
                <a:solidFill>
                  <a:schemeClr val="tx2"/>
                </a:solidFill>
                <a:latin typeface="Consolas" panose="020B0609020204030204" pitchFamily="49" charset="0"/>
              </a:rPr>
              <a:t>FROM</a:t>
            </a:r>
            <a:r>
              <a:rPr lang="en-GB" sz="2800" dirty="0">
                <a:solidFill>
                  <a:schemeClr val="tx2"/>
                </a:solidFill>
                <a:latin typeface="Consolas" panose="020B0609020204030204" pitchFamily="49" charset="0"/>
              </a:rPr>
              <a:t> Employees </a:t>
            </a:r>
            <a:r>
              <a:rPr lang="en-GB" sz="2800" b="1" dirty="0">
                <a:solidFill>
                  <a:srgbClr val="F3BE60"/>
                </a:solidFill>
                <a:latin typeface="Consolas" panose="020B0609020204030204" pitchFamily="49" charset="0"/>
              </a:rPr>
              <a:t>AS</a:t>
            </a:r>
            <a:r>
              <a:rPr lang="en-GB" sz="2800" dirty="0">
                <a:solidFill>
                  <a:schemeClr val="tx2"/>
                </a:solidFill>
                <a:latin typeface="Consolas" panose="020B0609020204030204" pitchFamily="49" charset="0"/>
              </a:rPr>
              <a:t> e</a:t>
            </a:r>
          </a:p>
          <a:p>
            <a:r>
              <a:rPr lang="en-GB" sz="2800" b="1" dirty="0">
                <a:solidFill>
                  <a:srgbClr val="F3BE60"/>
                </a:solidFill>
                <a:latin typeface="Consolas" panose="020B0609020204030204" pitchFamily="49" charset="0"/>
              </a:rPr>
              <a:t>GROUP</a:t>
            </a:r>
            <a:r>
              <a:rPr lang="en-GB" sz="2800" dirty="0">
                <a:solidFill>
                  <a:srgbClr val="F3BE60"/>
                </a:solidFill>
                <a:latin typeface="Consolas" panose="020B0609020204030204" pitchFamily="49" charset="0"/>
              </a:rPr>
              <a:t> </a:t>
            </a:r>
            <a:r>
              <a:rPr lang="en-GB" sz="2800" b="1" dirty="0">
                <a:solidFill>
                  <a:srgbClr val="F3BE60"/>
                </a:solidFill>
                <a:latin typeface="Consolas" panose="020B0609020204030204" pitchFamily="49" charset="0"/>
              </a:rPr>
              <a:t>BY</a:t>
            </a:r>
            <a:r>
              <a:rPr lang="en-GB" sz="2800" dirty="0">
                <a:solidFill>
                  <a:srgbClr val="F3BE60"/>
                </a:solidFill>
                <a:latin typeface="Consolas" panose="020B0609020204030204" pitchFamily="49" charset="0"/>
              </a:rPr>
              <a:t> </a:t>
            </a:r>
            <a:r>
              <a:rPr lang="en-US" sz="2800" noProof="1">
                <a:solidFill>
                  <a:schemeClr val="tx2"/>
                </a:solidFill>
                <a:latin typeface="Consolas" panose="020B0609020204030204" pitchFamily="49" charset="0"/>
              </a:rPr>
              <a:t>e.DepartmentID</a:t>
            </a:r>
          </a:p>
          <a:p>
            <a:r>
              <a:rPr lang="en-GB" sz="2800" b="1" dirty="0">
                <a:solidFill>
                  <a:srgbClr val="F3BE60"/>
                </a:solidFill>
                <a:latin typeface="Consolas" panose="020B0609020204030204" pitchFamily="49" charset="0"/>
              </a:rPr>
              <a:t>HAVING</a:t>
            </a:r>
            <a:r>
              <a:rPr lang="en-GB" sz="2800" dirty="0">
                <a:solidFill>
                  <a:schemeClr val="tx2"/>
                </a:solidFill>
                <a:latin typeface="Consolas" panose="020B0609020204030204" pitchFamily="49" charset="0"/>
              </a:rPr>
              <a:t> </a:t>
            </a:r>
            <a:r>
              <a:rPr lang="en-GB" sz="2800" b="1" dirty="0">
                <a:solidFill>
                  <a:srgbClr val="F3BE60"/>
                </a:solidFill>
                <a:latin typeface="Consolas" panose="020B0609020204030204" pitchFamily="49" charset="0"/>
              </a:rPr>
              <a:t>SUM</a:t>
            </a:r>
            <a:r>
              <a:rPr lang="en-GB" sz="2800" dirty="0">
                <a:solidFill>
                  <a:schemeClr val="tx2"/>
                </a:solidFill>
                <a:latin typeface="Consolas" panose="020B0609020204030204" pitchFamily="49" charset="0"/>
              </a:rPr>
              <a:t>(e.Salary) &lt; 250000</a:t>
            </a:r>
          </a:p>
        </p:txBody>
      </p:sp>
      <p:sp>
        <p:nvSpPr>
          <p:cNvPr id="15" name="TextBox 14">
            <a:extLst>
              <a:ext uri="{FF2B5EF4-FFF2-40B4-BE49-F238E27FC236}">
                <a16:creationId xmlns:a16="http://schemas.microsoft.com/office/drawing/2014/main" id="{616AA6FA-FF56-48CE-AB8F-1932A76A84F5}"/>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Summary</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18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fade">
                                      <p:cBhvr>
                                        <p:cTn id="10" dur="500"/>
                                        <p:tgtEl>
                                          <p:spTgt spid="11">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animEffect transition="in" filter="fade">
                                      <p:cBhvr>
                                        <p:cTn id="13" dur="500"/>
                                        <p:tgtEl>
                                          <p:spTgt spid="11">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6" end="6"/>
                                            </p:txEl>
                                          </p:spTgt>
                                        </p:tgtEl>
                                        <p:attrNameLst>
                                          <p:attrName>style.visibility</p:attrName>
                                        </p:attrNameLst>
                                      </p:cBhvr>
                                      <p:to>
                                        <p:strVal val="visible"/>
                                      </p:to>
                                    </p:set>
                                    <p:animEffect transition="in" filter="fade">
                                      <p:cBhvr>
                                        <p:cTn id="16" dur="500"/>
                                        <p:tgtEl>
                                          <p:spTgt spid="11">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xEl>
                                              <p:pRg st="1" end="1"/>
                                            </p:txEl>
                                          </p:spTgt>
                                        </p:tgtEl>
                                        <p:attrNameLst>
                                          <p:attrName>style.visibility</p:attrName>
                                        </p:attrNameLst>
                                      </p:cBhvr>
                                      <p:to>
                                        <p:strVal val="visible"/>
                                      </p:to>
                                    </p:set>
                                    <p:animEffect transition="in" filter="fade">
                                      <p:cBhvr>
                                        <p:cTn id="24" dur="500"/>
                                        <p:tgtEl>
                                          <p:spTgt spid="11">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animEffect transition="in" filter="fade">
                                      <p:cBhvr>
                                        <p:cTn id="27" dur="500"/>
                                        <p:tgtEl>
                                          <p:spTgt spid="11">
                                            <p:txEl>
                                              <p:pRg st="2" end="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xEl>
                                              <p:pRg st="3" end="3"/>
                                            </p:txEl>
                                          </p:spTgt>
                                        </p:tgtEl>
                                        <p:attrNameLst>
                                          <p:attrName>style.visibility</p:attrName>
                                        </p:attrNameLst>
                                      </p:cBhvr>
                                      <p:to>
                                        <p:strVal val="visible"/>
                                      </p:to>
                                    </p:set>
                                    <p:animEffect transition="in" filter="fade">
                                      <p:cBhvr>
                                        <p:cTn id="30" dur="500"/>
                                        <p:tgtEl>
                                          <p:spTgt spid="11">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xEl>
                                              <p:pRg st="4" end="4"/>
                                            </p:txEl>
                                          </p:spTgt>
                                        </p:tgtEl>
                                        <p:attrNameLst>
                                          <p:attrName>style.visibility</p:attrName>
                                        </p:attrNameLst>
                                      </p:cBhvr>
                                      <p:to>
                                        <p:strVal val="visible"/>
                                      </p:to>
                                    </p:set>
                                    <p:animEffect transition="in" filter="fade">
                                      <p:cBhvr>
                                        <p:cTn id="33" dur="500"/>
                                        <p:tgtEl>
                                          <p:spTgt spid="11">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xEl>
                                              <p:pRg st="2" end="2"/>
                                            </p:txEl>
                                          </p:spTgt>
                                        </p:tgtEl>
                                        <p:attrNameLst>
                                          <p:attrName>style.visibility</p:attrName>
                                        </p:attrNameLst>
                                      </p:cBhvr>
                                      <p:to>
                                        <p:strVal val="visible"/>
                                      </p:to>
                                    </p:set>
                                    <p:animEffect transition="in" filter="fade">
                                      <p:cBhvr>
                                        <p:cTn id="38" dur="500"/>
                                        <p:tgtEl>
                                          <p:spTgt spid="5">
                                            <p:txEl>
                                              <p:pRg st="2" end="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1">
                                            <p:txEl>
                                              <p:pRg st="7" end="7"/>
                                            </p:txEl>
                                          </p:spTgt>
                                        </p:tgtEl>
                                        <p:attrNameLst>
                                          <p:attrName>style.visibility</p:attrName>
                                        </p:attrNameLst>
                                      </p:cBhvr>
                                      <p:to>
                                        <p:strVal val="visible"/>
                                      </p:to>
                                    </p:set>
                                    <p:animEffect transition="in" filter="fade">
                                      <p:cBhvr>
                                        <p:cTn id="41"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Logical vs Physical Execution</a:t>
            </a:r>
          </a:p>
        </p:txBody>
      </p:sp>
      <p:sp>
        <p:nvSpPr>
          <p:cNvPr id="2" name="Slide Number Placeholder 1"/>
          <p:cNvSpPr>
            <a:spLocks noGrp="1"/>
          </p:cNvSpPr>
          <p:nvPr>
            <p:ph type="sldNum" sz="quarter" idx="4294967295"/>
          </p:nvPr>
        </p:nvSpPr>
        <p:spPr>
          <a:xfrm>
            <a:off x="8608357" y="6356351"/>
            <a:ext cx="2742486" cy="365125"/>
          </a:xfrm>
          <a:prstGeom prst="rect">
            <a:avLst/>
          </a:prstGeom>
        </p:spPr>
        <p:txBody>
          <a:bodyPr/>
          <a:lstStyle/>
          <a:p>
            <a:fld id="{C014DD1E-5D91-48A3-AD6D-45FBA980D106}" type="slidenum">
              <a:rPr lang="en-US" smtClean="0"/>
              <a:pPr/>
              <a:t>26</a:t>
            </a:fld>
            <a:endParaRPr lang="en-US" dirty="0"/>
          </a:p>
        </p:txBody>
      </p:sp>
      <p:graphicFrame>
        <p:nvGraphicFramePr>
          <p:cNvPr id="9" name="Table 8"/>
          <p:cNvGraphicFramePr>
            <a:graphicFrameLocks noGrp="1"/>
          </p:cNvGraphicFramePr>
          <p:nvPr/>
        </p:nvGraphicFramePr>
        <p:xfrm>
          <a:off x="1446212" y="1037643"/>
          <a:ext cx="8835024" cy="5532758"/>
        </p:xfrm>
        <a:graphic>
          <a:graphicData uri="http://schemas.openxmlformats.org/drawingml/2006/table">
            <a:tbl>
              <a:tblPr firstRow="1" bandRow="1">
                <a:tableStyleId>{7DF18680-E054-41AD-8BC1-D1AEF772440D}</a:tableStyleId>
              </a:tblPr>
              <a:tblGrid>
                <a:gridCol w="2945008">
                  <a:extLst>
                    <a:ext uri="{9D8B030D-6E8A-4147-A177-3AD203B41FA5}">
                      <a16:colId xmlns:a16="http://schemas.microsoft.com/office/drawing/2014/main" val="3434339684"/>
                    </a:ext>
                  </a:extLst>
                </a:gridCol>
                <a:gridCol w="2945008">
                  <a:extLst>
                    <a:ext uri="{9D8B030D-6E8A-4147-A177-3AD203B41FA5}">
                      <a16:colId xmlns:a16="http://schemas.microsoft.com/office/drawing/2014/main" val="2411339168"/>
                    </a:ext>
                  </a:extLst>
                </a:gridCol>
                <a:gridCol w="2945008">
                  <a:extLst>
                    <a:ext uri="{9D8B030D-6E8A-4147-A177-3AD203B41FA5}">
                      <a16:colId xmlns:a16="http://schemas.microsoft.com/office/drawing/2014/main" val="1232621847"/>
                    </a:ext>
                  </a:extLst>
                </a:gridCol>
              </a:tblGrid>
              <a:tr h="502978">
                <a:tc>
                  <a:txBody>
                    <a:bodyPr/>
                    <a:lstStyle/>
                    <a:p>
                      <a:r>
                        <a:rPr lang="en-US" sz="2600" dirty="0"/>
                        <a:t>Execution Order</a:t>
                      </a:r>
                    </a:p>
                  </a:txBody>
                  <a:tcPr marL="99421" marR="99421" marT="49709" marB="49709"/>
                </a:tc>
                <a:tc>
                  <a:txBody>
                    <a:bodyPr/>
                    <a:lstStyle/>
                    <a:p>
                      <a:r>
                        <a:rPr lang="en-US" sz="2600" dirty="0"/>
                        <a:t>Logical</a:t>
                      </a:r>
                      <a:r>
                        <a:rPr lang="en-US" sz="2600" baseline="0" dirty="0"/>
                        <a:t> Execution</a:t>
                      </a:r>
                      <a:endParaRPr lang="en-US" sz="2600" dirty="0"/>
                    </a:p>
                  </a:txBody>
                  <a:tcPr marL="99421" marR="99421" marT="49709" marB="49709"/>
                </a:tc>
                <a:tc>
                  <a:txBody>
                    <a:bodyPr/>
                    <a:lstStyle/>
                    <a:p>
                      <a:r>
                        <a:rPr lang="en-US" sz="2600" dirty="0"/>
                        <a:t>Physical Execution</a:t>
                      </a:r>
                    </a:p>
                  </a:txBody>
                  <a:tcPr marL="99421" marR="99421" marT="49709" marB="49709"/>
                </a:tc>
                <a:extLst>
                  <a:ext uri="{0D108BD9-81ED-4DB2-BD59-A6C34878D82A}">
                    <a16:rowId xmlns:a16="http://schemas.microsoft.com/office/drawing/2014/main" val="3854412626"/>
                  </a:ext>
                </a:extLst>
              </a:tr>
              <a:tr h="502978">
                <a:tc>
                  <a:txBody>
                    <a:bodyPr/>
                    <a:lstStyle/>
                    <a:p>
                      <a:r>
                        <a:rPr lang="en-US" sz="2600" dirty="0"/>
                        <a:t>1</a:t>
                      </a:r>
                    </a:p>
                  </a:txBody>
                  <a:tcPr marL="99421" marR="99421" marT="49709" marB="49709"/>
                </a:tc>
                <a:tc>
                  <a:txBody>
                    <a:bodyPr/>
                    <a:lstStyle/>
                    <a:p>
                      <a:r>
                        <a:rPr lang="en-US" sz="2600" dirty="0"/>
                        <a:t>SELECT</a:t>
                      </a:r>
                    </a:p>
                  </a:txBody>
                  <a:tcPr marL="99421" marR="99421" marT="49709" marB="49709"/>
                </a:tc>
                <a:tc>
                  <a:txBody>
                    <a:bodyPr/>
                    <a:lstStyle/>
                    <a:p>
                      <a:r>
                        <a:rPr lang="en-US" sz="2600" dirty="0"/>
                        <a:t>FROM</a:t>
                      </a:r>
                    </a:p>
                  </a:txBody>
                  <a:tcPr marL="99421" marR="99421" marT="49709" marB="49709"/>
                </a:tc>
                <a:extLst>
                  <a:ext uri="{0D108BD9-81ED-4DB2-BD59-A6C34878D82A}">
                    <a16:rowId xmlns:a16="http://schemas.microsoft.com/office/drawing/2014/main" val="2348470260"/>
                  </a:ext>
                </a:extLst>
              </a:tr>
              <a:tr h="502978">
                <a:tc>
                  <a:txBody>
                    <a:bodyPr/>
                    <a:lstStyle/>
                    <a:p>
                      <a:r>
                        <a:rPr lang="en-US" sz="2600" dirty="0"/>
                        <a:t>2</a:t>
                      </a:r>
                    </a:p>
                  </a:txBody>
                  <a:tcPr marL="99421" marR="99421" marT="49709" marB="49709"/>
                </a:tc>
                <a:tc>
                  <a:txBody>
                    <a:bodyPr/>
                    <a:lstStyle/>
                    <a:p>
                      <a:r>
                        <a:rPr lang="en-US" sz="2600" dirty="0"/>
                        <a:t>DISTINCT</a:t>
                      </a:r>
                    </a:p>
                  </a:txBody>
                  <a:tcPr marL="99421" marR="99421" marT="49709" marB="49709"/>
                </a:tc>
                <a:tc>
                  <a:txBody>
                    <a:bodyPr/>
                    <a:lstStyle/>
                    <a:p>
                      <a:r>
                        <a:rPr lang="en-US" sz="2600" dirty="0"/>
                        <a:t>ON</a:t>
                      </a:r>
                    </a:p>
                  </a:txBody>
                  <a:tcPr marL="99421" marR="99421" marT="49709" marB="49709"/>
                </a:tc>
                <a:extLst>
                  <a:ext uri="{0D108BD9-81ED-4DB2-BD59-A6C34878D82A}">
                    <a16:rowId xmlns:a16="http://schemas.microsoft.com/office/drawing/2014/main" val="2889742606"/>
                  </a:ext>
                </a:extLst>
              </a:tr>
              <a:tr h="502978">
                <a:tc>
                  <a:txBody>
                    <a:bodyPr/>
                    <a:lstStyle/>
                    <a:p>
                      <a:r>
                        <a:rPr lang="en-US" sz="2600" dirty="0"/>
                        <a:t>3</a:t>
                      </a:r>
                    </a:p>
                  </a:txBody>
                  <a:tcPr marL="99421" marR="99421" marT="49709" marB="49709"/>
                </a:tc>
                <a:tc>
                  <a:txBody>
                    <a:bodyPr/>
                    <a:lstStyle/>
                    <a:p>
                      <a:r>
                        <a:rPr lang="en-US" sz="2600" dirty="0"/>
                        <a:t>TOP</a:t>
                      </a:r>
                    </a:p>
                  </a:txBody>
                  <a:tcPr marL="99421" marR="99421" marT="49709" marB="49709"/>
                </a:tc>
                <a:tc>
                  <a:txBody>
                    <a:bodyPr/>
                    <a:lstStyle/>
                    <a:p>
                      <a:r>
                        <a:rPr lang="en-US" sz="2600" dirty="0"/>
                        <a:t>OUTER</a:t>
                      </a:r>
                    </a:p>
                  </a:txBody>
                  <a:tcPr marL="99421" marR="99421" marT="49709" marB="49709"/>
                </a:tc>
                <a:extLst>
                  <a:ext uri="{0D108BD9-81ED-4DB2-BD59-A6C34878D82A}">
                    <a16:rowId xmlns:a16="http://schemas.microsoft.com/office/drawing/2014/main" val="1269310737"/>
                  </a:ext>
                </a:extLst>
              </a:tr>
              <a:tr h="502978">
                <a:tc>
                  <a:txBody>
                    <a:bodyPr/>
                    <a:lstStyle/>
                    <a:p>
                      <a:r>
                        <a:rPr lang="en-US" sz="2600" dirty="0"/>
                        <a:t>4</a:t>
                      </a:r>
                    </a:p>
                  </a:txBody>
                  <a:tcPr marL="99421" marR="99421" marT="49709" marB="49709"/>
                </a:tc>
                <a:tc>
                  <a:txBody>
                    <a:bodyPr/>
                    <a:lstStyle/>
                    <a:p>
                      <a:r>
                        <a:rPr lang="en-US" sz="2600" dirty="0"/>
                        <a:t>FROM</a:t>
                      </a:r>
                    </a:p>
                  </a:txBody>
                  <a:tcPr marL="99421" marR="99421" marT="49709" marB="49709"/>
                </a:tc>
                <a:tc>
                  <a:txBody>
                    <a:bodyPr/>
                    <a:lstStyle/>
                    <a:p>
                      <a:r>
                        <a:rPr lang="en-US" sz="2600" dirty="0"/>
                        <a:t>WHERE</a:t>
                      </a:r>
                    </a:p>
                  </a:txBody>
                  <a:tcPr marL="99421" marR="99421" marT="49709" marB="49709"/>
                </a:tc>
                <a:extLst>
                  <a:ext uri="{0D108BD9-81ED-4DB2-BD59-A6C34878D82A}">
                    <a16:rowId xmlns:a16="http://schemas.microsoft.com/office/drawing/2014/main" val="939920258"/>
                  </a:ext>
                </a:extLst>
              </a:tr>
              <a:tr h="502978">
                <a:tc>
                  <a:txBody>
                    <a:bodyPr/>
                    <a:lstStyle/>
                    <a:p>
                      <a:r>
                        <a:rPr lang="en-US" sz="2600" dirty="0"/>
                        <a:t>5</a:t>
                      </a:r>
                    </a:p>
                  </a:txBody>
                  <a:tcPr marL="99421" marR="99421" marT="49709" marB="49709"/>
                </a:tc>
                <a:tc>
                  <a:txBody>
                    <a:bodyPr/>
                    <a:lstStyle/>
                    <a:p>
                      <a:r>
                        <a:rPr lang="en-US" sz="2600" dirty="0"/>
                        <a:t>ON</a:t>
                      </a:r>
                    </a:p>
                  </a:txBody>
                  <a:tcPr marL="99421" marR="99421" marT="49709" marB="49709"/>
                </a:tc>
                <a:tc>
                  <a:txBody>
                    <a:bodyPr/>
                    <a:lstStyle/>
                    <a:p>
                      <a:r>
                        <a:rPr lang="en-US" sz="2600" dirty="0"/>
                        <a:t>GROUP BY</a:t>
                      </a:r>
                    </a:p>
                  </a:txBody>
                  <a:tcPr marL="99421" marR="99421" marT="49709" marB="49709"/>
                </a:tc>
                <a:extLst>
                  <a:ext uri="{0D108BD9-81ED-4DB2-BD59-A6C34878D82A}">
                    <a16:rowId xmlns:a16="http://schemas.microsoft.com/office/drawing/2014/main" val="2898239669"/>
                  </a:ext>
                </a:extLst>
              </a:tr>
              <a:tr h="502978">
                <a:tc>
                  <a:txBody>
                    <a:bodyPr/>
                    <a:lstStyle/>
                    <a:p>
                      <a:r>
                        <a:rPr lang="en-US" sz="2600" dirty="0"/>
                        <a:t>6</a:t>
                      </a:r>
                    </a:p>
                  </a:txBody>
                  <a:tcPr marL="99421" marR="99421" marT="49709" marB="49709"/>
                </a:tc>
                <a:tc>
                  <a:txBody>
                    <a:bodyPr/>
                    <a:lstStyle/>
                    <a:p>
                      <a:r>
                        <a:rPr lang="en-US" sz="2600" dirty="0"/>
                        <a:t>OUTER</a:t>
                      </a:r>
                    </a:p>
                  </a:txBody>
                  <a:tcPr marL="99421" marR="99421" marT="49709" marB="49709"/>
                </a:tc>
                <a:tc>
                  <a:txBody>
                    <a:bodyPr/>
                    <a:lstStyle/>
                    <a:p>
                      <a:r>
                        <a:rPr lang="en-US" sz="2600" dirty="0"/>
                        <a:t>HAVING</a:t>
                      </a:r>
                    </a:p>
                  </a:txBody>
                  <a:tcPr marL="99421" marR="99421" marT="49709" marB="49709"/>
                </a:tc>
                <a:extLst>
                  <a:ext uri="{0D108BD9-81ED-4DB2-BD59-A6C34878D82A}">
                    <a16:rowId xmlns:a16="http://schemas.microsoft.com/office/drawing/2014/main" val="1948084126"/>
                  </a:ext>
                </a:extLst>
              </a:tr>
              <a:tr h="502978">
                <a:tc>
                  <a:txBody>
                    <a:bodyPr/>
                    <a:lstStyle/>
                    <a:p>
                      <a:r>
                        <a:rPr lang="en-US" sz="2600" dirty="0"/>
                        <a:t>7</a:t>
                      </a:r>
                    </a:p>
                  </a:txBody>
                  <a:tcPr marL="99421" marR="99421" marT="49709" marB="49709"/>
                </a:tc>
                <a:tc>
                  <a:txBody>
                    <a:bodyPr/>
                    <a:lstStyle/>
                    <a:p>
                      <a:r>
                        <a:rPr lang="en-US" sz="2600" dirty="0"/>
                        <a:t>WHERE</a:t>
                      </a:r>
                    </a:p>
                  </a:txBody>
                  <a:tcPr marL="99421" marR="99421" marT="49709" marB="49709"/>
                </a:tc>
                <a:tc>
                  <a:txBody>
                    <a:bodyPr/>
                    <a:lstStyle/>
                    <a:p>
                      <a:r>
                        <a:rPr lang="en-US" sz="2600" dirty="0"/>
                        <a:t>SELECT</a:t>
                      </a:r>
                    </a:p>
                  </a:txBody>
                  <a:tcPr marL="99421" marR="99421" marT="49709" marB="49709"/>
                </a:tc>
                <a:extLst>
                  <a:ext uri="{0D108BD9-81ED-4DB2-BD59-A6C34878D82A}">
                    <a16:rowId xmlns:a16="http://schemas.microsoft.com/office/drawing/2014/main" val="3827102557"/>
                  </a:ext>
                </a:extLst>
              </a:tr>
              <a:tr h="502978">
                <a:tc>
                  <a:txBody>
                    <a:bodyPr/>
                    <a:lstStyle/>
                    <a:p>
                      <a:r>
                        <a:rPr lang="en-US" sz="2600" dirty="0"/>
                        <a:t>8</a:t>
                      </a:r>
                    </a:p>
                  </a:txBody>
                  <a:tcPr marL="99421" marR="99421" marT="49709" marB="49709"/>
                </a:tc>
                <a:tc>
                  <a:txBody>
                    <a:bodyPr/>
                    <a:lstStyle/>
                    <a:p>
                      <a:r>
                        <a:rPr lang="en-US" sz="2600" dirty="0"/>
                        <a:t>GROUP</a:t>
                      </a:r>
                    </a:p>
                  </a:txBody>
                  <a:tcPr marL="99421" marR="99421" marT="49709" marB="49709"/>
                </a:tc>
                <a:tc>
                  <a:txBody>
                    <a:bodyPr/>
                    <a:lstStyle/>
                    <a:p>
                      <a:r>
                        <a:rPr lang="en-US" sz="2600" dirty="0"/>
                        <a:t>DISTINCT</a:t>
                      </a:r>
                    </a:p>
                  </a:txBody>
                  <a:tcPr marL="99421" marR="99421" marT="49709" marB="49709"/>
                </a:tc>
                <a:extLst>
                  <a:ext uri="{0D108BD9-81ED-4DB2-BD59-A6C34878D82A}">
                    <a16:rowId xmlns:a16="http://schemas.microsoft.com/office/drawing/2014/main" val="768727039"/>
                  </a:ext>
                </a:extLst>
              </a:tr>
              <a:tr h="502978">
                <a:tc>
                  <a:txBody>
                    <a:bodyPr/>
                    <a:lstStyle/>
                    <a:p>
                      <a:r>
                        <a:rPr lang="en-US" sz="2600" dirty="0"/>
                        <a:t>9</a:t>
                      </a:r>
                    </a:p>
                  </a:txBody>
                  <a:tcPr marL="99421" marR="99421" marT="49709" marB="49709"/>
                </a:tc>
                <a:tc>
                  <a:txBody>
                    <a:bodyPr/>
                    <a:lstStyle/>
                    <a:p>
                      <a:r>
                        <a:rPr lang="en-US" sz="2600" dirty="0"/>
                        <a:t>HAVING</a:t>
                      </a:r>
                    </a:p>
                  </a:txBody>
                  <a:tcPr marL="99421" marR="99421" marT="49709" marB="49709"/>
                </a:tc>
                <a:tc>
                  <a:txBody>
                    <a:bodyPr/>
                    <a:lstStyle/>
                    <a:p>
                      <a:r>
                        <a:rPr lang="en-US" sz="2600" dirty="0"/>
                        <a:t>ORDER BY</a:t>
                      </a:r>
                    </a:p>
                  </a:txBody>
                  <a:tcPr marL="99421" marR="99421" marT="49709" marB="49709"/>
                </a:tc>
                <a:extLst>
                  <a:ext uri="{0D108BD9-81ED-4DB2-BD59-A6C34878D82A}">
                    <a16:rowId xmlns:a16="http://schemas.microsoft.com/office/drawing/2014/main" val="4100935668"/>
                  </a:ext>
                </a:extLst>
              </a:tr>
              <a:tr h="502978">
                <a:tc>
                  <a:txBody>
                    <a:bodyPr/>
                    <a:lstStyle/>
                    <a:p>
                      <a:r>
                        <a:rPr lang="en-US" sz="2600" dirty="0"/>
                        <a:t>10</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dirty="0"/>
                        <a:t>ORDER BY</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dirty="0"/>
                        <a:t>TOP/LIMIT</a:t>
                      </a:r>
                    </a:p>
                  </a:txBody>
                  <a:tcPr marL="99421" marR="99421" marT="49709" marB="49709"/>
                </a:tc>
                <a:extLst>
                  <a:ext uri="{0D108BD9-81ED-4DB2-BD59-A6C34878D82A}">
                    <a16:rowId xmlns:a16="http://schemas.microsoft.com/office/drawing/2014/main" val="3060012951"/>
                  </a:ext>
                </a:extLst>
              </a:tr>
            </a:tbl>
          </a:graphicData>
        </a:graphic>
      </p:graphicFrame>
    </p:spTree>
    <p:extLst>
      <p:ext uri="{BB962C8B-B14F-4D97-AF65-F5344CB8AC3E}">
        <p14:creationId xmlns:p14="http://schemas.microsoft.com/office/powerpoint/2010/main" val="2361346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picture containing red, sitting, umbrella, holding&#10;&#10;Description automatically generated">
            <a:extLst>
              <a:ext uri="{FF2B5EF4-FFF2-40B4-BE49-F238E27FC236}">
                <a16:creationId xmlns:a16="http://schemas.microsoft.com/office/drawing/2014/main" id="{9E4521D2-5B02-4F1D-ABF6-02C17E80548F}"/>
              </a:ext>
            </a:extLst>
          </p:cNvPr>
          <p:cNvPicPr>
            <a:picLocks noChangeAspect="1"/>
          </p:cNvPicPr>
          <p:nvPr/>
        </p:nvPicPr>
        <p:blipFill>
          <a:blip r:embed="rId3"/>
          <a:stretch>
            <a:fillRect/>
          </a:stretch>
        </p:blipFill>
        <p:spPr>
          <a:xfrm>
            <a:off x="150812" y="0"/>
            <a:ext cx="12188825" cy="6856214"/>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759CF9B7-557F-4181-9F8D-266291177C92}"/>
              </a:ext>
            </a:extLst>
          </p:cNvPr>
          <p:cNvPicPr>
            <a:picLocks noChangeAspect="1"/>
          </p:cNvPicPr>
          <p:nvPr/>
        </p:nvPicPr>
        <p:blipFill>
          <a:blip r:embed="rId4"/>
          <a:stretch>
            <a:fillRect/>
          </a:stretch>
        </p:blipFill>
        <p:spPr>
          <a:xfrm>
            <a:off x="699150" y="514267"/>
            <a:ext cx="2309253" cy="853976"/>
          </a:xfrm>
          <a:prstGeom prst="rect">
            <a:avLst/>
          </a:prstGeom>
        </p:spPr>
      </p:pic>
      <p:sp>
        <p:nvSpPr>
          <p:cNvPr id="17" name="Google Shape;56;p8">
            <a:extLst>
              <a:ext uri="{FF2B5EF4-FFF2-40B4-BE49-F238E27FC236}">
                <a16:creationId xmlns:a16="http://schemas.microsoft.com/office/drawing/2014/main" id="{B75CE52D-002D-4D5C-AE41-F608346517F6}"/>
              </a:ext>
            </a:extLst>
          </p:cNvPr>
          <p:cNvSpPr txBox="1"/>
          <p:nvPr/>
        </p:nvSpPr>
        <p:spPr>
          <a:xfrm>
            <a:off x="658945" y="5853119"/>
            <a:ext cx="6769053" cy="453394"/>
          </a:xfrm>
          <a:prstGeom prst="rect">
            <a:avLst/>
          </a:prstGeom>
          <a:noFill/>
          <a:ln>
            <a:noFill/>
          </a:ln>
        </p:spPr>
        <p:txBody>
          <a:bodyPr spcFirstLastPara="1" wrap="square" lIns="91425" tIns="45700" rIns="91425" bIns="45700" anchor="t" anchorCtr="0">
            <a:noAutofit/>
          </a:bodyPr>
          <a:lstStyle/>
          <a:p>
            <a:pPr>
              <a:lnSpc>
                <a:spcPct val="150000"/>
              </a:lnSpc>
            </a:pPr>
            <a:r>
              <a:rPr lang="en-US" dirty="0">
                <a:solidFill>
                  <a:schemeClr val="lt1"/>
                </a:solidFill>
                <a:latin typeface="Sarabun Light"/>
                <a:ea typeface="Sarabun Light"/>
                <a:cs typeface="Sarabun Light"/>
                <a:sym typeface="Sarabun Light"/>
              </a:rPr>
              <a:t>the leading software outsourcing company in Vietnam. </a:t>
            </a:r>
            <a:endParaRPr sz="1401" dirty="0">
              <a:solidFill>
                <a:schemeClr val="lt1"/>
              </a:solidFill>
              <a:latin typeface="Sarabun Light"/>
              <a:ea typeface="Sarabun Light"/>
              <a:cs typeface="Sarabun Light"/>
              <a:sym typeface="Sarabun Light"/>
            </a:endParaRPr>
          </a:p>
        </p:txBody>
      </p:sp>
      <p:sp>
        <p:nvSpPr>
          <p:cNvPr id="5" name="Title 4"/>
          <p:cNvSpPr>
            <a:spLocks noGrp="1"/>
          </p:cNvSpPr>
          <p:nvPr>
            <p:ph type="ctrTitle"/>
          </p:nvPr>
        </p:nvSpPr>
        <p:spPr>
          <a:xfrm>
            <a:off x="1751012" y="2133600"/>
            <a:ext cx="8938472" cy="820600"/>
          </a:xfrm>
        </p:spPr>
        <p:txBody>
          <a:bodyPr>
            <a:normAutofit fontScale="90000"/>
          </a:bodyPr>
          <a:lstStyle/>
          <a:p>
            <a:r>
              <a:rPr lang="en-US" b="1" dirty="0">
                <a:solidFill>
                  <a:schemeClr val="bg1"/>
                </a:solidFill>
                <a:latin typeface="Segoe UI" panose="020B0502040204020203" pitchFamily="34" charset="0"/>
                <a:cs typeface="Segoe UI" panose="020B0502040204020203" pitchFamily="34" charset="0"/>
              </a:rPr>
              <a:t>Grouping</a:t>
            </a:r>
          </a:p>
        </p:txBody>
      </p:sp>
      <p:sp>
        <p:nvSpPr>
          <p:cNvPr id="6" name="Text Placeholder 5"/>
          <p:cNvSpPr>
            <a:spLocks noGrp="1"/>
          </p:cNvSpPr>
          <p:nvPr>
            <p:ph type="subTitle" idx="1"/>
          </p:nvPr>
        </p:nvSpPr>
        <p:spPr>
          <a:xfrm>
            <a:off x="1751012" y="2954200"/>
            <a:ext cx="8938472" cy="719034"/>
          </a:xfrm>
        </p:spPr>
        <p:txBody>
          <a:bodyPr/>
          <a:lstStyle/>
          <a:p>
            <a:r>
              <a:rPr lang="en-US" dirty="0">
                <a:solidFill>
                  <a:schemeClr val="bg1"/>
                </a:solidFill>
                <a:latin typeface="Segoe UI" panose="020B0502040204020203" pitchFamily="34" charset="0"/>
                <a:cs typeface="Segoe UI" panose="020B0502040204020203" pitchFamily="34" charset="0"/>
              </a:rPr>
              <a:t>Consolidating data based on criteria</a:t>
            </a:r>
          </a:p>
        </p:txBody>
      </p:sp>
    </p:spTree>
    <p:extLst>
      <p:ext uri="{BB962C8B-B14F-4D97-AF65-F5344CB8AC3E}">
        <p14:creationId xmlns:p14="http://schemas.microsoft.com/office/powerpoint/2010/main" val="2070578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29174" y="2392890"/>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2"/>
          <p:cNvSpPr/>
          <p:nvPr/>
        </p:nvSpPr>
        <p:spPr>
          <a:xfrm>
            <a:off x="4829174" y="3521602"/>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p:nvPr/>
        </p:nvSpPr>
        <p:spPr>
          <a:xfrm>
            <a:off x="4829174" y="5202766"/>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Content Placeholder 2"/>
          <p:cNvSpPr>
            <a:spLocks noGrp="1"/>
          </p:cNvSpPr>
          <p:nvPr>
            <p:ph idx="1"/>
          </p:nvPr>
        </p:nvSpPr>
        <p:spPr>
          <a:xfrm>
            <a:off x="303212" y="931911"/>
            <a:ext cx="11804822" cy="5570355"/>
          </a:xfrm>
        </p:spPr>
        <p:txBody>
          <a:bodyPr>
            <a:normAutofit/>
          </a:bodyPr>
          <a:lstStyle/>
          <a:p>
            <a:pPr>
              <a:lnSpc>
                <a:spcPct val="100000"/>
              </a:lnSpc>
            </a:pPr>
            <a:r>
              <a:rPr lang="en-US" sz="2800" dirty="0">
                <a:latin typeface="Segoe UI" panose="020B0502040204020203" pitchFamily="34" charset="0"/>
                <a:cs typeface="Segoe UI" panose="020B0502040204020203" pitchFamily="34" charset="0"/>
              </a:rPr>
              <a:t>Grouping allows taking data into separate groups based on a common property.</a:t>
            </a:r>
          </a:p>
        </p:txBody>
      </p:sp>
      <p:graphicFrame>
        <p:nvGraphicFramePr>
          <p:cNvPr id="11" name="Table 10"/>
          <p:cNvGraphicFramePr>
            <a:graphicFrameLocks noGrp="1"/>
          </p:cNvGraphicFramePr>
          <p:nvPr>
            <p:extLst>
              <p:ext uri="{D42A27DB-BD31-4B8C-83A1-F6EECF244321}">
                <p14:modId xmlns:p14="http://schemas.microsoft.com/office/powerpoint/2010/main" val="1379437823"/>
              </p:ext>
            </p:extLst>
          </p:nvPr>
        </p:nvGraphicFramePr>
        <p:xfrm>
          <a:off x="3046412" y="1812361"/>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t>Employee</a:t>
                      </a:r>
                    </a:p>
                  </a:txBody>
                  <a:tcPr marL="137345" marR="137345" marT="68673" marB="68673"/>
                </a:tc>
                <a:tc>
                  <a:txBody>
                    <a:bodyPr/>
                    <a:lstStyle/>
                    <a:p>
                      <a:r>
                        <a:rPr lang="en-US" sz="2800" dirty="0"/>
                        <a:t>DepartmentName</a:t>
                      </a:r>
                    </a:p>
                  </a:txBody>
                  <a:tcPr marL="137345" marR="137345" marT="68673" marB="68673"/>
                </a:tc>
                <a:tc>
                  <a:txBody>
                    <a:bodyPr/>
                    <a:lstStyle/>
                    <a:p>
                      <a:r>
                        <a:rPr lang="en-US" sz="2800" dirty="0"/>
                        <a:t>Salary</a:t>
                      </a:r>
                    </a:p>
                  </a:txBody>
                  <a:tcPr marL="137345" marR="137345" marT="68673" marB="68673"/>
                </a:tc>
                <a:extLst>
                  <a:ext uri="{0D108BD9-81ED-4DB2-BD59-A6C34878D82A}">
                    <a16:rowId xmlns:a16="http://schemas.microsoft.com/office/drawing/2014/main" val="247495740"/>
                  </a:ext>
                </a:extLst>
              </a:tr>
            </a:tbl>
          </a:graphicData>
        </a:graphic>
      </p:graphicFrame>
      <p:grpSp>
        <p:nvGrpSpPr>
          <p:cNvPr id="24" name="Group 23"/>
          <p:cNvGrpSpPr/>
          <p:nvPr/>
        </p:nvGrpSpPr>
        <p:grpSpPr>
          <a:xfrm>
            <a:off x="3046412" y="2385740"/>
            <a:ext cx="1785600" cy="3386990"/>
            <a:chOff x="3351212" y="1493042"/>
            <a:chExt cx="1785600" cy="3386990"/>
          </a:xfrm>
          <a:solidFill>
            <a:schemeClr val="accent2">
              <a:lumMod val="40000"/>
              <a:lumOff val="60000"/>
            </a:schemeClr>
          </a:solidFill>
        </p:grpSpPr>
        <p:sp>
          <p:nvSpPr>
            <p:cNvPr id="25" name="Rectangle 24"/>
            <p:cNvSpPr/>
            <p:nvPr/>
          </p:nvSpPr>
          <p:spPr>
            <a:xfrm>
              <a:off x="3351212" y="1493042"/>
              <a:ext cx="1785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Adam</a:t>
              </a:r>
            </a:p>
          </p:txBody>
        </p:sp>
        <p:sp>
          <p:nvSpPr>
            <p:cNvPr id="26" name="Rectangle 25"/>
            <p:cNvSpPr/>
            <p:nvPr/>
          </p:nvSpPr>
          <p:spPr>
            <a:xfrm>
              <a:off x="3351212" y="2057400"/>
              <a:ext cx="1785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John</a:t>
              </a:r>
            </a:p>
          </p:txBody>
        </p:sp>
        <p:sp>
          <p:nvSpPr>
            <p:cNvPr id="27" name="Rectangle 26"/>
            <p:cNvSpPr/>
            <p:nvPr/>
          </p:nvSpPr>
          <p:spPr>
            <a:xfrm>
              <a:off x="3351212" y="2621758"/>
              <a:ext cx="1785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Jane</a:t>
              </a:r>
            </a:p>
          </p:txBody>
        </p:sp>
        <p:sp>
          <p:nvSpPr>
            <p:cNvPr id="28" name="Rectangle 27"/>
            <p:cNvSpPr/>
            <p:nvPr/>
          </p:nvSpPr>
          <p:spPr>
            <a:xfrm>
              <a:off x="3351212" y="3186116"/>
              <a:ext cx="1785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George</a:t>
              </a:r>
            </a:p>
          </p:txBody>
        </p:sp>
        <p:sp>
          <p:nvSpPr>
            <p:cNvPr id="29" name="Rectangle 28"/>
            <p:cNvSpPr/>
            <p:nvPr/>
          </p:nvSpPr>
          <p:spPr>
            <a:xfrm>
              <a:off x="3351212" y="3750474"/>
              <a:ext cx="1785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Lila</a:t>
              </a:r>
            </a:p>
          </p:txBody>
        </p:sp>
        <p:sp>
          <p:nvSpPr>
            <p:cNvPr id="30" name="Rectangle 29"/>
            <p:cNvSpPr/>
            <p:nvPr/>
          </p:nvSpPr>
          <p:spPr>
            <a:xfrm>
              <a:off x="3351212" y="4314832"/>
              <a:ext cx="1785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Fred</a:t>
              </a:r>
            </a:p>
          </p:txBody>
        </p:sp>
      </p:grpSp>
      <p:grpSp>
        <p:nvGrpSpPr>
          <p:cNvPr id="31" name="Group 30"/>
          <p:cNvGrpSpPr/>
          <p:nvPr/>
        </p:nvGrpSpPr>
        <p:grpSpPr>
          <a:xfrm>
            <a:off x="8151212" y="2385740"/>
            <a:ext cx="1371600" cy="3386990"/>
            <a:chOff x="9304412" y="1493042"/>
            <a:chExt cx="1371600" cy="3386990"/>
          </a:xfrm>
          <a:solidFill>
            <a:schemeClr val="accent2">
              <a:lumMod val="40000"/>
              <a:lumOff val="60000"/>
            </a:schemeClr>
          </a:solidFill>
        </p:grpSpPr>
        <p:sp>
          <p:nvSpPr>
            <p:cNvPr id="32" name="Rectangle 31"/>
            <p:cNvSpPr/>
            <p:nvPr/>
          </p:nvSpPr>
          <p:spPr>
            <a:xfrm>
              <a:off x="9304412" y="1493042"/>
              <a:ext cx="1371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3" name="Rectangle 32"/>
            <p:cNvSpPr/>
            <p:nvPr/>
          </p:nvSpPr>
          <p:spPr>
            <a:xfrm>
              <a:off x="9304412" y="2057400"/>
              <a:ext cx="1371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34" name="Rectangle 33"/>
            <p:cNvSpPr/>
            <p:nvPr/>
          </p:nvSpPr>
          <p:spPr>
            <a:xfrm>
              <a:off x="9304412" y="2621758"/>
              <a:ext cx="1371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10,000</a:t>
              </a:r>
            </a:p>
          </p:txBody>
        </p:sp>
        <p:sp>
          <p:nvSpPr>
            <p:cNvPr id="35" name="Rectangle 34"/>
            <p:cNvSpPr/>
            <p:nvPr/>
          </p:nvSpPr>
          <p:spPr>
            <a:xfrm>
              <a:off x="9304412" y="3186116"/>
              <a:ext cx="1371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36" name="Rectangle 35"/>
            <p:cNvSpPr/>
            <p:nvPr/>
          </p:nvSpPr>
          <p:spPr>
            <a:xfrm>
              <a:off x="9304412" y="3750474"/>
              <a:ext cx="1371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7" name="Rectangle 36"/>
            <p:cNvSpPr/>
            <p:nvPr/>
          </p:nvSpPr>
          <p:spPr>
            <a:xfrm>
              <a:off x="9304412" y="4314832"/>
              <a:ext cx="1371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38" name="Group 37"/>
          <p:cNvGrpSpPr/>
          <p:nvPr/>
        </p:nvGrpSpPr>
        <p:grpSpPr>
          <a:xfrm>
            <a:off x="4832012" y="2385740"/>
            <a:ext cx="3319200" cy="3386990"/>
            <a:chOff x="5561012" y="1493042"/>
            <a:chExt cx="3319200" cy="3386990"/>
          </a:xfrm>
        </p:grpSpPr>
        <p:sp>
          <p:nvSpPr>
            <p:cNvPr id="39" name="Rectangle 38"/>
            <p:cNvSpPr/>
            <p:nvPr/>
          </p:nvSpPr>
          <p:spPr>
            <a:xfrm>
              <a:off x="5561012" y="1493042"/>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0" name="Rectangle 39"/>
            <p:cNvSpPr/>
            <p:nvPr/>
          </p:nvSpPr>
          <p:spPr>
            <a:xfrm>
              <a:off x="5561012" y="2057400"/>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1" name="Rectangle 40"/>
            <p:cNvSpPr/>
            <p:nvPr/>
          </p:nvSpPr>
          <p:spPr>
            <a:xfrm>
              <a:off x="5561012" y="2621758"/>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2" name="Rectangle 41"/>
            <p:cNvSpPr/>
            <p:nvPr/>
          </p:nvSpPr>
          <p:spPr>
            <a:xfrm>
              <a:off x="5561012" y="3186116"/>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3" name="Rectangle 42"/>
            <p:cNvSpPr/>
            <p:nvPr/>
          </p:nvSpPr>
          <p:spPr>
            <a:xfrm>
              <a:off x="5561012" y="3750474"/>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4" name="Rectangle 43"/>
            <p:cNvSpPr/>
            <p:nvPr/>
          </p:nvSpPr>
          <p:spPr>
            <a:xfrm>
              <a:off x="5561012" y="4314832"/>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Software Support</a:t>
              </a:r>
            </a:p>
          </p:txBody>
        </p:sp>
      </p:grpSp>
      <p:sp>
        <p:nvSpPr>
          <p:cNvPr id="45" name="TextBox 44">
            <a:extLst>
              <a:ext uri="{FF2B5EF4-FFF2-40B4-BE49-F238E27FC236}">
                <a16:creationId xmlns:a16="http://schemas.microsoft.com/office/drawing/2014/main" id="{80F45EB9-D34F-4296-B82D-81BD2B4221FE}"/>
              </a:ext>
            </a:extLst>
          </p:cNvPr>
          <p:cNvSpPr txBox="1"/>
          <p:nvPr/>
        </p:nvSpPr>
        <p:spPr>
          <a:xfrm>
            <a:off x="424263" y="364878"/>
            <a:ext cx="6112274"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Grouping</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83120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676774" y="5215734"/>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p:cNvGrpSpPr/>
          <p:nvPr/>
        </p:nvGrpSpPr>
        <p:grpSpPr>
          <a:xfrm>
            <a:off x="2894012" y="5223931"/>
            <a:ext cx="6476400" cy="565200"/>
            <a:chOff x="2894012" y="5847507"/>
            <a:chExt cx="6476400" cy="565200"/>
          </a:xfrm>
          <a:solidFill>
            <a:schemeClr val="accent2">
              <a:lumMod val="40000"/>
              <a:lumOff val="60000"/>
            </a:schemeClr>
          </a:solidFill>
        </p:grpSpPr>
        <p:sp>
          <p:nvSpPr>
            <p:cNvPr id="30" name="Rectangle 29"/>
            <p:cNvSpPr/>
            <p:nvPr/>
          </p:nvSpPr>
          <p:spPr>
            <a:xfrm>
              <a:off x="2894012" y="5847507"/>
              <a:ext cx="1785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Fred</a:t>
              </a:r>
            </a:p>
          </p:txBody>
        </p:sp>
        <p:sp>
          <p:nvSpPr>
            <p:cNvPr id="37" name="Rectangle 36"/>
            <p:cNvSpPr/>
            <p:nvPr/>
          </p:nvSpPr>
          <p:spPr>
            <a:xfrm>
              <a:off x="7998812" y="5847507"/>
              <a:ext cx="1371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44" name="Rectangle 43"/>
            <p:cNvSpPr/>
            <p:nvPr/>
          </p:nvSpPr>
          <p:spPr>
            <a:xfrm>
              <a:off x="4679612" y="5847507"/>
              <a:ext cx="3319200" cy="5652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Software Support</a:t>
              </a:r>
            </a:p>
          </p:txBody>
        </p:sp>
      </p:grpSp>
      <p:sp>
        <p:nvSpPr>
          <p:cNvPr id="2" name="Rectangle 1"/>
          <p:cNvSpPr/>
          <p:nvPr/>
        </p:nvSpPr>
        <p:spPr>
          <a:xfrm>
            <a:off x="4676774" y="2409291"/>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2"/>
          <p:cNvSpPr/>
          <p:nvPr/>
        </p:nvSpPr>
        <p:spPr>
          <a:xfrm>
            <a:off x="4676774" y="3538003"/>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aphicFrame>
        <p:nvGraphicFramePr>
          <p:cNvPr id="11" name="Table 10"/>
          <p:cNvGraphicFramePr>
            <a:graphicFrameLocks noGrp="1"/>
          </p:cNvGraphicFramePr>
          <p:nvPr>
            <p:extLst>
              <p:ext uri="{D42A27DB-BD31-4B8C-83A1-F6EECF244321}">
                <p14:modId xmlns:p14="http://schemas.microsoft.com/office/powerpoint/2010/main" val="1188565106"/>
              </p:ext>
            </p:extLst>
          </p:nvPr>
        </p:nvGraphicFramePr>
        <p:xfrm>
          <a:off x="2894012" y="1828762"/>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t>Employee</a:t>
                      </a:r>
                    </a:p>
                  </a:txBody>
                  <a:tcPr marL="137345" marR="137345" marT="68673" marB="68673"/>
                </a:tc>
                <a:tc>
                  <a:txBody>
                    <a:bodyPr/>
                    <a:lstStyle/>
                    <a:p>
                      <a:r>
                        <a:rPr lang="en-US" sz="2800" dirty="0"/>
                        <a:t>DepartmentName</a:t>
                      </a:r>
                    </a:p>
                  </a:txBody>
                  <a:tcPr marL="137345" marR="137345" marT="68673" marB="68673"/>
                </a:tc>
                <a:tc>
                  <a:txBody>
                    <a:bodyPr/>
                    <a:lstStyle/>
                    <a:p>
                      <a:r>
                        <a:rPr lang="en-US" sz="2800" dirty="0"/>
                        <a:t>Salary</a:t>
                      </a:r>
                    </a:p>
                  </a:txBody>
                  <a:tcPr marL="137345" marR="137345" marT="68673" marB="68673"/>
                </a:tc>
                <a:extLst>
                  <a:ext uri="{0D108BD9-81ED-4DB2-BD59-A6C34878D82A}">
                    <a16:rowId xmlns:a16="http://schemas.microsoft.com/office/drawing/2014/main" val="247495740"/>
                  </a:ext>
                </a:extLst>
              </a:tr>
            </a:tbl>
          </a:graphicData>
        </a:graphic>
      </p:graphicFrame>
      <p:sp>
        <p:nvSpPr>
          <p:cNvPr id="25" name="Rectangle 24"/>
          <p:cNvSpPr/>
          <p:nvPr/>
        </p:nvSpPr>
        <p:spPr>
          <a:xfrm>
            <a:off x="2894012" y="2402141"/>
            <a:ext cx="1785600" cy="56520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Adam</a:t>
            </a:r>
          </a:p>
        </p:txBody>
      </p:sp>
      <p:sp>
        <p:nvSpPr>
          <p:cNvPr id="27" name="Rectangle 26"/>
          <p:cNvSpPr/>
          <p:nvPr/>
        </p:nvSpPr>
        <p:spPr>
          <a:xfrm>
            <a:off x="2894012" y="3530857"/>
            <a:ext cx="1785600" cy="56520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Jane</a:t>
            </a:r>
          </a:p>
        </p:txBody>
      </p:sp>
      <p:sp>
        <p:nvSpPr>
          <p:cNvPr id="32" name="Rectangle 31"/>
          <p:cNvSpPr/>
          <p:nvPr/>
        </p:nvSpPr>
        <p:spPr>
          <a:xfrm>
            <a:off x="7998812" y="2402141"/>
            <a:ext cx="1371600" cy="56520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4" name="Rectangle 33"/>
          <p:cNvSpPr/>
          <p:nvPr/>
        </p:nvSpPr>
        <p:spPr>
          <a:xfrm>
            <a:off x="7998812" y="3530857"/>
            <a:ext cx="1371600" cy="56520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10,000</a:t>
            </a:r>
          </a:p>
        </p:txBody>
      </p:sp>
      <p:sp>
        <p:nvSpPr>
          <p:cNvPr id="39" name="Rectangle 38"/>
          <p:cNvSpPr/>
          <p:nvPr/>
        </p:nvSpPr>
        <p:spPr>
          <a:xfrm>
            <a:off x="4679612" y="2402141"/>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0" name="Rectangle 39"/>
          <p:cNvSpPr/>
          <p:nvPr/>
        </p:nvSpPr>
        <p:spPr>
          <a:xfrm>
            <a:off x="4679612" y="2966499"/>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1" name="Rectangle 40"/>
          <p:cNvSpPr/>
          <p:nvPr/>
        </p:nvSpPr>
        <p:spPr>
          <a:xfrm>
            <a:off x="4679612" y="3530857"/>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2" name="Rectangle 41"/>
          <p:cNvSpPr/>
          <p:nvPr/>
        </p:nvSpPr>
        <p:spPr>
          <a:xfrm>
            <a:off x="4679612" y="4095215"/>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3" name="Rectangle 42"/>
          <p:cNvSpPr/>
          <p:nvPr/>
        </p:nvSpPr>
        <p:spPr>
          <a:xfrm>
            <a:off x="4679612" y="4659573"/>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grpSp>
        <p:nvGrpSpPr>
          <p:cNvPr id="3" name="Group 2"/>
          <p:cNvGrpSpPr/>
          <p:nvPr/>
        </p:nvGrpSpPr>
        <p:grpSpPr>
          <a:xfrm>
            <a:off x="2894012" y="2966499"/>
            <a:ext cx="6476400" cy="565200"/>
            <a:chOff x="2894012" y="3590075"/>
            <a:chExt cx="6476400" cy="565200"/>
          </a:xfrm>
        </p:grpSpPr>
        <p:sp>
          <p:nvSpPr>
            <p:cNvPr id="26" name="Rectangle 25"/>
            <p:cNvSpPr/>
            <p:nvPr/>
          </p:nvSpPr>
          <p:spPr>
            <a:xfrm>
              <a:off x="2894012" y="3590075"/>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John</a:t>
              </a:r>
            </a:p>
          </p:txBody>
        </p:sp>
        <p:sp>
          <p:nvSpPr>
            <p:cNvPr id="33" name="Rectangle 32"/>
            <p:cNvSpPr/>
            <p:nvPr/>
          </p:nvSpPr>
          <p:spPr>
            <a:xfrm>
              <a:off x="7998812" y="3590075"/>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4" name="Group 3"/>
          <p:cNvGrpSpPr/>
          <p:nvPr/>
        </p:nvGrpSpPr>
        <p:grpSpPr>
          <a:xfrm>
            <a:off x="2894012" y="4095215"/>
            <a:ext cx="6476400" cy="565200"/>
            <a:chOff x="2894012" y="4718791"/>
            <a:chExt cx="6476400" cy="565200"/>
          </a:xfrm>
        </p:grpSpPr>
        <p:sp>
          <p:nvSpPr>
            <p:cNvPr id="28" name="Rectangle 27"/>
            <p:cNvSpPr/>
            <p:nvPr/>
          </p:nvSpPr>
          <p:spPr>
            <a:xfrm>
              <a:off x="2894012" y="4718791"/>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George</a:t>
              </a:r>
            </a:p>
          </p:txBody>
        </p:sp>
        <p:sp>
          <p:nvSpPr>
            <p:cNvPr id="35" name="Rectangle 34"/>
            <p:cNvSpPr/>
            <p:nvPr/>
          </p:nvSpPr>
          <p:spPr>
            <a:xfrm>
              <a:off x="7998812" y="4718791"/>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6" name="Group 5"/>
          <p:cNvGrpSpPr/>
          <p:nvPr/>
        </p:nvGrpSpPr>
        <p:grpSpPr>
          <a:xfrm>
            <a:off x="2894012" y="4659573"/>
            <a:ext cx="6476400" cy="565200"/>
            <a:chOff x="2894012" y="5283149"/>
            <a:chExt cx="6476400" cy="565200"/>
          </a:xfrm>
        </p:grpSpPr>
        <p:sp>
          <p:nvSpPr>
            <p:cNvPr id="29" name="Rectangle 28"/>
            <p:cNvSpPr/>
            <p:nvPr/>
          </p:nvSpPr>
          <p:spPr>
            <a:xfrm>
              <a:off x="2894012" y="5283149"/>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Lila</a:t>
              </a:r>
            </a:p>
          </p:txBody>
        </p:sp>
        <p:sp>
          <p:nvSpPr>
            <p:cNvPr id="36" name="Rectangle 35"/>
            <p:cNvSpPr/>
            <p:nvPr/>
          </p:nvSpPr>
          <p:spPr>
            <a:xfrm>
              <a:off x="7998812" y="5283149"/>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grpSp>
      <p:sp>
        <p:nvSpPr>
          <p:cNvPr id="51" name="AutoShape 7"/>
          <p:cNvSpPr>
            <a:spLocks noChangeArrowheads="1"/>
          </p:cNvSpPr>
          <p:nvPr/>
        </p:nvSpPr>
        <p:spPr bwMode="auto">
          <a:xfrm>
            <a:off x="5637212" y="838200"/>
            <a:ext cx="3538622" cy="548478"/>
          </a:xfrm>
          <a:prstGeom prst="wedgeRoundRectCallout">
            <a:avLst>
              <a:gd name="adj1" fmla="val -34259"/>
              <a:gd name="adj2" fmla="val 153943"/>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52" name="AutoShape 7"/>
          <p:cNvSpPr>
            <a:spLocks noChangeArrowheads="1"/>
          </p:cNvSpPr>
          <p:nvPr/>
        </p:nvSpPr>
        <p:spPr bwMode="auto">
          <a:xfrm>
            <a:off x="290023" y="3066387"/>
            <a:ext cx="2067095" cy="548478"/>
          </a:xfrm>
          <a:prstGeom prst="wedgeRoundRectCallout">
            <a:avLst>
              <a:gd name="adj1" fmla="val 67724"/>
              <a:gd name="adj2" fmla="val 90543"/>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Single row</a:t>
            </a:r>
          </a:p>
        </p:txBody>
      </p:sp>
      <p:sp>
        <p:nvSpPr>
          <p:cNvPr id="53" name="AutoShape 7"/>
          <p:cNvSpPr>
            <a:spLocks noChangeArrowheads="1"/>
          </p:cNvSpPr>
          <p:nvPr/>
        </p:nvSpPr>
        <p:spPr bwMode="auto">
          <a:xfrm>
            <a:off x="9740139" y="2684741"/>
            <a:ext cx="2266598" cy="1037531"/>
          </a:xfrm>
          <a:prstGeom prst="wedgeRoundRectCallout">
            <a:avLst>
              <a:gd name="adj1" fmla="val -63531"/>
              <a:gd name="adj2" fmla="val 81854"/>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Can be aggregated</a:t>
            </a:r>
          </a:p>
        </p:txBody>
      </p:sp>
      <p:sp>
        <p:nvSpPr>
          <p:cNvPr id="38" name="TextBox 37">
            <a:extLst>
              <a:ext uri="{FF2B5EF4-FFF2-40B4-BE49-F238E27FC236}">
                <a16:creationId xmlns:a16="http://schemas.microsoft.com/office/drawing/2014/main" id="{635642DA-3166-4C5B-B2F5-8B7054DDE52D}"/>
              </a:ext>
            </a:extLst>
          </p:cNvPr>
          <p:cNvSpPr txBox="1"/>
          <p:nvPr/>
        </p:nvSpPr>
        <p:spPr>
          <a:xfrm>
            <a:off x="424263" y="364878"/>
            <a:ext cx="6112274"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Grouping</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702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3000"/>
                                        <p:tgtEl>
                                          <p:spTgt spid="40"/>
                                        </p:tgtEl>
                                      </p:cBhvr>
                                    </p:animEffect>
                                    <p:set>
                                      <p:cBhvr>
                                        <p:cTn id="16" dur="1" fill="hold">
                                          <p:stCondLst>
                                            <p:cond delay="2999"/>
                                          </p:stCondLst>
                                        </p:cTn>
                                        <p:tgtEl>
                                          <p:spTgt spid="40"/>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3000"/>
                                        <p:tgtEl>
                                          <p:spTgt spid="42"/>
                                        </p:tgtEl>
                                      </p:cBhvr>
                                    </p:animEffect>
                                    <p:set>
                                      <p:cBhvr>
                                        <p:cTn id="19" dur="1" fill="hold">
                                          <p:stCondLst>
                                            <p:cond delay="2999"/>
                                          </p:stCondLst>
                                        </p:cTn>
                                        <p:tgtEl>
                                          <p:spTgt spid="4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3000"/>
                                        <p:tgtEl>
                                          <p:spTgt spid="43"/>
                                        </p:tgtEl>
                                      </p:cBhvr>
                                    </p:animEffect>
                                    <p:set>
                                      <p:cBhvr>
                                        <p:cTn id="22" dur="1" fill="hold">
                                          <p:stCondLst>
                                            <p:cond delay="2999"/>
                                          </p:stCondLst>
                                        </p:cTn>
                                        <p:tgtEl>
                                          <p:spTgt spid="43"/>
                                        </p:tgtEl>
                                        <p:attrNameLst>
                                          <p:attrName>style.visibility</p:attrName>
                                        </p:attrNameLst>
                                      </p:cBhvr>
                                      <p:to>
                                        <p:strVal val="hidden"/>
                                      </p:to>
                                    </p:set>
                                  </p:childTnLst>
                                </p:cTn>
                              </p:par>
                              <p:par>
                                <p:cTn id="23" presetID="42" presetClass="path" presetSubtype="0" accel="50000" decel="50000" fill="hold" grpId="0" nodeType="withEffect">
                                  <p:stCondLst>
                                    <p:cond delay="0"/>
                                  </p:stCondLst>
                                  <p:childTnLst>
                                    <p:animMotion origin="layout" path="M 2.69341E-6 -3.33333E-6 L 2.69341E-6 -0.08217 " pathEditMode="relative" rAng="0" ptsTypes="AA">
                                      <p:cBhvr>
                                        <p:cTn id="24" dur="2000" fill="hold"/>
                                        <p:tgtEl>
                                          <p:spTgt spid="40"/>
                                        </p:tgtEl>
                                        <p:attrNameLst>
                                          <p:attrName>ppt_x</p:attrName>
                                          <p:attrName>ppt_y</p:attrName>
                                        </p:attrNameLst>
                                      </p:cBhvr>
                                      <p:rCtr x="0" y="-4120"/>
                                    </p:animMotion>
                                  </p:childTnLst>
                                </p:cTn>
                              </p:par>
                              <p:par>
                                <p:cTn id="25" presetID="42" presetClass="path" presetSubtype="0" accel="50000" decel="50000" fill="hold" grpId="0" nodeType="withEffect">
                                  <p:stCondLst>
                                    <p:cond delay="0"/>
                                  </p:stCondLst>
                                  <p:childTnLst>
                                    <p:animMotion origin="layout" path="M 2.69341E-6 3.33333E-6 L 2.69341E-6 -0.08334 " pathEditMode="relative" rAng="0" ptsTypes="AA">
                                      <p:cBhvr>
                                        <p:cTn id="26" dur="2000" fill="hold"/>
                                        <p:tgtEl>
                                          <p:spTgt spid="42"/>
                                        </p:tgtEl>
                                        <p:attrNameLst>
                                          <p:attrName>ppt_x</p:attrName>
                                          <p:attrName>ppt_y</p:attrName>
                                        </p:attrNameLst>
                                      </p:cBhvr>
                                      <p:rCtr x="0" y="-4167"/>
                                    </p:animMotion>
                                  </p:childTnLst>
                                </p:cTn>
                              </p:par>
                              <p:par>
                                <p:cTn id="27" presetID="42" presetClass="path" presetSubtype="0" accel="50000" decel="50000" fill="hold" grpId="0" nodeType="withEffect">
                                  <p:stCondLst>
                                    <p:cond delay="0"/>
                                  </p:stCondLst>
                                  <p:childTnLst>
                                    <p:animMotion origin="layout" path="M 2.69341E-6 -4.07407E-6 L 2.69341E-6 -0.16435 " pathEditMode="relative" rAng="0" ptsTypes="AA">
                                      <p:cBhvr>
                                        <p:cTn id="28" dur="2000" fill="hold"/>
                                        <p:tgtEl>
                                          <p:spTgt spid="43"/>
                                        </p:tgtEl>
                                        <p:attrNameLst>
                                          <p:attrName>ppt_x</p:attrName>
                                          <p:attrName>ppt_y</p:attrName>
                                        </p:attrNameLst>
                                      </p:cBhvr>
                                      <p:rCtr x="0" y="-8218"/>
                                    </p:animMotion>
                                  </p:childTnLst>
                                </p:cTn>
                              </p:par>
                              <p:par>
                                <p:cTn id="29" presetID="42" presetClass="path" presetSubtype="0" accel="50000" decel="50000" fill="hold" nodeType="withEffect">
                                  <p:stCondLst>
                                    <p:cond delay="0"/>
                                  </p:stCondLst>
                                  <p:childTnLst>
                                    <p:animMotion origin="layout" path="M 4.18599E-6 -3.33333E-6 L 0.0151 -0.05671 " pathEditMode="relative" rAng="0" ptsTypes="AA">
                                      <p:cBhvr>
                                        <p:cTn id="30" dur="2000" fill="hold"/>
                                        <p:tgtEl>
                                          <p:spTgt spid="3"/>
                                        </p:tgtEl>
                                        <p:attrNameLst>
                                          <p:attrName>ppt_x</p:attrName>
                                          <p:attrName>ppt_y</p:attrName>
                                        </p:attrNameLst>
                                      </p:cBhvr>
                                      <p:rCtr x="755" y="-2847"/>
                                    </p:animMotion>
                                  </p:childTnLst>
                                </p:cTn>
                              </p:par>
                              <p:par>
                                <p:cTn id="31" presetID="42" presetClass="path" presetSubtype="0" accel="50000" decel="50000" fill="hold" nodeType="withEffect">
                                  <p:stCondLst>
                                    <p:cond delay="0"/>
                                  </p:stCondLst>
                                  <p:childTnLst>
                                    <p:animMotion origin="layout" path="M 4.18599E-6 3.33333E-6 L 0.01211 -0.05787 " pathEditMode="relative" rAng="0" ptsTypes="AA">
                                      <p:cBhvr>
                                        <p:cTn id="32" dur="2000" fill="hold"/>
                                        <p:tgtEl>
                                          <p:spTgt spid="4"/>
                                        </p:tgtEl>
                                        <p:attrNameLst>
                                          <p:attrName>ppt_x</p:attrName>
                                          <p:attrName>ppt_y</p:attrName>
                                        </p:attrNameLst>
                                      </p:cBhvr>
                                      <p:rCtr x="599" y="-2894"/>
                                    </p:animMotion>
                                  </p:childTnLst>
                                </p:cTn>
                              </p:par>
                              <p:par>
                                <p:cTn id="33" presetID="42" presetClass="path" presetSubtype="0" accel="50000" decel="50000" fill="hold" nodeType="withEffect">
                                  <p:stCondLst>
                                    <p:cond delay="0"/>
                                  </p:stCondLst>
                                  <p:childTnLst>
                                    <p:animMotion origin="layout" path="M 4.18599E-6 -4.07407E-6 L 0.02565 -0.1162 " pathEditMode="relative" rAng="0" ptsTypes="AA">
                                      <p:cBhvr>
                                        <p:cTn id="34" dur="2000" fill="hold"/>
                                        <p:tgtEl>
                                          <p:spTgt spid="6"/>
                                        </p:tgtEl>
                                        <p:attrNameLst>
                                          <p:attrName>ppt_x</p:attrName>
                                          <p:attrName>ppt_y</p:attrName>
                                        </p:attrNameLst>
                                      </p:cBhvr>
                                      <p:rCtr x="1276" y="-5810"/>
                                    </p:animMotion>
                                  </p:childTnLst>
                                </p:cTn>
                              </p:par>
                              <p:par>
                                <p:cTn id="35" presetID="42" presetClass="path" presetSubtype="0" accel="50000" decel="50000" fill="hold" nodeType="withEffect">
                                  <p:stCondLst>
                                    <p:cond delay="0"/>
                                  </p:stCondLst>
                                  <p:childTnLst>
                                    <p:animMotion origin="layout" path="M 4.18599E-6 1.11022E-16 L 0.00013 -0.08171 " pathEditMode="relative" rAng="0" ptsTypes="AA">
                                      <p:cBhvr>
                                        <p:cTn id="36" dur="2000" fill="hold"/>
                                        <p:tgtEl>
                                          <p:spTgt spid="7"/>
                                        </p:tgtEl>
                                        <p:attrNameLst>
                                          <p:attrName>ppt_x</p:attrName>
                                          <p:attrName>ppt_y</p:attrName>
                                        </p:attrNameLst>
                                      </p:cBhvr>
                                      <p:rCtr x="0" y="-4097"/>
                                    </p:animMotion>
                                  </p:childTnLst>
                                </p:cTn>
                              </p:par>
                              <p:par>
                                <p:cTn id="37" presetID="10" presetClass="entr" presetSubtype="0" fill="hold" grpId="0" nodeType="withEffect">
                                  <p:stCondLst>
                                    <p:cond delay="200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par>
                                <p:cTn id="40" presetID="10" presetClass="entr" presetSubtype="0" fill="hold" grpId="0" nodeType="withEffect">
                                  <p:stCondLst>
                                    <p:cond delay="200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 grpId="0" animBg="1"/>
      <p:bldP spid="13" grpId="0" animBg="1"/>
      <p:bldP spid="40" grpId="0" animBg="1"/>
      <p:bldP spid="40" grpId="1" animBg="1"/>
      <p:bldP spid="42" grpId="0" animBg="1"/>
      <p:bldP spid="42" grpId="1" animBg="1"/>
      <p:bldP spid="43" grpId="0" animBg="1"/>
      <p:bldP spid="43" grpId="1" animBg="1"/>
      <p:bldP spid="52" grpId="0" animBg="1"/>
      <p:bldP spid="5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303212" y="922767"/>
            <a:ext cx="11804822" cy="5570355"/>
          </a:xfrm>
        </p:spPr>
        <p:txBody>
          <a:bodyPr>
            <a:normAutofit/>
          </a:bodyPr>
          <a:lstStyle/>
          <a:p>
            <a:pPr>
              <a:lnSpc>
                <a:spcPct val="100000"/>
              </a:lnSpc>
            </a:pPr>
            <a:r>
              <a:rPr lang="en-US" sz="2800" dirty="0">
                <a:latin typeface="Segoe UI" panose="020B0502040204020203" pitchFamily="34" charset="0"/>
                <a:cs typeface="Segoe UI" panose="020B0502040204020203" pitchFamily="34" charset="0"/>
              </a:rPr>
              <a:t>With</a:t>
            </a:r>
            <a:r>
              <a:rPr lang="en-US" sz="2800" b="1" dirty="0">
                <a:solidFill>
                  <a:schemeClr val="tx2">
                    <a:lumMod val="75000"/>
                  </a:schemeClr>
                </a:solidFill>
                <a:latin typeface="Segoe UI" panose="020B0502040204020203" pitchFamily="34" charset="0"/>
                <a:cs typeface="Segoe UI" panose="020B0502040204020203" pitchFamily="34" charset="0"/>
              </a:rPr>
              <a:t> GROUP BY </a:t>
            </a:r>
            <a:r>
              <a:rPr lang="en-US" sz="2800" dirty="0">
                <a:latin typeface="Segoe UI" panose="020B0502040204020203" pitchFamily="34" charset="0"/>
                <a:cs typeface="Segoe UI" panose="020B0502040204020203" pitchFamily="34" charset="0"/>
              </a:rPr>
              <a:t>you can get each separate group and use an "aggregate" function over it (like Average, Min or Max):</a:t>
            </a:r>
          </a:p>
          <a:p>
            <a:pPr>
              <a:lnSpc>
                <a:spcPct val="100000"/>
              </a:lnSpc>
            </a:pPr>
            <a:endParaRPr lang="en-US" sz="2800" dirty="0">
              <a:latin typeface="Segoe UI" panose="020B0502040204020203" pitchFamily="34" charset="0"/>
              <a:cs typeface="Segoe UI" panose="020B0502040204020203" pitchFamily="34" charset="0"/>
            </a:endParaRPr>
          </a:p>
          <a:p>
            <a:pPr>
              <a:lnSpc>
                <a:spcPct val="100000"/>
              </a:lnSpc>
            </a:pPr>
            <a:endParaRPr lang="en-US" sz="2800" dirty="0">
              <a:latin typeface="Segoe UI" panose="020B0502040204020203" pitchFamily="34" charset="0"/>
              <a:cs typeface="Segoe UI" panose="020B0502040204020203" pitchFamily="34" charset="0"/>
            </a:endParaRPr>
          </a:p>
          <a:p>
            <a:pPr marL="0" indent="0">
              <a:lnSpc>
                <a:spcPct val="100000"/>
              </a:lnSpc>
              <a:buNone/>
            </a:pPr>
            <a:endParaRPr lang="en-US" sz="2800" dirty="0">
              <a:latin typeface="Segoe UI" panose="020B0502040204020203" pitchFamily="34" charset="0"/>
              <a:cs typeface="Segoe UI" panose="020B0502040204020203" pitchFamily="34" charset="0"/>
            </a:endParaRPr>
          </a:p>
          <a:p>
            <a:pPr>
              <a:lnSpc>
                <a:spcPct val="100000"/>
              </a:lnSpc>
            </a:pPr>
            <a:endParaRPr lang="en-US" sz="2800" dirty="0">
              <a:latin typeface="Segoe UI" panose="020B0502040204020203" pitchFamily="34" charset="0"/>
              <a:cs typeface="Segoe UI" panose="020B0502040204020203" pitchFamily="34" charset="0"/>
            </a:endParaRPr>
          </a:p>
          <a:p>
            <a:pPr>
              <a:lnSpc>
                <a:spcPct val="100000"/>
              </a:lnSpc>
            </a:pPr>
            <a:r>
              <a:rPr lang="en-US" sz="2800" dirty="0">
                <a:latin typeface="Segoe UI" panose="020B0502040204020203" pitchFamily="34" charset="0"/>
                <a:cs typeface="Segoe UI" panose="020B0502040204020203" pitchFamily="34" charset="0"/>
              </a:rPr>
              <a:t>With </a:t>
            </a:r>
            <a:r>
              <a:rPr lang="en-US" sz="2800" b="1" dirty="0">
                <a:solidFill>
                  <a:schemeClr val="tx2">
                    <a:lumMod val="75000"/>
                  </a:schemeClr>
                </a:solidFill>
                <a:latin typeface="Segoe UI" panose="020B0502040204020203" pitchFamily="34" charset="0"/>
                <a:cs typeface="Segoe UI" panose="020B0502040204020203" pitchFamily="34" charset="0"/>
              </a:rPr>
              <a:t>DISTINCT </a:t>
            </a:r>
            <a:r>
              <a:rPr lang="en-US" sz="2800" dirty="0">
                <a:latin typeface="Segoe UI" panose="020B0502040204020203" pitchFamily="34" charset="0"/>
                <a:cs typeface="Segoe UI" panose="020B0502040204020203" pitchFamily="34" charset="0"/>
              </a:rPr>
              <a:t>you will get all unique values</a:t>
            </a:r>
            <a:r>
              <a:rPr lang="en-US" sz="2800" b="1" dirty="0">
                <a:latin typeface="Segoe UI" panose="020B0502040204020203" pitchFamily="34" charset="0"/>
                <a:cs typeface="Segoe UI" panose="020B0502040204020203" pitchFamily="34" charset="0"/>
              </a:rPr>
              <a:t>:</a:t>
            </a:r>
          </a:p>
        </p:txBody>
      </p:sp>
      <p:sp>
        <p:nvSpPr>
          <p:cNvPr id="10" name="Rectangle 9"/>
          <p:cNvSpPr>
            <a:spLocks noChangeArrowheads="1"/>
          </p:cNvSpPr>
          <p:nvPr/>
        </p:nvSpPr>
        <p:spPr bwMode="auto">
          <a:xfrm>
            <a:off x="928804" y="2140753"/>
            <a:ext cx="10556816" cy="188010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a:t>
            </a:r>
            <a:r>
              <a:rPr lang="en-US"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DepartmentID</a:t>
            </a:r>
            <a:r>
              <a:rPr lang="en-US" sz="3600" b="1" dirty="0">
                <a:solidFill>
                  <a:schemeClr val="tx2"/>
                </a:solidFill>
                <a:latin typeface="Consolas" panose="020B0609020204030204" pitchFamily="49" charset="0"/>
              </a:rPr>
              <a:t> </a:t>
            </a:r>
          </a:p>
          <a:p>
            <a:r>
              <a:rPr lang="en-US" sz="3600" b="1" dirty="0">
                <a:solidFill>
                  <a:schemeClr val="tx2"/>
                </a:solidFill>
                <a:latin typeface="Consolas" panose="020B0609020204030204" pitchFamily="49" charset="0"/>
              </a:rPr>
              <a:t>  </a:t>
            </a:r>
            <a:r>
              <a:rPr lang="en-GB" sz="3600" b="1" dirty="0">
                <a:solidFill>
                  <a:schemeClr val="tx2"/>
                </a:solidFill>
                <a:latin typeface="Consolas" panose="020B0609020204030204" pitchFamily="49" charset="0"/>
              </a:rPr>
              <a:t>FROM</a:t>
            </a:r>
            <a:r>
              <a:rPr lang="en-GB" sz="3600" dirty="0">
                <a:solidFill>
                  <a:schemeClr val="tx2"/>
                </a:solidFill>
                <a:latin typeface="Consolas" panose="020B0609020204030204" pitchFamily="49" charset="0"/>
              </a:rPr>
              <a:t> Employees </a:t>
            </a:r>
            <a:r>
              <a:rPr lang="en-GB" sz="3600" b="1" dirty="0">
                <a:solidFill>
                  <a:schemeClr val="tx2"/>
                </a:solidFill>
                <a:latin typeface="Consolas" panose="020B0609020204030204" pitchFamily="49" charset="0"/>
              </a:rPr>
              <a:t>AS</a:t>
            </a:r>
            <a:r>
              <a:rPr lang="en-GB" sz="3600" dirty="0">
                <a:solidFill>
                  <a:schemeClr val="tx2"/>
                </a:solidFill>
                <a:latin typeface="Consolas" panose="020B0609020204030204" pitchFamily="49" charset="0"/>
              </a:rPr>
              <a:t> e</a:t>
            </a:r>
          </a:p>
          <a:p>
            <a:r>
              <a:rPr lang="en-GB" sz="3600" b="1" dirty="0">
                <a:solidFill>
                  <a:srgbClr val="F3BE60"/>
                </a:solidFill>
                <a:latin typeface="Consolas" panose="020B0609020204030204" pitchFamily="49" charset="0"/>
              </a:rPr>
              <a:t>GROUP</a:t>
            </a:r>
            <a:r>
              <a:rPr lang="en-GB" sz="3600" dirty="0">
                <a:solidFill>
                  <a:srgbClr val="F3BE60"/>
                </a:solidFill>
                <a:latin typeface="Consolas" panose="020B0609020204030204" pitchFamily="49" charset="0"/>
              </a:rPr>
              <a:t> </a:t>
            </a:r>
            <a:r>
              <a:rPr lang="en-GB" sz="3600" b="1" dirty="0">
                <a:solidFill>
                  <a:srgbClr val="F3BE60"/>
                </a:solidFill>
                <a:latin typeface="Consolas" panose="020B0609020204030204" pitchFamily="49" charset="0"/>
              </a:rPr>
              <a:t>BY</a:t>
            </a:r>
            <a:r>
              <a:rPr lang="en-GB" sz="3600" dirty="0">
                <a:solidFill>
                  <a:srgbClr val="F3BE60"/>
                </a:solidFill>
                <a:latin typeface="Consolas" panose="020B0609020204030204" pitchFamily="49" charset="0"/>
              </a:rPr>
              <a:t> </a:t>
            </a:r>
            <a:r>
              <a:rPr lang="en-GB" sz="3600" dirty="0">
                <a:solidFill>
                  <a:schemeClr val="tx2"/>
                </a:solidFill>
                <a:latin typeface="Consolas" panose="020B0609020204030204" pitchFamily="49" charset="0"/>
              </a:rPr>
              <a:t>e.</a:t>
            </a:r>
            <a:r>
              <a:rPr lang="en-US" sz="3600" noProof="1">
                <a:solidFill>
                  <a:schemeClr val="tx2"/>
                </a:solidFill>
                <a:latin typeface="Consolas" panose="020B0609020204030204" pitchFamily="49" charset="0"/>
              </a:rPr>
              <a:t>DepartmentID</a:t>
            </a:r>
          </a:p>
        </p:txBody>
      </p:sp>
      <p:sp>
        <p:nvSpPr>
          <p:cNvPr id="9" name="AutoShape 7"/>
          <p:cNvSpPr>
            <a:spLocks noChangeArrowheads="1"/>
          </p:cNvSpPr>
          <p:nvPr/>
        </p:nvSpPr>
        <p:spPr bwMode="auto">
          <a:xfrm>
            <a:off x="8452492" y="2603901"/>
            <a:ext cx="2229557" cy="953805"/>
          </a:xfrm>
          <a:prstGeom prst="wedgeRoundRectCallout">
            <a:avLst>
              <a:gd name="adj1" fmla="val -95403"/>
              <a:gd name="adj2" fmla="val 57670"/>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a:t>
            </a:r>
          </a:p>
          <a:p>
            <a:pPr algn="ctr"/>
            <a:r>
              <a:rPr lang="en-US" sz="2800" noProof="1">
                <a:solidFill>
                  <a:srgbClr val="FFFFFF"/>
                </a:solidFill>
              </a:rPr>
              <a:t>Columns</a:t>
            </a:r>
          </a:p>
        </p:txBody>
      </p:sp>
      <p:sp>
        <p:nvSpPr>
          <p:cNvPr id="13" name="Rectangle 9"/>
          <p:cNvSpPr>
            <a:spLocks noChangeArrowheads="1"/>
          </p:cNvSpPr>
          <p:nvPr/>
        </p:nvSpPr>
        <p:spPr bwMode="auto">
          <a:xfrm>
            <a:off x="927215" y="4806485"/>
            <a:ext cx="10556816"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a:t>
            </a:r>
            <a:r>
              <a:rPr lang="en-US" sz="3600" dirty="0">
                <a:solidFill>
                  <a:schemeClr val="tx2"/>
                </a:solidFill>
                <a:latin typeface="Consolas" panose="020B0609020204030204" pitchFamily="49" charset="0"/>
              </a:rPr>
              <a:t> </a:t>
            </a:r>
            <a:r>
              <a:rPr lang="en-US" sz="3600" b="1" dirty="0">
                <a:solidFill>
                  <a:srgbClr val="F3BE60"/>
                </a:solidFill>
                <a:latin typeface="Consolas" panose="020B0609020204030204" pitchFamily="49" charset="0"/>
              </a:rPr>
              <a:t>DISTINCT</a:t>
            </a:r>
            <a:r>
              <a:rPr lang="en-US"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DepartmentID</a:t>
            </a:r>
            <a:r>
              <a:rPr lang="en-US" sz="3600" dirty="0">
                <a:solidFill>
                  <a:schemeClr val="tx2"/>
                </a:solidFill>
                <a:latin typeface="Consolas" panose="020B0609020204030204" pitchFamily="49" charset="0"/>
              </a:rPr>
              <a:t> </a:t>
            </a:r>
            <a:br>
              <a:rPr lang="en-US" sz="3600" dirty="0">
                <a:solidFill>
                  <a:schemeClr val="tx2"/>
                </a:solidFill>
                <a:latin typeface="Consolas" panose="020B0609020204030204" pitchFamily="49" charset="0"/>
              </a:rPr>
            </a:br>
            <a:r>
              <a:rPr lang="en-US" sz="3600" dirty="0">
                <a:solidFill>
                  <a:schemeClr val="tx2"/>
                </a:solidFill>
                <a:latin typeface="Consolas" panose="020B0609020204030204" pitchFamily="49" charset="0"/>
              </a:rPr>
              <a:t>  </a:t>
            </a:r>
            <a:r>
              <a:rPr lang="en-GB" sz="3600" b="1" dirty="0">
                <a:solidFill>
                  <a:schemeClr val="tx2"/>
                </a:solidFill>
                <a:latin typeface="Consolas" panose="020B0609020204030204" pitchFamily="49" charset="0"/>
              </a:rPr>
              <a:t>FROM</a:t>
            </a:r>
            <a:r>
              <a:rPr lang="en-GB" sz="3600" dirty="0">
                <a:solidFill>
                  <a:schemeClr val="tx2"/>
                </a:solidFill>
                <a:latin typeface="Consolas" panose="020B0609020204030204" pitchFamily="49" charset="0"/>
              </a:rPr>
              <a:t> Employees </a:t>
            </a:r>
            <a:r>
              <a:rPr lang="en-GB" sz="3600" b="1" dirty="0">
                <a:solidFill>
                  <a:schemeClr val="tx2"/>
                </a:solidFill>
                <a:latin typeface="Consolas" panose="020B0609020204030204" pitchFamily="49" charset="0"/>
              </a:rPr>
              <a:t>AS</a:t>
            </a:r>
            <a:r>
              <a:rPr lang="en-GB" sz="3600" dirty="0">
                <a:solidFill>
                  <a:schemeClr val="tx2"/>
                </a:solidFill>
                <a:latin typeface="Consolas" panose="020B0609020204030204" pitchFamily="49" charset="0"/>
              </a:rPr>
              <a:t> e</a:t>
            </a:r>
          </a:p>
        </p:txBody>
      </p:sp>
      <p:sp>
        <p:nvSpPr>
          <p:cNvPr id="14" name="AutoShape 7"/>
          <p:cNvSpPr>
            <a:spLocks noChangeArrowheads="1"/>
          </p:cNvSpPr>
          <p:nvPr/>
        </p:nvSpPr>
        <p:spPr bwMode="auto">
          <a:xfrm>
            <a:off x="9222406" y="5359051"/>
            <a:ext cx="2229557" cy="953805"/>
          </a:xfrm>
          <a:prstGeom prst="wedgeRoundRectCallout">
            <a:avLst>
              <a:gd name="adj1" fmla="val -74518"/>
              <a:gd name="adj2" fmla="val -31581"/>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Unique Values</a:t>
            </a:r>
          </a:p>
        </p:txBody>
      </p:sp>
      <p:sp>
        <p:nvSpPr>
          <p:cNvPr id="11" name="TextBox 10">
            <a:extLst>
              <a:ext uri="{FF2B5EF4-FFF2-40B4-BE49-F238E27FC236}">
                <a16:creationId xmlns:a16="http://schemas.microsoft.com/office/drawing/2014/main" id="{E472D5D7-329E-48A8-A42C-6F798C69C46A}"/>
              </a:ext>
            </a:extLst>
          </p:cNvPr>
          <p:cNvSpPr txBox="1"/>
          <p:nvPr/>
        </p:nvSpPr>
        <p:spPr>
          <a:xfrm>
            <a:off x="424263" y="364878"/>
            <a:ext cx="6112274"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Grouping (1)</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55482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2">
                                            <p:txEl>
                                              <p:pRg st="5" end="5"/>
                                            </p:txEl>
                                          </p:spTgt>
                                        </p:tgtEl>
                                        <p:attrNameLst>
                                          <p:attrName>style.visibility</p:attrName>
                                        </p:attrNameLst>
                                      </p:cBhvr>
                                      <p:to>
                                        <p:strVal val="visible"/>
                                      </p:to>
                                    </p:set>
                                    <p:animEffect transition="in" filter="fade">
                                      <p:cBhvr>
                                        <p:cTn id="16" dur="500"/>
                                        <p:tgtEl>
                                          <p:spTgt spid="12">
                                            <p:txEl>
                                              <p:pRg st="5" end="5"/>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92001" y="922767"/>
            <a:ext cx="11804822" cy="5570355"/>
          </a:xfrm>
        </p:spPr>
        <p:txBody>
          <a:bodyPr>
            <a:normAutofit/>
          </a:bodyPr>
          <a:lstStyle/>
          <a:p>
            <a:pPr>
              <a:lnSpc>
                <a:spcPct val="100000"/>
              </a:lnSpc>
            </a:pPr>
            <a:r>
              <a:rPr lang="en-US" sz="2800" dirty="0">
                <a:latin typeface="Segoe UI" panose="020B0502040204020203" pitchFamily="34" charset="0"/>
                <a:cs typeface="Segoe UI" panose="020B0502040204020203" pitchFamily="34" charset="0"/>
              </a:rPr>
              <a:t>Create a query which prints the total </a:t>
            </a:r>
            <a:r>
              <a:rPr lang="en-US" sz="2800" dirty="0">
                <a:solidFill>
                  <a:schemeClr val="tx2">
                    <a:lumMod val="75000"/>
                  </a:schemeClr>
                </a:solidFill>
                <a:latin typeface="Segoe UI" panose="020B0502040204020203" pitchFamily="34" charset="0"/>
                <a:cs typeface="Segoe UI" panose="020B0502040204020203" pitchFamily="34" charset="0"/>
              </a:rPr>
              <a:t>sum</a:t>
            </a:r>
            <a:r>
              <a:rPr lang="en-US" sz="2800" dirty="0">
                <a:latin typeface="Segoe UI" panose="020B0502040204020203" pitchFamily="34" charset="0"/>
                <a:cs typeface="Segoe UI" panose="020B0502040204020203" pitchFamily="34" charset="0"/>
              </a:rPr>
              <a:t> of salaries for each </a:t>
            </a:r>
            <a:r>
              <a:rPr lang="en-US" sz="2800" dirty="0">
                <a:solidFill>
                  <a:schemeClr val="tx2">
                    <a:lumMod val="75000"/>
                  </a:schemeClr>
                </a:solidFill>
                <a:latin typeface="Segoe UI" panose="020B0502040204020203" pitchFamily="34" charset="0"/>
                <a:cs typeface="Segoe UI" panose="020B0502040204020203" pitchFamily="34" charset="0"/>
              </a:rPr>
              <a:t>department</a:t>
            </a:r>
            <a:r>
              <a:rPr lang="en-US" sz="2800" dirty="0">
                <a:latin typeface="Segoe UI" panose="020B0502040204020203" pitchFamily="34" charset="0"/>
                <a:cs typeface="Segoe UI" panose="020B0502040204020203" pitchFamily="34" charset="0"/>
              </a:rPr>
              <a:t>. </a:t>
            </a:r>
          </a:p>
          <a:p>
            <a:pPr>
              <a:lnSpc>
                <a:spcPct val="100000"/>
              </a:lnSpc>
            </a:pPr>
            <a:r>
              <a:rPr lang="en-US" sz="2800" dirty="0">
                <a:latin typeface="Segoe UI" panose="020B0502040204020203" pitchFamily="34" charset="0"/>
                <a:cs typeface="Segoe UI" panose="020B0502040204020203" pitchFamily="34" charset="0"/>
              </a:rPr>
              <a:t>Order them by </a:t>
            </a:r>
            <a:r>
              <a:rPr lang="en-US" sz="2800" noProof="1">
                <a:latin typeface="Segoe UI" panose="020B0502040204020203" pitchFamily="34" charset="0"/>
                <a:cs typeface="Segoe UI" panose="020B0502040204020203" pitchFamily="34" charset="0"/>
              </a:rPr>
              <a:t>DepartmentID (ascending).</a:t>
            </a:r>
          </a:p>
        </p:txBody>
      </p:sp>
      <p:graphicFrame>
        <p:nvGraphicFramePr>
          <p:cNvPr id="11" name="Table 2"/>
          <p:cNvGraphicFramePr>
            <a:graphicFrameLocks noGrp="1"/>
          </p:cNvGraphicFramePr>
          <p:nvPr>
            <p:extLst>
              <p:ext uri="{D42A27DB-BD31-4B8C-83A1-F6EECF244321}">
                <p14:modId xmlns:p14="http://schemas.microsoft.com/office/powerpoint/2010/main" val="3933014732"/>
              </p:ext>
            </p:extLst>
          </p:nvPr>
        </p:nvGraphicFramePr>
        <p:xfrm>
          <a:off x="401338" y="2590800"/>
          <a:ext cx="5867399" cy="3200400"/>
        </p:xfrm>
        <a:graphic>
          <a:graphicData uri="http://schemas.openxmlformats.org/drawingml/2006/table">
            <a:tbl>
              <a:tblPr firstRow="1" bandRow="1">
                <a:tableStyleId>{7DF18680-E054-41AD-8BC1-D1AEF772440D}</a:tableStyleId>
              </a:tblPr>
              <a:tblGrid>
                <a:gridCol w="1466850">
                  <a:extLst>
                    <a:ext uri="{9D8B030D-6E8A-4147-A177-3AD203B41FA5}">
                      <a16:colId xmlns:a16="http://schemas.microsoft.com/office/drawing/2014/main" val="3180040124"/>
                    </a:ext>
                  </a:extLst>
                </a:gridCol>
                <a:gridCol w="2566988">
                  <a:extLst>
                    <a:ext uri="{9D8B030D-6E8A-4147-A177-3AD203B41FA5}">
                      <a16:colId xmlns:a16="http://schemas.microsoft.com/office/drawing/2014/main" val="3141524875"/>
                    </a:ext>
                  </a:extLst>
                </a:gridCol>
                <a:gridCol w="1833561">
                  <a:extLst>
                    <a:ext uri="{9D8B030D-6E8A-4147-A177-3AD203B41FA5}">
                      <a16:colId xmlns:a16="http://schemas.microsoft.com/office/drawing/2014/main" val="1915661299"/>
                    </a:ext>
                  </a:extLst>
                </a:gridCol>
              </a:tblGrid>
              <a:tr h="457200">
                <a:tc>
                  <a:txBody>
                    <a:bodyPr/>
                    <a:lstStyle/>
                    <a:p>
                      <a:r>
                        <a:rPr lang="en-US" dirty="0"/>
                        <a:t>Employee</a:t>
                      </a:r>
                    </a:p>
                  </a:txBody>
                  <a:tcPr/>
                </a:tc>
                <a:tc>
                  <a:txBody>
                    <a:bodyPr/>
                    <a:lstStyle/>
                    <a:p>
                      <a:r>
                        <a:rPr lang="en-US" noProof="1"/>
                        <a:t>DepartmentID</a:t>
                      </a:r>
                    </a:p>
                  </a:txBody>
                  <a:tcPr/>
                </a:tc>
                <a:tc>
                  <a:txBody>
                    <a:bodyPr/>
                    <a:lstStyle/>
                    <a:p>
                      <a:r>
                        <a:rPr lang="en-US" dirty="0"/>
                        <a:t>Salary</a:t>
                      </a:r>
                    </a:p>
                  </a:txBody>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1</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1</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solidFill>
                      <a:srgbClr val="3BABFF">
                        <a:alpha val="50000"/>
                      </a:srgbClr>
                    </a:solidFill>
                  </a:tcPr>
                </a:tc>
                <a:tc>
                  <a:txBody>
                    <a:bodyPr/>
                    <a:lstStyle/>
                    <a:p>
                      <a:r>
                        <a:rPr lang="en-US" dirty="0">
                          <a:solidFill>
                            <a:schemeClr val="tx1"/>
                          </a:solidFill>
                        </a:rPr>
                        <a:t>2</a:t>
                      </a:r>
                    </a:p>
                  </a:txBody>
                  <a:tcPr>
                    <a:solidFill>
                      <a:srgbClr val="3BABFF">
                        <a:alpha val="50000"/>
                      </a:srgbClr>
                    </a:solidFill>
                  </a:tcPr>
                </a:tc>
                <a:tc>
                  <a:txBody>
                    <a:bodyPr/>
                    <a:lstStyle/>
                    <a:p>
                      <a:r>
                        <a:rPr lang="en-US" dirty="0">
                          <a:solidFill>
                            <a:schemeClr val="tx1"/>
                          </a:solidFill>
                        </a:rPr>
                        <a:t>10,000</a:t>
                      </a:r>
                    </a:p>
                  </a:txBody>
                  <a:tcPr>
                    <a:solidFill>
                      <a:srgbClr val="3BABFF">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solidFill>
                      <a:srgbClr val="3BABFF">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2</a:t>
                      </a:r>
                    </a:p>
                  </a:txBody>
                  <a:tcPr>
                    <a:solidFill>
                      <a:srgbClr val="3BABFF">
                        <a:alpha val="50000"/>
                      </a:srgbClr>
                    </a:solidFill>
                  </a:tcPr>
                </a:tc>
                <a:tc>
                  <a:txBody>
                    <a:bodyPr/>
                    <a:lstStyle/>
                    <a:p>
                      <a:r>
                        <a:rPr lang="en-US" dirty="0">
                          <a:solidFill>
                            <a:schemeClr val="tx1"/>
                          </a:solidFill>
                        </a:rPr>
                        <a:t>15,000</a:t>
                      </a:r>
                    </a:p>
                  </a:txBody>
                  <a:tcPr>
                    <a:solidFill>
                      <a:srgbClr val="3BABFF">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solidFill>
                      <a:srgbClr val="3BABFF">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2</a:t>
                      </a:r>
                    </a:p>
                  </a:txBody>
                  <a:tcPr>
                    <a:solidFill>
                      <a:srgbClr val="3BABFF">
                        <a:alpha val="50000"/>
                      </a:srgbClr>
                    </a:solidFill>
                  </a:tcPr>
                </a:tc>
                <a:tc>
                  <a:txBody>
                    <a:bodyPr/>
                    <a:lstStyle/>
                    <a:p>
                      <a:r>
                        <a:rPr lang="en-US" dirty="0">
                          <a:solidFill>
                            <a:schemeClr val="tx1"/>
                          </a:solidFill>
                        </a:rPr>
                        <a:t>5,000</a:t>
                      </a:r>
                    </a:p>
                  </a:txBody>
                  <a:tcPr>
                    <a:solidFill>
                      <a:srgbClr val="3BABFF">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3</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12" name="Table 3"/>
          <p:cNvGraphicFramePr>
            <a:graphicFrameLocks noGrp="1"/>
          </p:cNvGraphicFramePr>
          <p:nvPr>
            <p:extLst>
              <p:ext uri="{D42A27DB-BD31-4B8C-83A1-F6EECF244321}">
                <p14:modId xmlns:p14="http://schemas.microsoft.com/office/powerpoint/2010/main" val="1514769810"/>
              </p:ext>
            </p:extLst>
          </p:nvPr>
        </p:nvGraphicFramePr>
        <p:xfrm>
          <a:off x="7438732" y="3276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noProof="1"/>
                        <a:t>DepartmentID</a:t>
                      </a:r>
                    </a:p>
                  </a:txBody>
                  <a:tcPr/>
                </a:tc>
                <a:tc>
                  <a:txBody>
                    <a:bodyPr/>
                    <a:lstStyle/>
                    <a:p>
                      <a:r>
                        <a:rPr lang="en-US" dirty="0"/>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1</a:t>
                      </a:r>
                    </a:p>
                  </a:txBody>
                  <a:tcPr>
                    <a:solidFill>
                      <a:srgbClr val="00B050">
                        <a:alpha val="50000"/>
                      </a:srgbClr>
                    </a:solidFill>
                  </a:tcPr>
                </a:tc>
                <a:tc>
                  <a:txBody>
                    <a:bodyPr/>
                    <a:lstStyle/>
                    <a:p>
                      <a:r>
                        <a:rPr lang="en-US" dirty="0">
                          <a:solidFill>
                            <a:schemeClr val="tx1"/>
                          </a:solidFill>
                        </a:rPr>
                        <a:t>20,000</a:t>
                      </a:r>
                    </a:p>
                  </a:txBody>
                  <a:tcPr>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2</a:t>
                      </a:r>
                    </a:p>
                  </a:txBody>
                  <a:tcPr>
                    <a:solidFill>
                      <a:srgbClr val="00B0F0">
                        <a:alpha val="50000"/>
                      </a:srgbClr>
                    </a:solidFill>
                  </a:tcPr>
                </a:tc>
                <a:tc>
                  <a:txBody>
                    <a:bodyPr/>
                    <a:lstStyle/>
                    <a:p>
                      <a:r>
                        <a:rPr lang="en-US" dirty="0">
                          <a:solidFill>
                            <a:schemeClr val="tx1"/>
                          </a:solidFill>
                        </a:rPr>
                        <a:t>30,000</a:t>
                      </a:r>
                    </a:p>
                  </a:txBody>
                  <a:tcPr>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3</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13" name="Right Arrow 15"/>
          <p:cNvSpPr/>
          <p:nvPr/>
        </p:nvSpPr>
        <p:spPr>
          <a:xfrm rot="1884745">
            <a:off x="6528205" y="3598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ight Arrow 17"/>
          <p:cNvSpPr/>
          <p:nvPr/>
        </p:nvSpPr>
        <p:spPr>
          <a:xfrm rot="20185644">
            <a:off x="6515985" y="4419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8"/>
          <p:cNvSpPr/>
          <p:nvPr/>
        </p:nvSpPr>
        <p:spPr>
          <a:xfrm rot="19000881">
            <a:off x="6560837" y="5255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TextBox 15">
            <a:extLst>
              <a:ext uri="{FF2B5EF4-FFF2-40B4-BE49-F238E27FC236}">
                <a16:creationId xmlns:a16="http://schemas.microsoft.com/office/drawing/2014/main" id="{3C78D5AA-8849-4B61-8123-1FB89CC68506}"/>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Problem: Departments Total Salaries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800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192001" y="1053478"/>
            <a:ext cx="11804822" cy="5570355"/>
          </a:xfrm>
        </p:spPr>
        <p:txBody>
          <a:bodyPr>
            <a:normAutofit/>
          </a:bodyPr>
          <a:lstStyle/>
          <a:p>
            <a:pPr>
              <a:lnSpc>
                <a:spcPct val="100000"/>
              </a:lnSpc>
            </a:pPr>
            <a:r>
              <a:rPr lang="en-US" sz="2800" dirty="0">
                <a:latin typeface="Segoe UI" panose="020B0502040204020203" pitchFamily="34" charset="0"/>
                <a:cs typeface="Segoe UI" panose="020B0502040204020203" pitchFamily="34" charset="0"/>
              </a:rPr>
              <a:t>After grouping every employee by it's department we can use aggregate function to calculate total amount of money per group.</a:t>
            </a:r>
          </a:p>
        </p:txBody>
      </p:sp>
      <p:sp>
        <p:nvSpPr>
          <p:cNvPr id="10" name="Rectangle 9"/>
          <p:cNvSpPr>
            <a:spLocks noChangeArrowheads="1"/>
          </p:cNvSpPr>
          <p:nvPr/>
        </p:nvSpPr>
        <p:spPr bwMode="auto">
          <a:xfrm>
            <a:off x="912812" y="3124200"/>
            <a:ext cx="10556816"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e.DepartmentID</a:t>
            </a:r>
            <a:r>
              <a:rPr lang="en-US" sz="3200" dirty="0">
                <a:solidFill>
                  <a:schemeClr val="tx2"/>
                </a:solidFill>
                <a:latin typeface="Consolas" panose="020B0609020204030204" pitchFamily="49" charset="0"/>
              </a:rPr>
              <a:t>, </a:t>
            </a:r>
          </a:p>
          <a:p>
            <a:r>
              <a:rPr lang="en-US" sz="3200" b="1" dirty="0">
                <a:solidFill>
                  <a:schemeClr val="tx2"/>
                </a:solidFill>
                <a:latin typeface="Consolas" panose="020B0609020204030204" pitchFamily="49" charset="0"/>
              </a:rPr>
              <a:t>  </a:t>
            </a:r>
            <a:r>
              <a:rPr lang="en-US" sz="3200" b="1" dirty="0">
                <a:solidFill>
                  <a:srgbClr val="F3BE60"/>
                </a:solidFill>
                <a:latin typeface="Consolas" panose="020B0609020204030204" pitchFamily="49" charset="0"/>
              </a:rPr>
              <a:t>SUM</a:t>
            </a:r>
            <a:r>
              <a:rPr lang="en-US" sz="3200" dirty="0">
                <a:solidFill>
                  <a:schemeClr val="tx2"/>
                </a:solidFill>
                <a:latin typeface="Consolas" panose="020B0609020204030204" pitchFamily="49" charset="0"/>
              </a:rPr>
              <a:t>(</a:t>
            </a:r>
            <a:r>
              <a:rPr lang="en-US" sz="3200" noProof="1">
                <a:solidFill>
                  <a:schemeClr val="tx2"/>
                </a:solidFill>
                <a:latin typeface="Consolas" panose="020B0609020204030204" pitchFamily="49" charset="0"/>
              </a:rPr>
              <a:t>e.Salary</a:t>
            </a:r>
            <a:r>
              <a:rPr lang="en-US" sz="3200" dirty="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e.DepartmentID</a:t>
            </a:r>
          </a:p>
          <a:p>
            <a:r>
              <a:rPr lang="en-US" sz="3200" b="1" noProof="1">
                <a:solidFill>
                  <a:schemeClr val="tx2"/>
                </a:solidFill>
                <a:latin typeface="Consolas" panose="020B0609020204030204" pitchFamily="49" charset="0"/>
              </a:rPr>
              <a:t>ORDER BY </a:t>
            </a:r>
            <a:r>
              <a:rPr lang="en-US" sz="3200" noProof="1">
                <a:solidFill>
                  <a:schemeClr val="tx2"/>
                </a:solidFill>
                <a:latin typeface="Consolas" panose="020B0609020204030204" pitchFamily="49" charset="0"/>
              </a:rPr>
              <a:t>e.DepartmentID</a:t>
            </a:r>
          </a:p>
        </p:txBody>
      </p:sp>
      <p:sp>
        <p:nvSpPr>
          <p:cNvPr id="8" name="AutoShape 7"/>
          <p:cNvSpPr>
            <a:spLocks noChangeArrowheads="1"/>
          </p:cNvSpPr>
          <p:nvPr/>
        </p:nvSpPr>
        <p:spPr bwMode="auto">
          <a:xfrm>
            <a:off x="3752819" y="2015061"/>
            <a:ext cx="2229557" cy="953805"/>
          </a:xfrm>
          <a:prstGeom prst="wedgeRoundRectCallout">
            <a:avLst>
              <a:gd name="adj1" fmla="val -41727"/>
              <a:gd name="adj2" fmla="val 78491"/>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6903652" y="5060214"/>
            <a:ext cx="2229557" cy="782408"/>
          </a:xfrm>
          <a:prstGeom prst="wedgeRoundRectCallout">
            <a:avLst>
              <a:gd name="adj1" fmla="val -75720"/>
              <a:gd name="adj2" fmla="val -20088"/>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532531" y="4218139"/>
            <a:ext cx="2971800" cy="520807"/>
          </a:xfrm>
          <a:prstGeom prst="wedgeRoundRectCallout">
            <a:avLst>
              <a:gd name="adj1" fmla="val -63156"/>
              <a:gd name="adj2" fmla="val 16905"/>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8020019" y="3041271"/>
            <a:ext cx="2971800" cy="558485"/>
          </a:xfrm>
          <a:prstGeom prst="wedgeRoundRectCallout">
            <a:avLst>
              <a:gd name="adj1" fmla="val -36683"/>
              <a:gd name="adj2" fmla="val 82337"/>
              <a:gd name="adj3" fmla="val 16667"/>
            </a:avLst>
          </a:prstGeom>
          <a:solidFill>
            <a:schemeClr val="accent2">
              <a:lumMod val="75000"/>
              <a:alpha val="94902"/>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
        <p:nvSpPr>
          <p:cNvPr id="15" name="TextBox 14">
            <a:extLst>
              <a:ext uri="{FF2B5EF4-FFF2-40B4-BE49-F238E27FC236}">
                <a16:creationId xmlns:a16="http://schemas.microsoft.com/office/drawing/2014/main" id="{122BD484-ED78-4C91-8B82-6C86FAB67A6D}"/>
              </a:ext>
            </a:extLst>
          </p:cNvPr>
          <p:cNvSpPr txBox="1"/>
          <p:nvPr/>
        </p:nvSpPr>
        <p:spPr>
          <a:xfrm>
            <a:off x="424262" y="364878"/>
            <a:ext cx="8641949" cy="646331"/>
          </a:xfrm>
          <a:prstGeom prst="rect">
            <a:avLst/>
          </a:prstGeom>
          <a:noFill/>
        </p:spPr>
        <p:txBody>
          <a:bodyPr wrap="square">
            <a:spAutoFit/>
          </a:bodyPr>
          <a:lstStyle/>
          <a:p>
            <a:r>
              <a:rPr lang="en-US" sz="3600" b="1" kern="0" spc="-5" dirty="0">
                <a:solidFill>
                  <a:srgbClr val="F45D60"/>
                </a:solidFill>
                <a:latin typeface="Times New Roman" panose="02020603050405020304" pitchFamily="18" charset="0"/>
                <a:ea typeface="+mj-ea"/>
                <a:cs typeface="Times New Roman" panose="02020603050405020304" pitchFamily="18" charset="0"/>
              </a:rPr>
              <a:t>Solution: Departments Total Salaries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94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red, sitting, umbrella, holding&#10;&#10;Description automatically generated">
            <a:extLst>
              <a:ext uri="{FF2B5EF4-FFF2-40B4-BE49-F238E27FC236}">
                <a16:creationId xmlns:a16="http://schemas.microsoft.com/office/drawing/2014/main" id="{6652EB49-F830-4CB1-9B3A-F604D8D21D63}"/>
              </a:ext>
            </a:extLst>
          </p:cNvPr>
          <p:cNvPicPr>
            <a:picLocks noChangeAspect="1"/>
          </p:cNvPicPr>
          <p:nvPr/>
        </p:nvPicPr>
        <p:blipFill>
          <a:blip r:embed="rId2"/>
          <a:stretch>
            <a:fillRect/>
          </a:stretch>
        </p:blipFill>
        <p:spPr>
          <a:xfrm>
            <a:off x="1589" y="1786"/>
            <a:ext cx="12188825" cy="6856214"/>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52B6B310-2E39-469B-8AB3-ABAC0C32D103}"/>
              </a:ext>
            </a:extLst>
          </p:cNvPr>
          <p:cNvPicPr>
            <a:picLocks noChangeAspect="1"/>
          </p:cNvPicPr>
          <p:nvPr/>
        </p:nvPicPr>
        <p:blipFill>
          <a:blip r:embed="rId3"/>
          <a:stretch>
            <a:fillRect/>
          </a:stretch>
        </p:blipFill>
        <p:spPr>
          <a:xfrm>
            <a:off x="699150" y="514267"/>
            <a:ext cx="2309253" cy="853976"/>
          </a:xfrm>
          <a:prstGeom prst="rect">
            <a:avLst/>
          </a:prstGeom>
        </p:spPr>
      </p:pic>
      <p:sp>
        <p:nvSpPr>
          <p:cNvPr id="10" name="Google Shape;56;p8">
            <a:extLst>
              <a:ext uri="{FF2B5EF4-FFF2-40B4-BE49-F238E27FC236}">
                <a16:creationId xmlns:a16="http://schemas.microsoft.com/office/drawing/2014/main" id="{770D0436-3C68-42DE-8CD6-CCEC648DF26B}"/>
              </a:ext>
            </a:extLst>
          </p:cNvPr>
          <p:cNvSpPr txBox="1"/>
          <p:nvPr/>
        </p:nvSpPr>
        <p:spPr>
          <a:xfrm>
            <a:off x="658945" y="5853119"/>
            <a:ext cx="6769053" cy="453394"/>
          </a:xfrm>
          <a:prstGeom prst="rect">
            <a:avLst/>
          </a:prstGeom>
          <a:noFill/>
          <a:ln>
            <a:noFill/>
          </a:ln>
        </p:spPr>
        <p:txBody>
          <a:bodyPr spcFirstLastPara="1" wrap="square" lIns="91425" tIns="45700" rIns="91425" bIns="45700" anchor="t" anchorCtr="0">
            <a:noAutofit/>
          </a:bodyPr>
          <a:lstStyle/>
          <a:p>
            <a:pPr>
              <a:lnSpc>
                <a:spcPct val="150000"/>
              </a:lnSpc>
            </a:pPr>
            <a:r>
              <a:rPr lang="en-US" dirty="0">
                <a:solidFill>
                  <a:schemeClr val="lt1"/>
                </a:solidFill>
                <a:latin typeface="Sarabun Light"/>
                <a:ea typeface="Sarabun Light"/>
                <a:cs typeface="Sarabun Light"/>
                <a:sym typeface="Sarabun Light"/>
              </a:rPr>
              <a:t>the leading software outsourcing company in Vietnam. </a:t>
            </a:r>
            <a:endParaRPr sz="1401" dirty="0">
              <a:solidFill>
                <a:schemeClr val="lt1"/>
              </a:solidFill>
              <a:latin typeface="Sarabun Light"/>
              <a:ea typeface="Sarabun Light"/>
              <a:cs typeface="Sarabun Light"/>
              <a:sym typeface="Sarabun Light"/>
            </a:endParaRPr>
          </a:p>
        </p:txBody>
      </p:sp>
      <p:sp>
        <p:nvSpPr>
          <p:cNvPr id="5" name="Title 4"/>
          <p:cNvSpPr>
            <a:spLocks noGrp="1"/>
          </p:cNvSpPr>
          <p:nvPr>
            <p:ph type="ctrTitle"/>
          </p:nvPr>
        </p:nvSpPr>
        <p:spPr>
          <a:xfrm>
            <a:off x="1751012" y="2073816"/>
            <a:ext cx="8938472" cy="820600"/>
          </a:xfrm>
        </p:spPr>
        <p:txBody>
          <a:bodyPr>
            <a:normAutofit fontScale="90000"/>
          </a:bodyPr>
          <a:lstStyle/>
          <a:p>
            <a:r>
              <a:rPr lang="en-US" b="1" dirty="0">
                <a:solidFill>
                  <a:schemeClr val="bg1"/>
                </a:solidFill>
                <a:latin typeface="Segoe UI" panose="020B0502040204020203" pitchFamily="34" charset="0"/>
                <a:cs typeface="Segoe UI" panose="020B0502040204020203" pitchFamily="34" charset="0"/>
              </a:rPr>
              <a:t>Aggregate Functions</a:t>
            </a:r>
          </a:p>
        </p:txBody>
      </p:sp>
      <p:sp>
        <p:nvSpPr>
          <p:cNvPr id="6" name="Text Placeholder 5"/>
          <p:cNvSpPr>
            <a:spLocks noGrp="1"/>
          </p:cNvSpPr>
          <p:nvPr>
            <p:ph type="subTitle" idx="1"/>
          </p:nvPr>
        </p:nvSpPr>
        <p:spPr>
          <a:xfrm>
            <a:off x="1789048" y="3062056"/>
            <a:ext cx="8938472" cy="719034"/>
          </a:xfrm>
        </p:spPr>
        <p:txBody>
          <a:bodyPr/>
          <a:lstStyle/>
          <a:p>
            <a:r>
              <a:rPr lang="en-US" dirty="0">
                <a:solidFill>
                  <a:schemeClr val="bg1"/>
                </a:solidFill>
                <a:latin typeface="Segoe UI" panose="020B0502040204020203" pitchFamily="34" charset="0"/>
                <a:cs typeface="Segoe UI" panose="020B0502040204020203" pitchFamily="34" charset="0"/>
              </a:rPr>
              <a:t>COUNT, SUM, MAX, MIN, AVG…</a:t>
            </a:r>
          </a:p>
        </p:txBody>
      </p:sp>
    </p:spTree>
    <p:extLst>
      <p:ext uri="{BB962C8B-B14F-4D97-AF65-F5344CB8AC3E}">
        <p14:creationId xmlns:p14="http://schemas.microsoft.com/office/powerpoint/2010/main" val="2779870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327e4cb-458d-4bcc-91c2-6b295fda8f37" xsi:nil="true"/>
    <lcf76f155ced4ddcb4097134ff3c332f xmlns="9eef95c9-828c-409c-a7e4-d6f8945e3a00">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4B2D4C9A1D66B45AAC7DF823AC34687" ma:contentTypeVersion="9" ma:contentTypeDescription="Create a new document." ma:contentTypeScope="" ma:versionID="0466c91e75b0043766871b21af5d4650">
  <xsd:schema xmlns:xsd="http://www.w3.org/2001/XMLSchema" xmlns:xs="http://www.w3.org/2001/XMLSchema" xmlns:p="http://schemas.microsoft.com/office/2006/metadata/properties" xmlns:ns2="9eef95c9-828c-409c-a7e4-d6f8945e3a00" xmlns:ns3="0327e4cb-458d-4bcc-91c2-6b295fda8f37" targetNamespace="http://schemas.microsoft.com/office/2006/metadata/properties" ma:root="true" ma:fieldsID="70f0d2433bfe180acf2716bb0bd3a7b7" ns2:_="" ns3:_="">
    <xsd:import namespace="9eef95c9-828c-409c-a7e4-d6f8945e3a00"/>
    <xsd:import namespace="0327e4cb-458d-4bcc-91c2-6b295fda8f37"/>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ef95c9-828c-409c-a7e4-d6f8945e3a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53b64ef9-597b-4c99-8f75-8e42860b9f9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327e4cb-458d-4bcc-91c2-6b295fda8f37"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d658e49a-7a2f-4051-9567-0c1652778040}" ma:internalName="TaxCatchAll" ma:showField="CatchAllData" ma:web="0327e4cb-458d-4bcc-91c2-6b295fda8f3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D90252-86DB-4D0E-A486-44DEFCCBB814}">
  <ds:schemaRefs>
    <ds:schemaRef ds:uri="http://schemas.microsoft.com/office/2006/metadata/properties"/>
    <ds:schemaRef ds:uri="http://schemas.microsoft.com/office/infopath/2007/PartnerControls"/>
    <ds:schemaRef ds:uri="0327e4cb-458d-4bcc-91c2-6b295fda8f37"/>
    <ds:schemaRef ds:uri="9eef95c9-828c-409c-a7e4-d6f8945e3a00"/>
  </ds:schemaRefs>
</ds:datastoreItem>
</file>

<file path=customXml/itemProps2.xml><?xml version="1.0" encoding="utf-8"?>
<ds:datastoreItem xmlns:ds="http://schemas.openxmlformats.org/officeDocument/2006/customXml" ds:itemID="{15C6C91B-95BE-4044-B647-8E4318D3CC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ef95c9-828c-409c-a7e4-d6f8945e3a00"/>
    <ds:schemaRef ds:uri="0327e4cb-458d-4bcc-91c2-6b295fda8f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09FF415-1DF2-4912-9EB2-272BA6EE9E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3479</TotalTime>
  <Words>2250</Words>
  <Application>Microsoft Office PowerPoint</Application>
  <PresentationFormat>Custom</PresentationFormat>
  <Paragraphs>529</Paragraphs>
  <Slides>26</Slides>
  <Notes>25</Notes>
  <HiddenSlides>1</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DATA AGGREGATION</vt:lpstr>
      <vt:lpstr>PowerPoint Presentation</vt:lpstr>
      <vt:lpstr>Grouping</vt:lpstr>
      <vt:lpstr>PowerPoint Presentation</vt:lpstr>
      <vt:lpstr>PowerPoint Presentation</vt:lpstr>
      <vt:lpstr>PowerPoint Presentation</vt:lpstr>
      <vt:lpstr>PowerPoint Presentation</vt:lpstr>
      <vt:lpstr>PowerPoint Presentation</vt:lpstr>
      <vt:lpstr>Aggregate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Having</vt:lpstr>
      <vt:lpstr>PowerPoint Presentation</vt:lpstr>
      <vt:lpstr>PowerPoint Presentation</vt:lpstr>
      <vt:lpstr>PowerPoint Presentation</vt:lpstr>
      <vt:lpstr>PowerPoint Presentation</vt:lpstr>
      <vt:lpstr>Logical vs Physical Execution</vt:lpstr>
    </vt:vector>
  </TitlesOfParts>
  <Manager/>
  <Company>Neurond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AGGREGATION</dc:title>
  <dc:subject/>
  <dc:creator>thanh.ho@orientsoftware.com</dc:creator>
  <dc:description/>
  <cp:lastModifiedBy>Thanh Ho Hoang</cp:lastModifiedBy>
  <cp:revision>251</cp:revision>
  <dcterms:created xsi:type="dcterms:W3CDTF">2014-01-02T17:00:34Z</dcterms:created>
  <dcterms:modified xsi:type="dcterms:W3CDTF">2023-01-10T03:05:37Z</dcterms:modified>
  <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y fmtid="{D5CDD505-2E9C-101B-9397-08002B2CF9AE}" pid="3" name="ContentTypeId">
    <vt:lpwstr>0x01010074B2D4C9A1D66B45AAC7DF823AC34687</vt:lpwstr>
  </property>
  <property fmtid="{D5CDD505-2E9C-101B-9397-08002B2CF9AE}" pid="4" name="MediaServiceImageTags">
    <vt:lpwstr/>
  </property>
  <property fmtid="{D5CDD505-2E9C-101B-9397-08002B2CF9AE}" pid="5" name="MSIP_Label_4970c7fe-5391-4388-8b1f-6eba3d8371e6_Enabled">
    <vt:lpwstr>true</vt:lpwstr>
  </property>
  <property fmtid="{D5CDD505-2E9C-101B-9397-08002B2CF9AE}" pid="6" name="MSIP_Label_4970c7fe-5391-4388-8b1f-6eba3d8371e6_SetDate">
    <vt:lpwstr>2023-01-10T03:05:36Z</vt:lpwstr>
  </property>
  <property fmtid="{D5CDD505-2E9C-101B-9397-08002B2CF9AE}" pid="7" name="MSIP_Label_4970c7fe-5391-4388-8b1f-6eba3d8371e6_Method">
    <vt:lpwstr>Standard</vt:lpwstr>
  </property>
  <property fmtid="{D5CDD505-2E9C-101B-9397-08002B2CF9AE}" pid="8" name="MSIP_Label_4970c7fe-5391-4388-8b1f-6eba3d8371e6_Name">
    <vt:lpwstr>Internal</vt:lpwstr>
  </property>
  <property fmtid="{D5CDD505-2E9C-101B-9397-08002B2CF9AE}" pid="9" name="MSIP_Label_4970c7fe-5391-4388-8b1f-6eba3d8371e6_SiteId">
    <vt:lpwstr>f15dd8d1-822a-4009-bdbf-57951d225a99</vt:lpwstr>
  </property>
  <property fmtid="{D5CDD505-2E9C-101B-9397-08002B2CF9AE}" pid="10" name="MSIP_Label_4970c7fe-5391-4388-8b1f-6eba3d8371e6_ActionId">
    <vt:lpwstr>75b49493-e6a2-40cf-8333-2456e064e6f7</vt:lpwstr>
  </property>
  <property fmtid="{D5CDD505-2E9C-101B-9397-08002B2CF9AE}" pid="11" name="MSIP_Label_4970c7fe-5391-4388-8b1f-6eba3d8371e6_ContentBits">
    <vt:lpwstr>0</vt:lpwstr>
  </property>
</Properties>
</file>