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3129915" y="925195"/>
            <a:ext cx="5506085" cy="3384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cs typeface="等线" charset="0"/>
              </a:rPr>
              <a:t>                        </a:t>
            </a:r>
            <a:endParaRPr lang="en-US" b="0">
              <a:latin typeface="Calibri" panose="020F0502020204030204" charset="0"/>
              <a:cs typeface="等线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79780" y="244475"/>
            <a:ext cx="4067810" cy="1659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744845" y="244475"/>
            <a:ext cx="5701665" cy="1510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388870"/>
            <a:ext cx="555815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Text Box 102"/>
          <p:cNvSpPr txBox="1"/>
          <p:nvPr/>
        </p:nvSpPr>
        <p:spPr>
          <a:xfrm>
            <a:off x="3129915" y="5370830"/>
            <a:ext cx="5506085" cy="5918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cs typeface="等线" charset="0"/>
              </a:rPr>
              <a:t> </a:t>
            </a:r>
            <a:endParaRPr lang="en-US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等线</vt:lpstr>
      <vt:lpstr>Cordia New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ankha</cp:lastModifiedBy>
  <cp:revision>1</cp:revision>
  <dcterms:created xsi:type="dcterms:W3CDTF">2024-03-21T03:54:23Z</dcterms:created>
  <dcterms:modified xsi:type="dcterms:W3CDTF">2024-03-21T03:54:24Z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5488D88893B6464983EDB2E4E6939CEB_11</vt:lpwstr>
  </property>
  <property fmtid="{D5CDD505-2E9C-101B-9397-08002B2CF9AE}" pid="3" name="KSOProductBuildVer">
    <vt:lpwstr>1033-12.2.0.13489</vt:lpwstr>
  </property>
</Properties>
</file>