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5" name="Picture 4" descr="Screenshot 2024-03-20 2258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877570"/>
            <a:ext cx="4676775" cy="5772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51275" y="1553845"/>
            <a:ext cx="4064000" cy="258445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Khai báo n, mảng </a:t>
            </a:r>
            <a:r>
              <a:rPr lang="en-US" b="1"/>
              <a:t>a</a:t>
            </a:r>
            <a:r>
              <a:rPr lang="en-US"/>
              <a:t> 2 chiều =</a:t>
            </a:r>
            <a:r>
              <a:rPr lang="en-US" b="1"/>
              <a:t> ma trận A</a:t>
            </a:r>
            <a:r>
              <a:rPr lang="en-US"/>
              <a:t> </a:t>
            </a:r>
            <a:r>
              <a:rPr lang="en-US" b="1"/>
              <a:t>vuông cấp n</a:t>
            </a:r>
            <a:endParaRPr lang="en-US" b="1"/>
          </a:p>
          <a:p>
            <a:r>
              <a:rPr lang="en-US"/>
              <a:t>Nhập </a:t>
            </a:r>
            <a:r>
              <a:rPr lang="en-US" b="1"/>
              <a:t>n = cấp của ma trận vuông</a:t>
            </a:r>
            <a:endParaRPr lang="en-US"/>
          </a:p>
          <a:p>
            <a:r>
              <a:rPr lang="en-US"/>
              <a:t>Cho vòng lặp i chạy từ 1 đến n (</a:t>
            </a:r>
            <a:r>
              <a:rPr lang="en-US" b="1"/>
              <a:t>i là số dòng của ma trận</a:t>
            </a:r>
            <a:r>
              <a:rPr lang="en-US"/>
              <a:t>)</a:t>
            </a:r>
            <a:endParaRPr lang="en-US"/>
          </a:p>
          <a:p>
            <a:r>
              <a:rPr lang="en-US"/>
              <a:t>Cho vòng lặp con trong i là j chạy đến n (</a:t>
            </a:r>
            <a:r>
              <a:rPr lang="en-US" b="1"/>
              <a:t>j là số cột của ma trận</a:t>
            </a:r>
            <a:r>
              <a:rPr lang="en-US"/>
              <a:t>)</a:t>
            </a:r>
            <a:endParaRPr lang="en-US"/>
          </a:p>
          <a:p>
            <a:r>
              <a:rPr lang="en-US"/>
              <a:t>Và lưu ma trận vào mảng a</a:t>
            </a:r>
            <a:br>
              <a:rPr lang="en-US"/>
            </a:b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73440" y="1028700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8404225" y="660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  <p:sp>
        <p:nvSpPr>
          <p:cNvPr id="10" name="Text Box 9"/>
          <p:cNvSpPr txBox="1"/>
          <p:nvPr/>
        </p:nvSpPr>
        <p:spPr>
          <a:xfrm>
            <a:off x="8314690" y="2537460"/>
            <a:ext cx="38766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Khi </a:t>
            </a:r>
            <a:r>
              <a:rPr lang="en-US" b="1"/>
              <a:t>i=1</a:t>
            </a:r>
            <a:r>
              <a:rPr lang="en-US"/>
              <a:t>; nhập lần lượt 1 2 3 tương ứng j nhận dữ liệu vào </a:t>
            </a:r>
            <a:r>
              <a:rPr lang="en-US" b="1"/>
              <a:t>i=1 &amp; j=1 -&gt; j=2 -&gt; j=3=n</a:t>
            </a:r>
            <a:endParaRPr lang="en-US"/>
          </a:p>
          <a:p>
            <a:r>
              <a:rPr lang="en-US"/>
              <a:t>sau khi chạy hết j dến n; in lệnh xuống dòng và i tăng lên 2 tương tự nhập j vào mảng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18270" y="1292225"/>
            <a:ext cx="136144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56345" y="1450340"/>
            <a:ext cx="0" cy="1024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851275" y="4138295"/>
            <a:ext cx="4064000" cy="258445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Để in ra </a:t>
            </a:r>
            <a:r>
              <a:rPr lang="en-US" b="1"/>
              <a:t>đường chéo chính</a:t>
            </a:r>
            <a:r>
              <a:rPr lang="en-US"/>
              <a:t> ta thấy các phần tử ở vị trí đường chéo chính có vị trí là số cột = số dòng  vì thế ta cho điều kiện</a:t>
            </a:r>
            <a:endParaRPr lang="en-US"/>
          </a:p>
          <a:p>
            <a:r>
              <a:rPr lang="en-US"/>
              <a:t>nếu </a:t>
            </a:r>
            <a:r>
              <a:rPr lang="en-US" b="1"/>
              <a:t>a[i] == a[j]</a:t>
            </a:r>
            <a:r>
              <a:rPr lang="en-US"/>
              <a:t> thì in phần tử đó ra còn không thì in 0;</a:t>
            </a:r>
            <a:br>
              <a:rPr lang="en-US"/>
            </a:br>
            <a:br>
              <a:rPr lang="en-US"/>
            </a:br>
            <a:r>
              <a:rPr lang="en-US"/>
              <a:t>Sau khi in hết 1 dòng, câu lệnh \n in xuống dòng và tăng i lên 2 sau đó hoạt động tương tự</a:t>
            </a:r>
            <a:endParaRPr lang="en-US"/>
          </a:p>
        </p:txBody>
      </p:sp>
      <p:graphicFrame>
        <p:nvGraphicFramePr>
          <p:cNvPr id="14" name="Table 13"/>
          <p:cNvGraphicFramePr/>
          <p:nvPr/>
        </p:nvGraphicFramePr>
        <p:xfrm>
          <a:off x="8473440" y="4353560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8856345" y="4705985"/>
            <a:ext cx="497205" cy="4870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53550" y="5046980"/>
            <a:ext cx="497205" cy="4870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50755" y="5448935"/>
            <a:ext cx="497205" cy="4870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442575" y="4817745"/>
            <a:ext cx="4064000" cy="104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i = j =1</a:t>
            </a:r>
            <a:br>
              <a:rPr lang="en-US" b="1"/>
            </a:br>
            <a:r>
              <a:rPr lang="en-US" b="1"/>
              <a:t>i = j =2</a:t>
            </a:r>
            <a:endParaRPr lang="en-US" b="1"/>
          </a:p>
          <a:p>
            <a:r>
              <a:rPr lang="en-US" b="1"/>
              <a:t>i = j =3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5" name="Picture 4" descr="Screenshot 2024-03-20 225852"/>
          <p:cNvPicPr>
            <a:picLocks noChangeAspect="1"/>
          </p:cNvPicPr>
          <p:nvPr/>
        </p:nvPicPr>
        <p:blipFill>
          <a:blip r:embed="rId1"/>
          <a:srcRect r="-2039" b="50011"/>
          <a:stretch>
            <a:fillRect/>
          </a:stretch>
        </p:blipFill>
        <p:spPr>
          <a:xfrm>
            <a:off x="0" y="891540"/>
            <a:ext cx="4704080" cy="298069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4221480" y="1321435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152265" y="953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  <p:sp>
        <p:nvSpPr>
          <p:cNvPr id="7" name="Right Triangle 6"/>
          <p:cNvSpPr/>
          <p:nvPr/>
        </p:nvSpPr>
        <p:spPr>
          <a:xfrm rot="10800000">
            <a:off x="4448175" y="1771015"/>
            <a:ext cx="1478915" cy="1221740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942455" y="484505"/>
            <a:ext cx="406400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Để in </a:t>
            </a:r>
            <a:r>
              <a:rPr lang="en-US" b="1"/>
              <a:t>ma trận tam giác trên </a:t>
            </a:r>
            <a:endParaRPr lang="en-US" b="1"/>
          </a:p>
          <a:p>
            <a:br>
              <a:rPr lang="en-US"/>
            </a:br>
            <a:r>
              <a:rPr lang="en-US"/>
              <a:t>Cho </a:t>
            </a:r>
            <a:r>
              <a:rPr lang="en-US" b="1"/>
              <a:t>i chạy đến n</a:t>
            </a:r>
            <a:br>
              <a:rPr lang="en-US"/>
            </a:br>
            <a:r>
              <a:rPr lang="en-US"/>
              <a:t>Ta thấy kể từ </a:t>
            </a:r>
            <a:r>
              <a:rPr lang="en-US" b="1"/>
              <a:t>dòng thứ 2</a:t>
            </a:r>
            <a:r>
              <a:rPr lang="en-US"/>
              <a:t> chúng ta cần</a:t>
            </a:r>
            <a:r>
              <a:rPr lang="en-US" b="1"/>
              <a:t> lùi ma trận vào 1 số để in ra ma trận tam giác</a:t>
            </a:r>
            <a:r>
              <a:rPr lang="en-US"/>
              <a:t> =&gt; điều kiện nếu </a:t>
            </a:r>
            <a:r>
              <a:rPr lang="en-US" b="1"/>
              <a:t>i&gt;= 2</a:t>
            </a:r>
            <a:r>
              <a:rPr lang="en-US"/>
              <a:t> thì khởi tạo vòng lặp </a:t>
            </a:r>
            <a:r>
              <a:rPr lang="en-US" b="1"/>
              <a:t>j chạy từ 1 đến n và in ra 0</a:t>
            </a:r>
            <a:r>
              <a:rPr lang="en-US"/>
              <a:t>;</a:t>
            </a:r>
            <a:endParaRPr lang="en-US"/>
          </a:p>
          <a:p>
            <a:endParaRPr lang="en-US"/>
          </a:p>
          <a:p>
            <a:r>
              <a:rPr lang="en-US" b="1"/>
              <a:t>Khi i=1</a:t>
            </a:r>
            <a:r>
              <a:rPr lang="en-US"/>
              <a:t>, nằm ngoài điều kiện =&gt; vì thế chỉ chạy vòng lặp thứ 2 là j chạy từ i đến n (i=1 đến n) và in ra dòng đầu tiên đầy đủ. Sau đó in \n xuống dòng và tăng i lên 2.</a:t>
            </a:r>
            <a:endParaRPr lang="en-US"/>
          </a:p>
          <a:p>
            <a:endParaRPr lang="en-US"/>
          </a:p>
          <a:p>
            <a:r>
              <a:rPr lang="en-US" b="1"/>
              <a:t>Khi i=2</a:t>
            </a:r>
            <a:r>
              <a:rPr lang="en-US"/>
              <a:t>, </a:t>
            </a:r>
            <a:r>
              <a:rPr lang="en-US" b="1"/>
              <a:t>thỏa điều kiện</a:t>
            </a:r>
            <a:r>
              <a:rPr lang="en-US"/>
              <a:t> vì thế </a:t>
            </a:r>
            <a:r>
              <a:rPr lang="en-US" b="1"/>
              <a:t>j sẽ chạy từ 1 đến khi bằng i-1</a:t>
            </a:r>
            <a:r>
              <a:rPr lang="en-US"/>
              <a:t> mà</a:t>
            </a:r>
            <a:r>
              <a:rPr lang="en-US" b="1"/>
              <a:t> i=2 =&gt; j sẽ chạy đến 1 và in ra 1 số 0</a:t>
            </a:r>
            <a:r>
              <a:rPr lang="en-US"/>
              <a:t>; sau đó chạy tiếp vòng lặp thứ 2 khi đó </a:t>
            </a:r>
            <a:r>
              <a:rPr lang="en-US" b="1"/>
              <a:t>j=i=2</a:t>
            </a:r>
            <a:r>
              <a:rPr lang="en-US"/>
              <a:t> tức </a:t>
            </a:r>
            <a:r>
              <a:rPr lang="en-US" b="1"/>
              <a:t>chạy từ dòng 2 cột 2 đến n.</a:t>
            </a:r>
            <a:r>
              <a:rPr lang="en-US"/>
              <a:t> Xuống dòng tăng i=3</a:t>
            </a:r>
            <a:endParaRPr lang="en-US" b="1"/>
          </a:p>
          <a:p>
            <a:endParaRPr lang="en-US"/>
          </a:p>
          <a:p>
            <a:r>
              <a:rPr lang="en-US" b="1"/>
              <a:t>Khi i=3,</a:t>
            </a:r>
            <a:r>
              <a:rPr lang="en-US"/>
              <a:t> thỏa điều kiện nên </a:t>
            </a:r>
            <a:r>
              <a:rPr lang="en-US" b="1"/>
              <a:t>j sẽ chạy đến i-1 = 3 -1 = 2 và in ra 2 số 0</a:t>
            </a:r>
            <a:r>
              <a:rPr lang="en-US"/>
              <a:t>; sau đó tương tự j chạy từ i </a:t>
            </a:r>
            <a:r>
              <a:rPr lang="en-US" b="1"/>
              <a:t>(j=i=3) chạy đến n và in ra phần tử tương ứng vị trí</a:t>
            </a:r>
            <a:endParaRPr lang="en-US" b="1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292090" y="2372995"/>
            <a:ext cx="1569720" cy="234378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888355" y="2743200"/>
            <a:ext cx="1054100" cy="347281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Picture 13" descr="Screenshot 2024-03-20 2346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4342130"/>
            <a:ext cx="2019300" cy="109537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267970" y="5569585"/>
            <a:ext cx="1447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Tương tự với các ma trận vuông n=4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5" name="Picture 4" descr="Screenshot 2024-03-20 225852"/>
          <p:cNvPicPr>
            <a:picLocks noChangeAspect="1"/>
          </p:cNvPicPr>
          <p:nvPr/>
        </p:nvPicPr>
        <p:blipFill>
          <a:blip r:embed="rId1"/>
          <a:srcRect t="50000" r="-496"/>
          <a:stretch>
            <a:fillRect/>
          </a:stretch>
        </p:blipFill>
        <p:spPr>
          <a:xfrm>
            <a:off x="0" y="755015"/>
            <a:ext cx="4632960" cy="2981325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3867785" y="1123315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3798570" y="755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  <p:sp>
        <p:nvSpPr>
          <p:cNvPr id="6" name="Right Triangle 5"/>
          <p:cNvSpPr/>
          <p:nvPr/>
        </p:nvSpPr>
        <p:spPr>
          <a:xfrm>
            <a:off x="4277360" y="1278255"/>
            <a:ext cx="1680845" cy="1464945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68085" y="755015"/>
            <a:ext cx="40640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Để in </a:t>
            </a:r>
            <a:r>
              <a:rPr lang="en-US" b="1"/>
              <a:t>ma trận tam giác dưới</a:t>
            </a:r>
            <a:br>
              <a:rPr lang="en-US" b="1"/>
            </a:br>
            <a:br>
              <a:rPr lang="en-US" b="1"/>
            </a:br>
            <a:r>
              <a:rPr lang="en-US"/>
              <a:t>Ta cho vòng lặp chạy từ </a:t>
            </a:r>
            <a:r>
              <a:rPr lang="en-US" b="1"/>
              <a:t>i đến n</a:t>
            </a:r>
            <a:r>
              <a:rPr lang="en-US"/>
              <a:t> và </a:t>
            </a:r>
            <a:r>
              <a:rPr lang="en-US" b="1"/>
              <a:t>vòng lặp con j chạy đến i (i-&gt;=n &amp; j-&gt;=i)</a:t>
            </a:r>
            <a:endParaRPr lang="en-US" b="1"/>
          </a:p>
          <a:p>
            <a:endParaRPr lang="en-US" b="1"/>
          </a:p>
          <a:p>
            <a:r>
              <a:rPr lang="en-US" b="1"/>
              <a:t>Khi i=1</a:t>
            </a:r>
            <a:r>
              <a:rPr lang="en-US"/>
              <a:t>, </a:t>
            </a:r>
            <a:r>
              <a:rPr lang="en-US" b="1"/>
              <a:t>j chạy từ 1 đến bằng i=1</a:t>
            </a:r>
            <a:r>
              <a:rPr lang="en-US"/>
              <a:t> vì thế dòng đầu tiên chỉ </a:t>
            </a:r>
            <a:r>
              <a:rPr lang="en-US" b="1"/>
              <a:t>in ra 1 phần tử</a:t>
            </a:r>
            <a:r>
              <a:rPr lang="en-US"/>
              <a:t>. Sau đó xuống dòng lệnh dưới</a:t>
            </a:r>
            <a:r>
              <a:rPr lang="en-US" b="1"/>
              <a:t> vì i=1&lt;n (thỏa)</a:t>
            </a:r>
            <a:r>
              <a:rPr lang="en-US"/>
              <a:t> </a:t>
            </a:r>
            <a:r>
              <a:rPr lang="en-US" b="1"/>
              <a:t>-&gt; vòng lặp j chạy từ i+1 =2 đến n và in ra 0;</a:t>
            </a:r>
            <a:r>
              <a:rPr lang="en-US"/>
              <a:t> Xuống dòng tăng i =2.</a:t>
            </a:r>
            <a:endParaRPr lang="en-US"/>
          </a:p>
          <a:p>
            <a:endParaRPr lang="en-US"/>
          </a:p>
          <a:p>
            <a:r>
              <a:rPr lang="en-US" b="1"/>
              <a:t>Khi i=2</a:t>
            </a:r>
            <a:r>
              <a:rPr lang="en-US"/>
              <a:t>, </a:t>
            </a:r>
            <a:r>
              <a:rPr lang="en-US" b="1"/>
              <a:t>j chạy từ 1 -&gt; 2 =i</a:t>
            </a:r>
            <a:r>
              <a:rPr lang="en-US"/>
              <a:t> và</a:t>
            </a:r>
            <a:r>
              <a:rPr lang="en-US" b="1"/>
              <a:t> in ra 2 phần tử</a:t>
            </a:r>
            <a:r>
              <a:rPr lang="en-US"/>
              <a:t>. Sau đó </a:t>
            </a:r>
            <a:r>
              <a:rPr lang="en-US" b="1"/>
              <a:t>i=2&lt;n (thỏa)</a:t>
            </a:r>
            <a:r>
              <a:rPr lang="en-US"/>
              <a:t> nên chạy </a:t>
            </a:r>
            <a:r>
              <a:rPr lang="en-US" b="1"/>
              <a:t>vòng lặp j từ i+1=2+1=3 đến n và in ra 0</a:t>
            </a:r>
            <a:r>
              <a:rPr lang="en-US"/>
              <a:t>; xuống dòng tăng i=3.</a:t>
            </a:r>
            <a:endParaRPr lang="en-US"/>
          </a:p>
          <a:p>
            <a:endParaRPr lang="en-US"/>
          </a:p>
          <a:p>
            <a:r>
              <a:rPr lang="en-US" b="1"/>
              <a:t>Khi i=3</a:t>
            </a:r>
            <a:r>
              <a:rPr lang="en-US"/>
              <a:t>, </a:t>
            </a:r>
            <a:r>
              <a:rPr lang="en-US" b="1"/>
              <a:t>j chạy từ 1-&gt; 3</a:t>
            </a:r>
            <a:r>
              <a:rPr lang="en-US"/>
              <a:t> và in ra 3 phần tử tương ứng. </a:t>
            </a:r>
            <a:r>
              <a:rPr lang="en-US" b="1"/>
              <a:t>Vì i=3=n</a:t>
            </a:r>
            <a:r>
              <a:rPr lang="en-US"/>
              <a:t> =&gt; </a:t>
            </a:r>
            <a:r>
              <a:rPr lang="en-US" b="1"/>
              <a:t>không thỏa</a:t>
            </a:r>
            <a:r>
              <a:rPr lang="en-US"/>
              <a:t> và </a:t>
            </a:r>
            <a:r>
              <a:rPr lang="en-US" b="1"/>
              <a:t>kết thúc.</a:t>
            </a:r>
            <a:endParaRPr lang="en-US" b="1"/>
          </a:p>
        </p:txBody>
      </p:sp>
      <p:pic>
        <p:nvPicPr>
          <p:cNvPr id="11" name="Picture 10" descr="Screenshot 2024-03-21 000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" y="3938270"/>
            <a:ext cx="205740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2" name="Picture 1" descr="Screenshot 2024-03-20 2259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880110"/>
            <a:ext cx="4743450" cy="3352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14820" y="659130"/>
            <a:ext cx="430657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Để in ra </a:t>
            </a:r>
            <a:r>
              <a:rPr lang="en-US" b="1"/>
              <a:t>ma trận đường chéo phụ </a:t>
            </a:r>
            <a:br>
              <a:rPr lang="en-US"/>
            </a:br>
            <a:endParaRPr lang="en-US"/>
          </a:p>
          <a:p>
            <a:r>
              <a:rPr lang="en-US"/>
              <a:t>Cho </a:t>
            </a:r>
            <a:r>
              <a:rPr lang="en-US" b="1"/>
              <a:t>vòng lặp i chạy từ 1 đến n và vòng lặp con j chạy từ 1 đến n</a:t>
            </a:r>
            <a:endParaRPr lang="en-US" b="1"/>
          </a:p>
          <a:p>
            <a:endParaRPr lang="en-US"/>
          </a:p>
          <a:p>
            <a:r>
              <a:rPr lang="en-US" b="1"/>
              <a:t>Khi i=1</a:t>
            </a:r>
            <a:r>
              <a:rPr lang="en-US"/>
              <a:t>, </a:t>
            </a:r>
            <a:r>
              <a:rPr lang="en-US" b="1"/>
              <a:t>j=1</a:t>
            </a:r>
            <a:r>
              <a:rPr lang="en-US"/>
              <a:t> </a:t>
            </a:r>
            <a:r>
              <a:rPr lang="en-US" b="1"/>
              <a:t>không thỏa</a:t>
            </a:r>
            <a:r>
              <a:rPr lang="en-US"/>
              <a:t> điều kiện (</a:t>
            </a:r>
            <a:r>
              <a:rPr lang="en-US" b="1"/>
              <a:t>n-i+1 = 3-1+1=3 ) 1&lt;3 -&gt; in 0;</a:t>
            </a:r>
            <a:endParaRPr lang="en-US" b="1"/>
          </a:p>
          <a:p>
            <a:r>
              <a:rPr lang="en-US"/>
              <a:t>tiếp tục </a:t>
            </a:r>
            <a:r>
              <a:rPr lang="en-US" b="1"/>
              <a:t>j=2</a:t>
            </a:r>
            <a:r>
              <a:rPr lang="en-US"/>
              <a:t> </a:t>
            </a:r>
            <a:r>
              <a:rPr lang="en-US" b="1"/>
              <a:t>không thỏa</a:t>
            </a:r>
            <a:r>
              <a:rPr lang="en-US"/>
              <a:t> điều kiện </a:t>
            </a:r>
            <a:r>
              <a:rPr lang="en-US" b="1"/>
              <a:t>2&lt;3 -&gt; in 0;</a:t>
            </a:r>
            <a:endParaRPr lang="en-US" b="1"/>
          </a:p>
          <a:p>
            <a:r>
              <a:rPr lang="en-US"/>
              <a:t>tiếp tục</a:t>
            </a:r>
            <a:r>
              <a:rPr lang="en-US" b="1"/>
              <a:t> j=3 thỏa</a:t>
            </a:r>
            <a:r>
              <a:rPr lang="en-US"/>
              <a:t> điều kiện</a:t>
            </a:r>
            <a:r>
              <a:rPr lang="en-US" b="1"/>
              <a:t> -&gt; in phần tử ở vị trí tương ứng</a:t>
            </a:r>
            <a:r>
              <a:rPr lang="en-US"/>
              <a:t>. Xuống dòng và tăng i=2</a:t>
            </a:r>
            <a:endParaRPr lang="en-US"/>
          </a:p>
          <a:p>
            <a:endParaRPr lang="en-US"/>
          </a:p>
          <a:p>
            <a:r>
              <a:rPr lang="en-US" b="1"/>
              <a:t>Khi i=2</a:t>
            </a:r>
            <a:r>
              <a:rPr lang="en-US"/>
              <a:t>,</a:t>
            </a:r>
            <a:r>
              <a:rPr lang="en-US" b="1"/>
              <a:t> j=1</a:t>
            </a:r>
            <a:r>
              <a:rPr lang="en-US"/>
              <a:t> (n-i+1=3-2+1=2) </a:t>
            </a:r>
            <a:r>
              <a:rPr lang="en-US" b="1"/>
              <a:t>không thỏa</a:t>
            </a:r>
            <a:r>
              <a:rPr lang="en-US"/>
              <a:t> -&gt; </a:t>
            </a:r>
            <a:r>
              <a:rPr lang="en-US" b="1"/>
              <a:t>0;</a:t>
            </a:r>
            <a:endParaRPr lang="en-US"/>
          </a:p>
          <a:p>
            <a:r>
              <a:rPr lang="en-US" b="1"/>
              <a:t>j=2 thỏa </a:t>
            </a:r>
            <a:r>
              <a:rPr lang="en-US"/>
              <a:t>điều kiện </a:t>
            </a:r>
            <a:r>
              <a:rPr lang="en-US" b="1"/>
              <a:t>-&gt; in phần tử ở vị trí tương ứng.</a:t>
            </a:r>
            <a:endParaRPr lang="en-US" b="1"/>
          </a:p>
          <a:p>
            <a:r>
              <a:rPr lang="en-US" b="1"/>
              <a:t>j=3 không thỏa -&gt; 0</a:t>
            </a:r>
            <a:r>
              <a:rPr lang="en-US"/>
              <a:t>. Xuống dòng tăng i=3</a:t>
            </a:r>
            <a:endParaRPr lang="en-US"/>
          </a:p>
          <a:p>
            <a:endParaRPr lang="en-US"/>
          </a:p>
          <a:p>
            <a:r>
              <a:rPr lang="en-US" b="1"/>
              <a:t>Khi i=3</a:t>
            </a:r>
            <a:r>
              <a:rPr lang="en-US"/>
              <a:t>,</a:t>
            </a:r>
            <a:r>
              <a:rPr lang="en-US" b="1"/>
              <a:t> j=1</a:t>
            </a:r>
            <a:r>
              <a:rPr lang="en-US"/>
              <a:t> (n-i+1=3-3+1=1) </a:t>
            </a:r>
            <a:r>
              <a:rPr lang="en-US" b="1"/>
              <a:t>thỏa -&gt; in phần tử ở vị trí tương ứng</a:t>
            </a:r>
            <a:endParaRPr lang="en-US" b="1"/>
          </a:p>
          <a:p>
            <a:r>
              <a:rPr lang="en-US" b="1"/>
              <a:t>j=2</a:t>
            </a:r>
            <a:r>
              <a:rPr lang="en-US"/>
              <a:t> không thỏa -&gt; 0;</a:t>
            </a:r>
            <a:endParaRPr lang="en-US"/>
          </a:p>
          <a:p>
            <a:r>
              <a:rPr lang="en-US" b="1"/>
              <a:t>j=3</a:t>
            </a:r>
            <a:r>
              <a:rPr lang="en-US"/>
              <a:t> không thỏa -&gt; 0;</a:t>
            </a: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4478655" y="1248410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409440" y="880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3200</Words>
  <Application>WPS Presentation</Application>
  <PresentationFormat>Widescreen</PresentationFormat>
  <Paragraphs>219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ankha</dc:creator>
  <cp:lastModifiedBy>ankha</cp:lastModifiedBy>
  <cp:revision>1</cp:revision>
  <dcterms:created xsi:type="dcterms:W3CDTF">2024-03-20T17:21:21Z</dcterms:created>
  <dcterms:modified xsi:type="dcterms:W3CDTF">2024-03-20T17:21:21Z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B07B5006C6DF44ABA55CE43D5B2F89D8_11</vt:lpwstr>
  </property>
  <property fmtid="{D5CDD505-2E9C-101B-9397-08002B2CF9AE}" pid="3" name="KSOProductBuildVer">
    <vt:lpwstr>1033-12.2.0.13489</vt:lpwstr>
  </property>
</Properties>
</file>