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56845" y="0"/>
            <a:ext cx="1176718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Bài 4: Tính xấp xỉ tích phân bằng 5 phương pháp xấp xỉ trái, phải, trung điểm, hình thang và </a:t>
            </a:r>
            <a:endParaRPr lang="en-US" b="1"/>
          </a:p>
          <a:p>
            <a:r>
              <a:rPr lang="en-US" b="1"/>
              <a:t>simpson. </a:t>
            </a:r>
            <a:endParaRPr lang="en-US" b="1"/>
          </a:p>
          <a:p>
            <a:r>
              <a:rPr lang="en-US" b="1"/>
              <a:t>Input: Hàm số f, cận dưới a, cận trên b. </a:t>
            </a:r>
            <a:endParaRPr lang="en-US" b="1"/>
          </a:p>
          <a:p>
            <a:r>
              <a:rPr lang="en-US" b="1"/>
              <a:t>Output: Giá trị xấp xỉ tích phân. </a:t>
            </a:r>
            <a:endParaRPr 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8443595" y="2058670"/>
            <a:ext cx="3545840" cy="1814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Khai báo và nhập Input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gọi hàm và in output</a:t>
            </a:r>
            <a:endParaRPr lang="en-US"/>
          </a:p>
        </p:txBody>
      </p:sp>
      <p:pic>
        <p:nvPicPr>
          <p:cNvPr id="11" name="Picture 10" descr="Screenshot 2024-03-21 1110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1451610"/>
            <a:ext cx="828675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Xấp xỉ trái</a:t>
            </a:r>
            <a:endParaRPr lang="en-US" b="1"/>
          </a:p>
        </p:txBody>
      </p:sp>
      <p:pic>
        <p:nvPicPr>
          <p:cNvPr id="10" name="Picture 9" descr="Screenshot 2024-03-21 1107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7705" y="930910"/>
            <a:ext cx="7762875" cy="19526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Xấp xỉ Phải</a:t>
            </a:r>
            <a:endParaRPr lang="en-US" b="1"/>
          </a:p>
        </p:txBody>
      </p:sp>
      <p:pic>
        <p:nvPicPr>
          <p:cNvPr id="4" name="Picture 3" descr="Screenshot 2024-03-21 1109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5160" y="1167765"/>
            <a:ext cx="7896225" cy="19907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Xấp xỉ trung điểm</a:t>
            </a:r>
            <a:endParaRPr lang="en-US" b="1"/>
          </a:p>
        </p:txBody>
      </p:sp>
      <p:pic>
        <p:nvPicPr>
          <p:cNvPr id="4" name="Picture 3" descr="Screenshot 2024-03-21 1109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8510" y="1257935"/>
            <a:ext cx="7362825" cy="19335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Xấp xỉ hình thang</a:t>
            </a:r>
            <a:endParaRPr lang="en-US" b="1"/>
          </a:p>
        </p:txBody>
      </p:sp>
      <p:pic>
        <p:nvPicPr>
          <p:cNvPr id="4" name="Picture 3" descr="Screenshot 2024-03-21 1109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7240" y="1076325"/>
            <a:ext cx="7448550" cy="23526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4386580" y="4311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simpson</a:t>
            </a:r>
            <a:endParaRPr lang="en-US" b="1"/>
          </a:p>
        </p:txBody>
      </p:sp>
      <p:pic>
        <p:nvPicPr>
          <p:cNvPr id="2" name="Picture 1" descr="Screenshot 2024-03-21 11094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0690" y="911860"/>
            <a:ext cx="7667625" cy="30575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WPS Presentation</Application>
  <PresentationFormat>Widescreen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ankha</dc:creator>
  <cp:lastModifiedBy>ankha</cp:lastModifiedBy>
  <cp:revision>1</cp:revision>
  <dcterms:created xsi:type="dcterms:W3CDTF">2024-03-21T04:10:57Z</dcterms:created>
  <dcterms:modified xsi:type="dcterms:W3CDTF">2024-03-21T04:10:57Z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A8E66DFFB6AE4BEC885B724452FD2242_11</vt:lpwstr>
  </property>
  <property fmtid="{D5CDD505-2E9C-101B-9397-08002B2CF9AE}" pid="3" name="KSOProductBuildVer">
    <vt:lpwstr>1033-12.2.0.13489</vt:lpwstr>
  </property>
</Properties>
</file>