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 snapToObjects="1">
      <p:cViewPr>
        <p:scale>
          <a:sx n="90" d="100"/>
          <a:sy n="90" d="100"/>
        </p:scale>
        <p:origin x="9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C5E10-C143-0042-9F40-51F252BB3DAE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5F77EAB6-8F1B-1A4B-AEB5-EB790BA3EC92}">
      <dgm:prSet phldrT="[Text]"/>
      <dgm:spPr/>
      <dgm:t>
        <a:bodyPr/>
        <a:lstStyle/>
        <a:p>
          <a:r>
            <a:rPr lang="en-US" dirty="0" smtClean="0"/>
            <a:t>Cell: Ask Flux</a:t>
          </a:r>
          <a:endParaRPr lang="en-US" dirty="0"/>
        </a:p>
      </dgm:t>
    </dgm:pt>
    <dgm:pt modelId="{9B1C4F47-B882-7D45-940E-50774043082C}" type="parTrans" cxnId="{E53046B3-49EF-FE4F-8528-446484AFE5DD}">
      <dgm:prSet/>
      <dgm:spPr/>
      <dgm:t>
        <a:bodyPr/>
        <a:lstStyle/>
        <a:p>
          <a:endParaRPr lang="en-US"/>
        </a:p>
      </dgm:t>
    </dgm:pt>
    <dgm:pt modelId="{412F54CF-4797-094D-AC6A-3F79BCCA3B6D}" type="sibTrans" cxnId="{E53046B3-49EF-FE4F-8528-446484AFE5DD}">
      <dgm:prSet/>
      <dgm:spPr/>
      <dgm:t>
        <a:bodyPr/>
        <a:lstStyle/>
        <a:p>
          <a:endParaRPr lang="en-US"/>
        </a:p>
      </dgm:t>
    </dgm:pt>
    <dgm:pt modelId="{9BF4346E-6A73-8141-B627-31DFEBB2B28A}">
      <dgm:prSet phldrT="[Text]"/>
      <dgm:spPr/>
      <dgm:t>
        <a:bodyPr/>
        <a:lstStyle/>
        <a:p>
          <a:r>
            <a:rPr lang="en-US" dirty="0" smtClean="0"/>
            <a:t>Do Chemical Reaction Computation</a:t>
          </a:r>
          <a:endParaRPr lang="en-US" dirty="0"/>
        </a:p>
      </dgm:t>
    </dgm:pt>
    <dgm:pt modelId="{A9C163B6-0968-BA4C-AD08-D964A85C420A}" type="parTrans" cxnId="{B0C0CD73-EC9C-7B46-AECC-45DE452C1584}">
      <dgm:prSet/>
      <dgm:spPr/>
      <dgm:t>
        <a:bodyPr/>
        <a:lstStyle/>
        <a:p>
          <a:endParaRPr lang="en-US"/>
        </a:p>
      </dgm:t>
    </dgm:pt>
    <dgm:pt modelId="{EB4F939C-131A-AD49-B9E1-C915B64CF67B}" type="sibTrans" cxnId="{B0C0CD73-EC9C-7B46-AECC-45DE452C1584}">
      <dgm:prSet/>
      <dgm:spPr/>
      <dgm:t>
        <a:bodyPr/>
        <a:lstStyle/>
        <a:p>
          <a:endParaRPr lang="en-US"/>
        </a:p>
      </dgm:t>
    </dgm:pt>
    <dgm:pt modelId="{BC3C766B-41E9-1A46-8C79-B1603BA44034}">
      <dgm:prSet phldrT="[Text]"/>
      <dgm:spPr/>
      <dgm:t>
        <a:bodyPr/>
        <a:lstStyle/>
        <a:p>
          <a:r>
            <a:rPr lang="en-US" dirty="0" smtClean="0"/>
            <a:t>Receive From Flux &amp; do Computation</a:t>
          </a:r>
          <a:endParaRPr lang="en-US" dirty="0"/>
        </a:p>
      </dgm:t>
    </dgm:pt>
    <dgm:pt modelId="{74BC0C34-AA8B-724C-9D8B-D6DC5B41AB8B}" type="parTrans" cxnId="{132A2797-8AF8-2747-A5E3-AE3493604CC9}">
      <dgm:prSet/>
      <dgm:spPr/>
      <dgm:t>
        <a:bodyPr/>
        <a:lstStyle/>
        <a:p>
          <a:endParaRPr lang="en-US"/>
        </a:p>
      </dgm:t>
    </dgm:pt>
    <dgm:pt modelId="{A30699D8-7C98-E04D-A400-9ECE16D8D4E8}" type="sibTrans" cxnId="{132A2797-8AF8-2747-A5E3-AE3493604CC9}">
      <dgm:prSet/>
      <dgm:spPr/>
      <dgm:t>
        <a:bodyPr/>
        <a:lstStyle/>
        <a:p>
          <a:endParaRPr lang="en-US"/>
        </a:p>
      </dgm:t>
    </dgm:pt>
    <dgm:pt modelId="{23876A88-3773-FE44-BE1C-949C1EBA713E}">
      <dgm:prSet phldrT="[Text]"/>
      <dgm:spPr/>
      <dgm:t>
        <a:bodyPr/>
        <a:lstStyle/>
        <a:p>
          <a:r>
            <a:rPr lang="en-US" dirty="0" smtClean="0"/>
            <a:t>Go to next Iteration</a:t>
          </a:r>
          <a:endParaRPr lang="en-US" dirty="0"/>
        </a:p>
      </dgm:t>
    </dgm:pt>
    <dgm:pt modelId="{68F7519A-A23A-2B45-A9A3-6F9747CBE157}" type="parTrans" cxnId="{70A470AF-6FB1-0848-8F4C-F4B51EF54961}">
      <dgm:prSet/>
      <dgm:spPr/>
      <dgm:t>
        <a:bodyPr/>
        <a:lstStyle/>
        <a:p>
          <a:endParaRPr lang="en-US"/>
        </a:p>
      </dgm:t>
    </dgm:pt>
    <dgm:pt modelId="{F102729F-2DC3-E649-B55C-FAA399BA23AA}" type="sibTrans" cxnId="{70A470AF-6FB1-0848-8F4C-F4B51EF54961}">
      <dgm:prSet/>
      <dgm:spPr/>
      <dgm:t>
        <a:bodyPr/>
        <a:lstStyle/>
        <a:p>
          <a:endParaRPr lang="en-US"/>
        </a:p>
      </dgm:t>
    </dgm:pt>
    <dgm:pt modelId="{851D1D12-B726-084C-B473-38DDD4C41E7C}" type="pres">
      <dgm:prSet presAssocID="{6D4C5E10-C143-0042-9F40-51F252BB3DAE}" presName="linearFlow" presStyleCnt="0">
        <dgm:presLayoutVars>
          <dgm:resizeHandles val="exact"/>
        </dgm:presLayoutVars>
      </dgm:prSet>
      <dgm:spPr/>
    </dgm:pt>
    <dgm:pt modelId="{140A621C-41AB-AA4A-8A47-B9C97DD24DB3}" type="pres">
      <dgm:prSet presAssocID="{5F77EAB6-8F1B-1A4B-AEB5-EB790BA3EC9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4C8D0-4213-2440-929F-AF32BB6FDD37}" type="pres">
      <dgm:prSet presAssocID="{412F54CF-4797-094D-AC6A-3F79BCCA3B6D}" presName="sibTrans" presStyleLbl="sibTrans2D1" presStyleIdx="0" presStyleCnt="3"/>
      <dgm:spPr/>
    </dgm:pt>
    <dgm:pt modelId="{806EA487-B0AB-E842-9DE3-A7598073FBCD}" type="pres">
      <dgm:prSet presAssocID="{412F54CF-4797-094D-AC6A-3F79BCCA3B6D}" presName="connectorText" presStyleLbl="sibTrans2D1" presStyleIdx="0" presStyleCnt="3"/>
      <dgm:spPr/>
    </dgm:pt>
    <dgm:pt modelId="{439339DC-E536-4F42-8458-F00E9AC448E5}" type="pres">
      <dgm:prSet presAssocID="{9BF4346E-6A73-8141-B627-31DFEBB2B28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D00AA-0930-4448-B743-6744E20BB42E}" type="pres">
      <dgm:prSet presAssocID="{EB4F939C-131A-AD49-B9E1-C915B64CF67B}" presName="sibTrans" presStyleLbl="sibTrans2D1" presStyleIdx="1" presStyleCnt="3"/>
      <dgm:spPr/>
    </dgm:pt>
    <dgm:pt modelId="{E1FD5A3D-CB36-FD41-8FE7-2373850131F9}" type="pres">
      <dgm:prSet presAssocID="{EB4F939C-131A-AD49-B9E1-C915B64CF67B}" presName="connectorText" presStyleLbl="sibTrans2D1" presStyleIdx="1" presStyleCnt="3"/>
      <dgm:spPr/>
    </dgm:pt>
    <dgm:pt modelId="{B7B8BBAD-1041-2546-841F-F3DA6BDE6F77}" type="pres">
      <dgm:prSet presAssocID="{BC3C766B-41E9-1A46-8C79-B1603BA440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13154-7A62-E947-9D8E-601F5A6635AE}" type="pres">
      <dgm:prSet presAssocID="{A30699D8-7C98-E04D-A400-9ECE16D8D4E8}" presName="sibTrans" presStyleLbl="sibTrans2D1" presStyleIdx="2" presStyleCnt="3"/>
      <dgm:spPr/>
    </dgm:pt>
    <dgm:pt modelId="{8BF21143-E160-564A-AFA9-29819ADA67CA}" type="pres">
      <dgm:prSet presAssocID="{A30699D8-7C98-E04D-A400-9ECE16D8D4E8}" presName="connectorText" presStyleLbl="sibTrans2D1" presStyleIdx="2" presStyleCnt="3"/>
      <dgm:spPr/>
    </dgm:pt>
    <dgm:pt modelId="{4D0CABF2-A48E-9D48-809D-8C6D5A311C51}" type="pres">
      <dgm:prSet presAssocID="{23876A88-3773-FE44-BE1C-949C1EBA71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FE617C-C354-9445-9999-9B9DBE989CCF}" type="presOf" srcId="{EB4F939C-131A-AD49-B9E1-C915B64CF67B}" destId="{A50D00AA-0930-4448-B743-6744E20BB42E}" srcOrd="0" destOrd="0" presId="urn:microsoft.com/office/officeart/2005/8/layout/process2"/>
    <dgm:cxn modelId="{132A2797-8AF8-2747-A5E3-AE3493604CC9}" srcId="{6D4C5E10-C143-0042-9F40-51F252BB3DAE}" destId="{BC3C766B-41E9-1A46-8C79-B1603BA44034}" srcOrd="2" destOrd="0" parTransId="{74BC0C34-AA8B-724C-9D8B-D6DC5B41AB8B}" sibTransId="{A30699D8-7C98-E04D-A400-9ECE16D8D4E8}"/>
    <dgm:cxn modelId="{93EDB526-10B9-3247-AC82-2AAFCD39FADD}" type="presOf" srcId="{23876A88-3773-FE44-BE1C-949C1EBA713E}" destId="{4D0CABF2-A48E-9D48-809D-8C6D5A311C51}" srcOrd="0" destOrd="0" presId="urn:microsoft.com/office/officeart/2005/8/layout/process2"/>
    <dgm:cxn modelId="{B0C0CD73-EC9C-7B46-AECC-45DE452C1584}" srcId="{6D4C5E10-C143-0042-9F40-51F252BB3DAE}" destId="{9BF4346E-6A73-8141-B627-31DFEBB2B28A}" srcOrd="1" destOrd="0" parTransId="{A9C163B6-0968-BA4C-AD08-D964A85C420A}" sibTransId="{EB4F939C-131A-AD49-B9E1-C915B64CF67B}"/>
    <dgm:cxn modelId="{FE2E5AE9-5709-4F48-9883-F039E8123F6A}" type="presOf" srcId="{6D4C5E10-C143-0042-9F40-51F252BB3DAE}" destId="{851D1D12-B726-084C-B473-38DDD4C41E7C}" srcOrd="0" destOrd="0" presId="urn:microsoft.com/office/officeart/2005/8/layout/process2"/>
    <dgm:cxn modelId="{70A470AF-6FB1-0848-8F4C-F4B51EF54961}" srcId="{6D4C5E10-C143-0042-9F40-51F252BB3DAE}" destId="{23876A88-3773-FE44-BE1C-949C1EBA713E}" srcOrd="3" destOrd="0" parTransId="{68F7519A-A23A-2B45-A9A3-6F9747CBE157}" sibTransId="{F102729F-2DC3-E649-B55C-FAA399BA23AA}"/>
    <dgm:cxn modelId="{D5C71EA7-C923-5346-B151-AAF466AB8AC6}" type="presOf" srcId="{412F54CF-4797-094D-AC6A-3F79BCCA3B6D}" destId="{D564C8D0-4213-2440-929F-AF32BB6FDD37}" srcOrd="0" destOrd="0" presId="urn:microsoft.com/office/officeart/2005/8/layout/process2"/>
    <dgm:cxn modelId="{29E114DB-2233-4B4F-AFEC-60A76C93AA54}" type="presOf" srcId="{9BF4346E-6A73-8141-B627-31DFEBB2B28A}" destId="{439339DC-E536-4F42-8458-F00E9AC448E5}" srcOrd="0" destOrd="0" presId="urn:microsoft.com/office/officeart/2005/8/layout/process2"/>
    <dgm:cxn modelId="{F9D138D6-7F7A-0B41-BBBB-045146723FCB}" type="presOf" srcId="{A30699D8-7C98-E04D-A400-9ECE16D8D4E8}" destId="{8BF21143-E160-564A-AFA9-29819ADA67CA}" srcOrd="1" destOrd="0" presId="urn:microsoft.com/office/officeart/2005/8/layout/process2"/>
    <dgm:cxn modelId="{45B1EB7E-946D-4543-9617-206E94CDB4F0}" type="presOf" srcId="{5F77EAB6-8F1B-1A4B-AEB5-EB790BA3EC92}" destId="{140A621C-41AB-AA4A-8A47-B9C97DD24DB3}" srcOrd="0" destOrd="0" presId="urn:microsoft.com/office/officeart/2005/8/layout/process2"/>
    <dgm:cxn modelId="{987B46A1-C13E-F14B-9BFE-8FF8F680D964}" type="presOf" srcId="{BC3C766B-41E9-1A46-8C79-B1603BA44034}" destId="{B7B8BBAD-1041-2546-841F-F3DA6BDE6F77}" srcOrd="0" destOrd="0" presId="urn:microsoft.com/office/officeart/2005/8/layout/process2"/>
    <dgm:cxn modelId="{90B80F02-6158-8949-8482-F1CA4C817DF6}" type="presOf" srcId="{A30699D8-7C98-E04D-A400-9ECE16D8D4E8}" destId="{61413154-7A62-E947-9D8E-601F5A6635AE}" srcOrd="0" destOrd="0" presId="urn:microsoft.com/office/officeart/2005/8/layout/process2"/>
    <dgm:cxn modelId="{480B565B-9660-954E-9EA0-6F2D1E3DAE3A}" type="presOf" srcId="{412F54CF-4797-094D-AC6A-3F79BCCA3B6D}" destId="{806EA487-B0AB-E842-9DE3-A7598073FBCD}" srcOrd="1" destOrd="0" presId="urn:microsoft.com/office/officeart/2005/8/layout/process2"/>
    <dgm:cxn modelId="{E53046B3-49EF-FE4F-8528-446484AFE5DD}" srcId="{6D4C5E10-C143-0042-9F40-51F252BB3DAE}" destId="{5F77EAB6-8F1B-1A4B-AEB5-EB790BA3EC92}" srcOrd="0" destOrd="0" parTransId="{9B1C4F47-B882-7D45-940E-50774043082C}" sibTransId="{412F54CF-4797-094D-AC6A-3F79BCCA3B6D}"/>
    <dgm:cxn modelId="{D2337370-AA71-E849-8CF2-56173AE5CF90}" type="presOf" srcId="{EB4F939C-131A-AD49-B9E1-C915B64CF67B}" destId="{E1FD5A3D-CB36-FD41-8FE7-2373850131F9}" srcOrd="1" destOrd="0" presId="urn:microsoft.com/office/officeart/2005/8/layout/process2"/>
    <dgm:cxn modelId="{D8716996-AC45-4641-BC6E-FAD28793519E}" type="presParOf" srcId="{851D1D12-B726-084C-B473-38DDD4C41E7C}" destId="{140A621C-41AB-AA4A-8A47-B9C97DD24DB3}" srcOrd="0" destOrd="0" presId="urn:microsoft.com/office/officeart/2005/8/layout/process2"/>
    <dgm:cxn modelId="{3BB0774E-BDD2-5842-8E4C-C52A523B3CE5}" type="presParOf" srcId="{851D1D12-B726-084C-B473-38DDD4C41E7C}" destId="{D564C8D0-4213-2440-929F-AF32BB6FDD37}" srcOrd="1" destOrd="0" presId="urn:microsoft.com/office/officeart/2005/8/layout/process2"/>
    <dgm:cxn modelId="{647F1467-9192-5048-B816-99F796527C9F}" type="presParOf" srcId="{D564C8D0-4213-2440-929F-AF32BB6FDD37}" destId="{806EA487-B0AB-E842-9DE3-A7598073FBCD}" srcOrd="0" destOrd="0" presId="urn:microsoft.com/office/officeart/2005/8/layout/process2"/>
    <dgm:cxn modelId="{E23BA7D1-C6FC-314C-BD6B-6A8D1E10FACF}" type="presParOf" srcId="{851D1D12-B726-084C-B473-38DDD4C41E7C}" destId="{439339DC-E536-4F42-8458-F00E9AC448E5}" srcOrd="2" destOrd="0" presId="urn:microsoft.com/office/officeart/2005/8/layout/process2"/>
    <dgm:cxn modelId="{8DD5CB36-C6CA-024C-880D-EC9C4B211879}" type="presParOf" srcId="{851D1D12-B726-084C-B473-38DDD4C41E7C}" destId="{A50D00AA-0930-4448-B743-6744E20BB42E}" srcOrd="3" destOrd="0" presId="urn:microsoft.com/office/officeart/2005/8/layout/process2"/>
    <dgm:cxn modelId="{C93CCBF2-8E75-BA41-A168-0F61CB2D1BBB}" type="presParOf" srcId="{A50D00AA-0930-4448-B743-6744E20BB42E}" destId="{E1FD5A3D-CB36-FD41-8FE7-2373850131F9}" srcOrd="0" destOrd="0" presId="urn:microsoft.com/office/officeart/2005/8/layout/process2"/>
    <dgm:cxn modelId="{5D3CFC4B-906B-5B45-AC70-F4CB788486DD}" type="presParOf" srcId="{851D1D12-B726-084C-B473-38DDD4C41E7C}" destId="{B7B8BBAD-1041-2546-841F-F3DA6BDE6F77}" srcOrd="4" destOrd="0" presId="urn:microsoft.com/office/officeart/2005/8/layout/process2"/>
    <dgm:cxn modelId="{DC3C2645-ECE0-464B-A459-85DB9B1A8692}" type="presParOf" srcId="{851D1D12-B726-084C-B473-38DDD4C41E7C}" destId="{61413154-7A62-E947-9D8E-601F5A6635AE}" srcOrd="5" destOrd="0" presId="urn:microsoft.com/office/officeart/2005/8/layout/process2"/>
    <dgm:cxn modelId="{952B5D6C-B2E7-BE48-B367-86142E4E5F38}" type="presParOf" srcId="{61413154-7A62-E947-9D8E-601F5A6635AE}" destId="{8BF21143-E160-564A-AFA9-29819ADA67CA}" srcOrd="0" destOrd="0" presId="urn:microsoft.com/office/officeart/2005/8/layout/process2"/>
    <dgm:cxn modelId="{2330A4D2-8900-4D4A-88D7-F688CC08B93F}" type="presParOf" srcId="{851D1D12-B726-084C-B473-38DDD4C41E7C}" destId="{4D0CABF2-A48E-9D48-809D-8C6D5A311C5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D4A7B-9B98-E341-96B9-36E3C57DC923}" type="doc">
      <dgm:prSet loTypeId="urn:microsoft.com/office/officeart/2005/8/layout/process2" loCatId="" qsTypeId="urn:microsoft.com/office/officeart/2005/8/quickstyle/simple4" qsCatId="simple" csTypeId="urn:microsoft.com/office/officeart/2005/8/colors/accent6_2" csCatId="accent6" phldr="1"/>
      <dgm:spPr/>
    </dgm:pt>
    <dgm:pt modelId="{F6B60E24-7958-B448-9E26-A2EFC59C8376}">
      <dgm:prSet phldrT="[Text]"/>
      <dgm:spPr/>
      <dgm:t>
        <a:bodyPr/>
        <a:lstStyle/>
        <a:p>
          <a:r>
            <a:rPr lang="en-US" dirty="0" smtClean="0"/>
            <a:t>Flux: Receive Request from Cell</a:t>
          </a:r>
          <a:endParaRPr lang="en-US" dirty="0"/>
        </a:p>
      </dgm:t>
    </dgm:pt>
    <dgm:pt modelId="{F2C7BE53-0F11-D149-BE0A-0F7CE368C0D5}" type="parTrans" cxnId="{40F98964-E9E1-434E-83E9-3FDAB97D84C9}">
      <dgm:prSet/>
      <dgm:spPr/>
      <dgm:t>
        <a:bodyPr/>
        <a:lstStyle/>
        <a:p>
          <a:endParaRPr lang="en-US"/>
        </a:p>
      </dgm:t>
    </dgm:pt>
    <dgm:pt modelId="{425C2CB2-B452-8646-9766-D7911AB40D6D}" type="sibTrans" cxnId="{40F98964-E9E1-434E-83E9-3FDAB97D84C9}">
      <dgm:prSet/>
      <dgm:spPr/>
      <dgm:t>
        <a:bodyPr/>
        <a:lstStyle/>
        <a:p>
          <a:endParaRPr lang="en-US"/>
        </a:p>
      </dgm:t>
    </dgm:pt>
    <dgm:pt modelId="{572BD120-906E-8947-9965-3411529314CE}">
      <dgm:prSet phldrT="[Text]"/>
      <dgm:spPr/>
      <dgm:t>
        <a:bodyPr/>
        <a:lstStyle/>
        <a:p>
          <a:r>
            <a:rPr lang="en-US" dirty="0" smtClean="0"/>
            <a:t>Communicate with Interface</a:t>
          </a:r>
          <a:endParaRPr lang="en-US" dirty="0"/>
        </a:p>
      </dgm:t>
    </dgm:pt>
    <dgm:pt modelId="{9E622B09-477B-764C-BB8A-35730643C223}" type="parTrans" cxnId="{0F5D6125-5BFF-CA4E-88C1-7F45C3473DFF}">
      <dgm:prSet/>
      <dgm:spPr/>
      <dgm:t>
        <a:bodyPr/>
        <a:lstStyle/>
        <a:p>
          <a:endParaRPr lang="en-US"/>
        </a:p>
      </dgm:t>
    </dgm:pt>
    <dgm:pt modelId="{E6841A72-6ABB-4A40-B3CC-AD5BC5AD1108}" type="sibTrans" cxnId="{0F5D6125-5BFF-CA4E-88C1-7F45C3473DFF}">
      <dgm:prSet/>
      <dgm:spPr/>
      <dgm:t>
        <a:bodyPr/>
        <a:lstStyle/>
        <a:p>
          <a:endParaRPr lang="en-US"/>
        </a:p>
      </dgm:t>
    </dgm:pt>
    <dgm:pt modelId="{3F52D115-E77E-0241-A366-950409E3EC65}">
      <dgm:prSet phldrT="[Text]"/>
      <dgm:spPr/>
      <dgm:t>
        <a:bodyPr/>
        <a:lstStyle/>
        <a:p>
          <a:r>
            <a:rPr lang="en-US" dirty="0" smtClean="0"/>
            <a:t>Do Computation &amp; send back to Cell</a:t>
          </a:r>
          <a:endParaRPr lang="en-US" dirty="0"/>
        </a:p>
      </dgm:t>
    </dgm:pt>
    <dgm:pt modelId="{4B102AB2-4994-2648-8877-4D78AF568B35}" type="parTrans" cxnId="{B9AA1EF1-CD24-9740-953D-63778588F07B}">
      <dgm:prSet/>
      <dgm:spPr/>
      <dgm:t>
        <a:bodyPr/>
        <a:lstStyle/>
        <a:p>
          <a:endParaRPr lang="en-US"/>
        </a:p>
      </dgm:t>
    </dgm:pt>
    <dgm:pt modelId="{606C01F6-FB25-9241-9C66-387B08769578}" type="sibTrans" cxnId="{B9AA1EF1-CD24-9740-953D-63778588F07B}">
      <dgm:prSet/>
      <dgm:spPr/>
      <dgm:t>
        <a:bodyPr/>
        <a:lstStyle/>
        <a:p>
          <a:endParaRPr lang="en-US"/>
        </a:p>
      </dgm:t>
    </dgm:pt>
    <dgm:pt modelId="{13168627-D660-3440-9F39-A83854F56EF7}" type="pres">
      <dgm:prSet presAssocID="{D4ED4A7B-9B98-E341-96B9-36E3C57DC923}" presName="linearFlow" presStyleCnt="0">
        <dgm:presLayoutVars>
          <dgm:resizeHandles val="exact"/>
        </dgm:presLayoutVars>
      </dgm:prSet>
      <dgm:spPr/>
    </dgm:pt>
    <dgm:pt modelId="{62401049-CC0B-104C-994C-C69F68F60CEB}" type="pres">
      <dgm:prSet presAssocID="{F6B60E24-7958-B448-9E26-A2EFC59C8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4AC8E-C053-AD46-B216-7DC464ECDF1C}" type="pres">
      <dgm:prSet presAssocID="{425C2CB2-B452-8646-9766-D7911AB40D6D}" presName="sibTrans" presStyleLbl="sibTrans2D1" presStyleIdx="0" presStyleCnt="2"/>
      <dgm:spPr/>
    </dgm:pt>
    <dgm:pt modelId="{66E5FC5B-E537-8946-B05A-9FF6D60D44CC}" type="pres">
      <dgm:prSet presAssocID="{425C2CB2-B452-8646-9766-D7911AB40D6D}" presName="connectorText" presStyleLbl="sibTrans2D1" presStyleIdx="0" presStyleCnt="2"/>
      <dgm:spPr/>
    </dgm:pt>
    <dgm:pt modelId="{515EAC9A-ECEA-E445-B04E-B459F8E75125}" type="pres">
      <dgm:prSet presAssocID="{572BD120-906E-8947-9965-3411529314CE}" presName="node" presStyleLbl="node1" presStyleIdx="1" presStyleCnt="3">
        <dgm:presLayoutVars>
          <dgm:bulletEnabled val="1"/>
        </dgm:presLayoutVars>
      </dgm:prSet>
      <dgm:spPr/>
    </dgm:pt>
    <dgm:pt modelId="{E2CA1507-80D3-A24D-B982-D7D95F15DE9C}" type="pres">
      <dgm:prSet presAssocID="{E6841A72-6ABB-4A40-B3CC-AD5BC5AD1108}" presName="sibTrans" presStyleLbl="sibTrans2D1" presStyleIdx="1" presStyleCnt="2"/>
      <dgm:spPr/>
    </dgm:pt>
    <dgm:pt modelId="{85867072-A963-D14C-9E6C-0228C3B67C93}" type="pres">
      <dgm:prSet presAssocID="{E6841A72-6ABB-4A40-B3CC-AD5BC5AD1108}" presName="connectorText" presStyleLbl="sibTrans2D1" presStyleIdx="1" presStyleCnt="2"/>
      <dgm:spPr/>
    </dgm:pt>
    <dgm:pt modelId="{DA4978A8-D434-AC4F-82D3-3AECB7B1CE1F}" type="pres">
      <dgm:prSet presAssocID="{3F52D115-E77E-0241-A366-950409E3EC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5D6125-5BFF-CA4E-88C1-7F45C3473DFF}" srcId="{D4ED4A7B-9B98-E341-96B9-36E3C57DC923}" destId="{572BD120-906E-8947-9965-3411529314CE}" srcOrd="1" destOrd="0" parTransId="{9E622B09-477B-764C-BB8A-35730643C223}" sibTransId="{E6841A72-6ABB-4A40-B3CC-AD5BC5AD1108}"/>
    <dgm:cxn modelId="{2D604D32-6349-D446-B511-A84FE2AB9899}" type="presOf" srcId="{D4ED4A7B-9B98-E341-96B9-36E3C57DC923}" destId="{13168627-D660-3440-9F39-A83854F56EF7}" srcOrd="0" destOrd="0" presId="urn:microsoft.com/office/officeart/2005/8/layout/process2"/>
    <dgm:cxn modelId="{B9AA1EF1-CD24-9740-953D-63778588F07B}" srcId="{D4ED4A7B-9B98-E341-96B9-36E3C57DC923}" destId="{3F52D115-E77E-0241-A366-950409E3EC65}" srcOrd="2" destOrd="0" parTransId="{4B102AB2-4994-2648-8877-4D78AF568B35}" sibTransId="{606C01F6-FB25-9241-9C66-387B08769578}"/>
    <dgm:cxn modelId="{282DA460-F308-FD4A-90DD-45D8542386A8}" type="presOf" srcId="{3F52D115-E77E-0241-A366-950409E3EC65}" destId="{DA4978A8-D434-AC4F-82D3-3AECB7B1CE1F}" srcOrd="0" destOrd="0" presId="urn:microsoft.com/office/officeart/2005/8/layout/process2"/>
    <dgm:cxn modelId="{0281BE12-1F3D-8145-9B8E-71D843B6855A}" type="presOf" srcId="{572BD120-906E-8947-9965-3411529314CE}" destId="{515EAC9A-ECEA-E445-B04E-B459F8E75125}" srcOrd="0" destOrd="0" presId="urn:microsoft.com/office/officeart/2005/8/layout/process2"/>
    <dgm:cxn modelId="{732A4555-E1AA-044B-AC80-237B12F07AF6}" type="presOf" srcId="{425C2CB2-B452-8646-9766-D7911AB40D6D}" destId="{35E4AC8E-C053-AD46-B216-7DC464ECDF1C}" srcOrd="0" destOrd="0" presId="urn:microsoft.com/office/officeart/2005/8/layout/process2"/>
    <dgm:cxn modelId="{C7D37154-458E-E04A-A659-4731ED8E6D77}" type="presOf" srcId="{F6B60E24-7958-B448-9E26-A2EFC59C8376}" destId="{62401049-CC0B-104C-994C-C69F68F60CEB}" srcOrd="0" destOrd="0" presId="urn:microsoft.com/office/officeart/2005/8/layout/process2"/>
    <dgm:cxn modelId="{3459BD2F-CB31-7641-A506-0EF34084F2A3}" type="presOf" srcId="{425C2CB2-B452-8646-9766-D7911AB40D6D}" destId="{66E5FC5B-E537-8946-B05A-9FF6D60D44CC}" srcOrd="1" destOrd="0" presId="urn:microsoft.com/office/officeart/2005/8/layout/process2"/>
    <dgm:cxn modelId="{40F98964-E9E1-434E-83E9-3FDAB97D84C9}" srcId="{D4ED4A7B-9B98-E341-96B9-36E3C57DC923}" destId="{F6B60E24-7958-B448-9E26-A2EFC59C8376}" srcOrd="0" destOrd="0" parTransId="{F2C7BE53-0F11-D149-BE0A-0F7CE368C0D5}" sibTransId="{425C2CB2-B452-8646-9766-D7911AB40D6D}"/>
    <dgm:cxn modelId="{A3DE7EC6-C160-7040-9482-453644CD3FF3}" type="presOf" srcId="{E6841A72-6ABB-4A40-B3CC-AD5BC5AD1108}" destId="{E2CA1507-80D3-A24D-B982-D7D95F15DE9C}" srcOrd="0" destOrd="0" presId="urn:microsoft.com/office/officeart/2005/8/layout/process2"/>
    <dgm:cxn modelId="{B93FCD63-09CF-CC4E-AACD-699116A9671E}" type="presOf" srcId="{E6841A72-6ABB-4A40-B3CC-AD5BC5AD1108}" destId="{85867072-A963-D14C-9E6C-0228C3B67C93}" srcOrd="1" destOrd="0" presId="urn:microsoft.com/office/officeart/2005/8/layout/process2"/>
    <dgm:cxn modelId="{CC975DB5-E305-1846-B9CA-24AEBDD7F62A}" type="presParOf" srcId="{13168627-D660-3440-9F39-A83854F56EF7}" destId="{62401049-CC0B-104C-994C-C69F68F60CEB}" srcOrd="0" destOrd="0" presId="urn:microsoft.com/office/officeart/2005/8/layout/process2"/>
    <dgm:cxn modelId="{7DC89C0B-DE1B-4B48-AC57-6050F9E11268}" type="presParOf" srcId="{13168627-D660-3440-9F39-A83854F56EF7}" destId="{35E4AC8E-C053-AD46-B216-7DC464ECDF1C}" srcOrd="1" destOrd="0" presId="urn:microsoft.com/office/officeart/2005/8/layout/process2"/>
    <dgm:cxn modelId="{B4D32C92-7F31-654A-9BFA-C24536265829}" type="presParOf" srcId="{35E4AC8E-C053-AD46-B216-7DC464ECDF1C}" destId="{66E5FC5B-E537-8946-B05A-9FF6D60D44CC}" srcOrd="0" destOrd="0" presId="urn:microsoft.com/office/officeart/2005/8/layout/process2"/>
    <dgm:cxn modelId="{B57C0A5A-60A7-4045-82EF-E100A6133B08}" type="presParOf" srcId="{13168627-D660-3440-9F39-A83854F56EF7}" destId="{515EAC9A-ECEA-E445-B04E-B459F8E75125}" srcOrd="2" destOrd="0" presId="urn:microsoft.com/office/officeart/2005/8/layout/process2"/>
    <dgm:cxn modelId="{040C2336-136D-624C-8775-84D5D00EE580}" type="presParOf" srcId="{13168627-D660-3440-9F39-A83854F56EF7}" destId="{E2CA1507-80D3-A24D-B982-D7D95F15DE9C}" srcOrd="3" destOrd="0" presId="urn:microsoft.com/office/officeart/2005/8/layout/process2"/>
    <dgm:cxn modelId="{D0900558-D63C-1C4F-A9EA-87E9CB72DDAD}" type="presParOf" srcId="{E2CA1507-80D3-A24D-B982-D7D95F15DE9C}" destId="{85867072-A963-D14C-9E6C-0228C3B67C93}" srcOrd="0" destOrd="0" presId="urn:microsoft.com/office/officeart/2005/8/layout/process2"/>
    <dgm:cxn modelId="{E3DCF65D-A860-FD48-8967-1E79631C893F}" type="presParOf" srcId="{13168627-D660-3440-9F39-A83854F56EF7}" destId="{DA4978A8-D434-AC4F-82D3-3AECB7B1CE1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61163-D8E3-684B-BB70-75828E1A4957}" type="doc">
      <dgm:prSet loTypeId="urn:microsoft.com/office/officeart/2005/8/layout/process2" loCatId="" qsTypeId="urn:microsoft.com/office/officeart/2005/8/quickstyle/simple4" qsCatId="simple" csTypeId="urn:microsoft.com/office/officeart/2005/8/colors/colorful1" csCatId="colorful" phldr="1"/>
      <dgm:spPr/>
    </dgm:pt>
    <dgm:pt modelId="{BB3886E0-CFDD-0B46-924D-63D6A6B13937}">
      <dgm:prSet phldrT="[Text]"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49DBE8F1-512D-E94D-B01B-AB655CA57016}" type="parTrans" cxnId="{0BE9DF33-9BA5-3D4E-B87C-2E1D9F2E9BBB}">
      <dgm:prSet/>
      <dgm:spPr/>
      <dgm:t>
        <a:bodyPr/>
        <a:lstStyle/>
        <a:p>
          <a:endParaRPr lang="en-US"/>
        </a:p>
      </dgm:t>
    </dgm:pt>
    <dgm:pt modelId="{E948330C-D044-884B-9285-42BA937BD549}" type="sibTrans" cxnId="{0BE9DF33-9BA5-3D4E-B87C-2E1D9F2E9BBB}">
      <dgm:prSet/>
      <dgm:spPr/>
      <dgm:t>
        <a:bodyPr/>
        <a:lstStyle/>
        <a:p>
          <a:endParaRPr lang="en-US"/>
        </a:p>
      </dgm:t>
    </dgm:pt>
    <dgm:pt modelId="{DD4007DA-9A2C-D54E-A345-4CFC5D27BD3B}" type="pres">
      <dgm:prSet presAssocID="{EAD61163-D8E3-684B-BB70-75828E1A4957}" presName="linearFlow" presStyleCnt="0">
        <dgm:presLayoutVars>
          <dgm:resizeHandles val="exact"/>
        </dgm:presLayoutVars>
      </dgm:prSet>
      <dgm:spPr/>
    </dgm:pt>
    <dgm:pt modelId="{921BF3BD-29EC-4546-9FEE-458EC393781B}" type="pres">
      <dgm:prSet presAssocID="{BB3886E0-CFDD-0B46-924D-63D6A6B13937}" presName="node" presStyleLbl="node1" presStyleIdx="0" presStyleCnt="1" custLinFactNeighborX="484">
        <dgm:presLayoutVars>
          <dgm:bulletEnabled val="1"/>
        </dgm:presLayoutVars>
      </dgm:prSet>
      <dgm:spPr/>
    </dgm:pt>
  </dgm:ptLst>
  <dgm:cxnLst>
    <dgm:cxn modelId="{0BE9DF33-9BA5-3D4E-B87C-2E1D9F2E9BBB}" srcId="{EAD61163-D8E3-684B-BB70-75828E1A4957}" destId="{BB3886E0-CFDD-0B46-924D-63D6A6B13937}" srcOrd="0" destOrd="0" parTransId="{49DBE8F1-512D-E94D-B01B-AB655CA57016}" sibTransId="{E948330C-D044-884B-9285-42BA937BD549}"/>
    <dgm:cxn modelId="{D3B11FE1-1536-6340-9F71-75C86AB280CD}" type="presOf" srcId="{BB3886E0-CFDD-0B46-924D-63D6A6B13937}" destId="{921BF3BD-29EC-4546-9FEE-458EC393781B}" srcOrd="0" destOrd="0" presId="urn:microsoft.com/office/officeart/2005/8/layout/process2"/>
    <dgm:cxn modelId="{77742DC1-E4F2-AD48-AB6A-D8984CC3FC59}" type="presOf" srcId="{EAD61163-D8E3-684B-BB70-75828E1A4957}" destId="{DD4007DA-9A2C-D54E-A345-4CFC5D27BD3B}" srcOrd="0" destOrd="0" presId="urn:microsoft.com/office/officeart/2005/8/layout/process2"/>
    <dgm:cxn modelId="{0E4BBEDA-9687-1C41-87C6-C96BACA0D98C}" type="presParOf" srcId="{DD4007DA-9A2C-D54E-A345-4CFC5D27BD3B}" destId="{921BF3BD-29EC-4546-9FEE-458EC393781B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A621C-41AB-AA4A-8A47-B9C97DD24DB3}">
      <dsp:nvSpPr>
        <dsp:cNvPr id="0" name=""/>
        <dsp:cNvSpPr/>
      </dsp:nvSpPr>
      <dsp:spPr>
        <a:xfrm>
          <a:off x="4138918" y="2124"/>
          <a:ext cx="2237762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Cell: Ask Flux</a:t>
          </a:r>
          <a:endParaRPr lang="en-US" sz="1800" kern="1200" dirty="0"/>
        </a:p>
      </dsp:txBody>
      <dsp:txXfrm>
        <a:off x="4162067" y="25273"/>
        <a:ext cx="2191464" cy="744081"/>
      </dsp:txXfrm>
    </dsp:sp>
    <dsp:sp modelId="{D564C8D0-4213-2440-929F-AF32BB6FDD37}">
      <dsp:nvSpPr>
        <dsp:cNvPr id="0" name=""/>
        <dsp:cNvSpPr/>
      </dsp:nvSpPr>
      <dsp:spPr>
        <a:xfrm rot="5400000">
          <a:off x="5109603" y="812263"/>
          <a:ext cx="296392" cy="355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151098" y="841902"/>
        <a:ext cx="213402" cy="207474"/>
      </dsp:txXfrm>
    </dsp:sp>
    <dsp:sp modelId="{439339DC-E536-4F42-8458-F00E9AC448E5}">
      <dsp:nvSpPr>
        <dsp:cNvPr id="0" name=""/>
        <dsp:cNvSpPr/>
      </dsp:nvSpPr>
      <dsp:spPr>
        <a:xfrm>
          <a:off x="4138918" y="1187694"/>
          <a:ext cx="2237762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Chemical Reaction Computation</a:t>
          </a:r>
          <a:endParaRPr lang="en-US" sz="1800" kern="1200" dirty="0"/>
        </a:p>
      </dsp:txBody>
      <dsp:txXfrm>
        <a:off x="4162067" y="1210843"/>
        <a:ext cx="2191464" cy="744081"/>
      </dsp:txXfrm>
    </dsp:sp>
    <dsp:sp modelId="{A50D00AA-0930-4448-B743-6744E20BB42E}">
      <dsp:nvSpPr>
        <dsp:cNvPr id="0" name=""/>
        <dsp:cNvSpPr/>
      </dsp:nvSpPr>
      <dsp:spPr>
        <a:xfrm rot="5400000">
          <a:off x="5109603" y="1997833"/>
          <a:ext cx="296392" cy="355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151098" y="2027472"/>
        <a:ext cx="213402" cy="207474"/>
      </dsp:txXfrm>
    </dsp:sp>
    <dsp:sp modelId="{B7B8BBAD-1041-2546-841F-F3DA6BDE6F77}">
      <dsp:nvSpPr>
        <dsp:cNvPr id="0" name=""/>
        <dsp:cNvSpPr/>
      </dsp:nvSpPr>
      <dsp:spPr>
        <a:xfrm>
          <a:off x="4138918" y="2373263"/>
          <a:ext cx="2237762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Receive From Flux &amp; do Computation</a:t>
          </a:r>
          <a:endParaRPr lang="en-US" sz="1800" kern="1200" dirty="0"/>
        </a:p>
      </dsp:txBody>
      <dsp:txXfrm>
        <a:off x="4162067" y="2396412"/>
        <a:ext cx="2191464" cy="744081"/>
      </dsp:txXfrm>
    </dsp:sp>
    <dsp:sp modelId="{61413154-7A62-E947-9D8E-601F5A6635AE}">
      <dsp:nvSpPr>
        <dsp:cNvPr id="0" name=""/>
        <dsp:cNvSpPr/>
      </dsp:nvSpPr>
      <dsp:spPr>
        <a:xfrm rot="5400000">
          <a:off x="5109603" y="3183403"/>
          <a:ext cx="296392" cy="355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151098" y="3213042"/>
        <a:ext cx="213402" cy="207474"/>
      </dsp:txXfrm>
    </dsp:sp>
    <dsp:sp modelId="{4D0CABF2-A48E-9D48-809D-8C6D5A311C51}">
      <dsp:nvSpPr>
        <dsp:cNvPr id="0" name=""/>
        <dsp:cNvSpPr/>
      </dsp:nvSpPr>
      <dsp:spPr>
        <a:xfrm>
          <a:off x="4138918" y="3558833"/>
          <a:ext cx="2237762" cy="790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 to next Iteration</a:t>
          </a:r>
          <a:endParaRPr lang="en-US" sz="1800" kern="1200" dirty="0"/>
        </a:p>
      </dsp:txBody>
      <dsp:txXfrm>
        <a:off x="4162067" y="3581982"/>
        <a:ext cx="2191464" cy="744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01049-CC0B-104C-994C-C69F68F60CEB}">
      <dsp:nvSpPr>
        <dsp:cNvPr id="0" name=""/>
        <dsp:cNvSpPr/>
      </dsp:nvSpPr>
      <dsp:spPr>
        <a:xfrm>
          <a:off x="880112" y="0"/>
          <a:ext cx="1716935" cy="62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Flux: Receive Request from Cell</a:t>
          </a:r>
          <a:endParaRPr lang="en-US" sz="1600" kern="1200" dirty="0"/>
        </a:p>
      </dsp:txBody>
      <dsp:txXfrm>
        <a:off x="898372" y="18260"/>
        <a:ext cx="1680415" cy="586934"/>
      </dsp:txXfrm>
    </dsp:sp>
    <dsp:sp modelId="{35E4AC8E-C053-AD46-B216-7DC464ECDF1C}">
      <dsp:nvSpPr>
        <dsp:cNvPr id="0" name=""/>
        <dsp:cNvSpPr/>
      </dsp:nvSpPr>
      <dsp:spPr>
        <a:xfrm rot="5400000">
          <a:off x="1621682" y="639041"/>
          <a:ext cx="233795" cy="2805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654414" y="662420"/>
        <a:ext cx="168332" cy="163657"/>
      </dsp:txXfrm>
    </dsp:sp>
    <dsp:sp modelId="{515EAC9A-ECEA-E445-B04E-B459F8E75125}">
      <dsp:nvSpPr>
        <dsp:cNvPr id="0" name=""/>
        <dsp:cNvSpPr/>
      </dsp:nvSpPr>
      <dsp:spPr>
        <a:xfrm>
          <a:off x="880112" y="935182"/>
          <a:ext cx="1716935" cy="62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Communicate with Interface</a:t>
          </a:r>
          <a:endParaRPr lang="en-US" sz="1600" kern="1200" dirty="0"/>
        </a:p>
      </dsp:txBody>
      <dsp:txXfrm>
        <a:off x="898372" y="953442"/>
        <a:ext cx="1680415" cy="586934"/>
      </dsp:txXfrm>
    </dsp:sp>
    <dsp:sp modelId="{E2CA1507-80D3-A24D-B982-D7D95F15DE9C}">
      <dsp:nvSpPr>
        <dsp:cNvPr id="0" name=""/>
        <dsp:cNvSpPr/>
      </dsp:nvSpPr>
      <dsp:spPr>
        <a:xfrm rot="5400000">
          <a:off x="1621682" y="1574223"/>
          <a:ext cx="233795" cy="2805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654414" y="1597602"/>
        <a:ext cx="168332" cy="163657"/>
      </dsp:txXfrm>
    </dsp:sp>
    <dsp:sp modelId="{DA4978A8-D434-AC4F-82D3-3AECB7B1CE1F}">
      <dsp:nvSpPr>
        <dsp:cNvPr id="0" name=""/>
        <dsp:cNvSpPr/>
      </dsp:nvSpPr>
      <dsp:spPr>
        <a:xfrm>
          <a:off x="880112" y="1870364"/>
          <a:ext cx="1716935" cy="62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 Computation &amp; send back to Cell</a:t>
          </a:r>
          <a:endParaRPr lang="en-US" sz="1600" kern="1200" dirty="0"/>
        </a:p>
      </dsp:txBody>
      <dsp:txXfrm>
        <a:off x="898372" y="1888624"/>
        <a:ext cx="1680415" cy="586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BF3BD-29EC-4546-9FEE-458EC393781B}">
      <dsp:nvSpPr>
        <dsp:cNvPr id="0" name=""/>
        <dsp:cNvSpPr/>
      </dsp:nvSpPr>
      <dsp:spPr>
        <a:xfrm>
          <a:off x="122280" y="0"/>
          <a:ext cx="1130727" cy="628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Interface</a:t>
          </a:r>
          <a:endParaRPr lang="en-US" sz="2000" kern="1200" dirty="0"/>
        </a:p>
      </dsp:txBody>
      <dsp:txXfrm>
        <a:off x="140679" y="18399"/>
        <a:ext cx="1093929" cy="591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C4D8-8440-8E4B-A8D5-CDB715954DF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BAE1-64D9-2F43-B0C8-8AE5C668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8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456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3313012"/>
              </p:ext>
            </p:extLst>
          </p:nvPr>
        </p:nvGraphicFramePr>
        <p:xfrm>
          <a:off x="7198757" y="2137558"/>
          <a:ext cx="3477160" cy="249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198757" y="2137558"/>
            <a:ext cx="912090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98757" y="4298868"/>
            <a:ext cx="91209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938704971"/>
              </p:ext>
            </p:extLst>
          </p:nvPr>
        </p:nvGraphicFramePr>
        <p:xfrm>
          <a:off x="10439730" y="3070376"/>
          <a:ext cx="1364343" cy="62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9809018" y="3218213"/>
            <a:ext cx="76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09018" y="3491345"/>
            <a:ext cx="76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9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</dc:creator>
  <cp:lastModifiedBy>Yu Jia</cp:lastModifiedBy>
  <cp:revision>2</cp:revision>
  <dcterms:created xsi:type="dcterms:W3CDTF">2016-12-16T16:28:21Z</dcterms:created>
  <dcterms:modified xsi:type="dcterms:W3CDTF">2016-12-16T16:40:42Z</dcterms:modified>
</cp:coreProperties>
</file>