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5"/>
  </p:sldMasterIdLst>
  <p:notesMasterIdLst>
    <p:notesMasterId r:id="rId27"/>
  </p:notesMasterIdLst>
  <p:handoutMasterIdLst>
    <p:handoutMasterId r:id="rId28"/>
  </p:handoutMasterIdLst>
  <p:sldIdLst>
    <p:sldId id="257" r:id="rId6"/>
    <p:sldId id="264" r:id="rId7"/>
    <p:sldId id="259" r:id="rId8"/>
    <p:sldId id="273" r:id="rId9"/>
    <p:sldId id="265" r:id="rId10"/>
    <p:sldId id="293" r:id="rId11"/>
    <p:sldId id="294" r:id="rId12"/>
    <p:sldId id="296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299" r:id="rId25"/>
    <p:sldId id="27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777" autoAdjust="0"/>
  </p:normalViewPr>
  <p:slideViewPr>
    <p:cSldViewPr>
      <p:cViewPr varScale="1">
        <p:scale>
          <a:sx n="69" d="100"/>
          <a:sy n="69" d="100"/>
        </p:scale>
        <p:origin x="13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3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870B2A-6C3D-44FE-BB81-30AEC2CCCA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58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F7AFC9-4140-4195-9E69-6CDF6B66DE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5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89B57-7FA6-438B-BADE-C0CBD685485D}" type="slidenum">
              <a:rPr lang="en-US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Course Review Committee:</a:t>
            </a:r>
          </a:p>
          <a:p>
            <a:pPr eaLnBrk="1" hangingPunct="1"/>
            <a:r>
              <a:rPr lang="en-US">
                <a:latin typeface="Arial" pitchFamily="34" charset="0"/>
              </a:rPr>
              <a:t>Review Date: </a:t>
            </a:r>
          </a:p>
          <a:p>
            <a:pPr eaLnBrk="1" hangingPunct="1"/>
            <a:r>
              <a:rPr lang="en-US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F2926-7409-41AA-9A7C-D6CB4A7F7977}" type="slidenum">
              <a:rPr lang="en-US"/>
              <a:pPr/>
              <a:t>21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Course Review Committee:</a:t>
            </a:r>
          </a:p>
          <a:p>
            <a:pPr eaLnBrk="1" hangingPunct="1"/>
            <a:r>
              <a:rPr lang="en-US">
                <a:latin typeface="Arial" pitchFamily="34" charset="0"/>
              </a:rPr>
              <a:t>Review Date: </a:t>
            </a:r>
          </a:p>
          <a:p>
            <a:pPr eaLnBrk="1" hangingPunct="1"/>
            <a:r>
              <a:rPr lang="en-US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EC95C-7E56-4DFA-AD43-C701B8F9FC48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82815-5D87-4727-82BB-1D20124A423A}" type="slidenum">
              <a:rPr lang="en-US"/>
              <a:pPr/>
              <a:t>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2AAF43-3EA0-44B9-9700-CCE525D2ADCE}" type="slidenum">
              <a:rPr lang="en-US"/>
              <a:pPr/>
              <a:t>4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Course Review Committee:</a:t>
            </a:r>
          </a:p>
          <a:p>
            <a:pPr eaLnBrk="1" hangingPunct="1"/>
            <a:r>
              <a:rPr lang="en-US">
                <a:latin typeface="Arial" pitchFamily="34" charset="0"/>
              </a:rPr>
              <a:t>Review Date: </a:t>
            </a:r>
          </a:p>
          <a:p>
            <a:pPr eaLnBrk="1" hangingPunct="1"/>
            <a:r>
              <a:rPr lang="en-US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6BD22-E730-4C53-9311-12A004B8C4D8}" type="slidenum">
              <a:rPr lang="en-US"/>
              <a:pPr/>
              <a:t>5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2AAF43-3EA0-44B9-9700-CCE525D2ADCE}" type="slidenum">
              <a:rPr lang="en-US"/>
              <a:pPr/>
              <a:t>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Course Review Committee:</a:t>
            </a:r>
          </a:p>
          <a:p>
            <a:pPr eaLnBrk="1" hangingPunct="1"/>
            <a:r>
              <a:rPr lang="en-US">
                <a:latin typeface="Arial" pitchFamily="34" charset="0"/>
              </a:rPr>
              <a:t>Review Date: </a:t>
            </a:r>
          </a:p>
          <a:p>
            <a:pPr eaLnBrk="1" hangingPunct="1"/>
            <a:r>
              <a:rPr lang="en-US"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9132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6BD22-E730-4C53-9311-12A004B8C4D8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8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6BD22-E730-4C53-9311-12A004B8C4D8}" type="slidenum">
              <a:rPr lang="en-US"/>
              <a:pPr/>
              <a:t>8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24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2AAF43-3EA0-44B9-9700-CCE525D2ADCE}" type="slidenum">
              <a:rPr lang="en-US"/>
              <a:pPr/>
              <a:t>20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Course Review Committee:</a:t>
            </a:r>
          </a:p>
          <a:p>
            <a:pPr eaLnBrk="1" hangingPunct="1"/>
            <a:r>
              <a:rPr lang="en-US">
                <a:latin typeface="Arial" pitchFamily="34" charset="0"/>
              </a:rPr>
              <a:t>Review Date: </a:t>
            </a:r>
          </a:p>
          <a:p>
            <a:pPr eaLnBrk="1" hangingPunct="1"/>
            <a:r>
              <a:rPr lang="en-US"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770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:\p2\008_Presentations\Presentation Formats\0002-17 New Brand Template\Support\PowerPoint images\bookBlue_Cover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9"/>
          <p:cNvSpPr txBox="1">
            <a:spLocks noChangeArrowheads="1"/>
          </p:cNvSpPr>
          <p:nvPr userDrawn="1"/>
        </p:nvSpPr>
        <p:spPr bwMode="auto">
          <a:xfrm>
            <a:off x="5835650" y="6611938"/>
            <a:ext cx="28860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44D51B11-971B-4454-80CD-407D3BDC1D46}" type="datetime8">
              <a:rPr lang="en-US" sz="800" b="1">
                <a:solidFill>
                  <a:srgbClr val="777777"/>
                </a:solidFill>
                <a:latin typeface="Arial" charset="0"/>
                <a:ea typeface="MS PGothic" pitchFamily="34" charset="-128"/>
              </a:rPr>
              <a:pPr algn="r" defTabSz="820738" eaLnBrk="0" hangingPunct="0">
                <a:spcBef>
                  <a:spcPct val="50000"/>
                </a:spcBef>
                <a:defRPr/>
              </a:pPr>
              <a:t>2019-03-25 7:35 AM</a:t>
            </a:fld>
            <a:r>
              <a:rPr lang="en-US" sz="800" b="1">
                <a:solidFill>
                  <a:srgbClr val="777777"/>
                </a:solidFill>
                <a:latin typeface="Arial" charset="0"/>
                <a:ea typeface="MS PGothic" pitchFamily="34" charset="-128"/>
              </a:rPr>
              <a:t>   New </a:t>
            </a:r>
            <a:fld id="{5CC30FD6-DE54-4794-99B3-7AC39F4A2E5E}" type="slidenum">
              <a:rPr lang="en-US" sz="800" b="1">
                <a:solidFill>
                  <a:srgbClr val="777777"/>
                </a:solidFill>
                <a:latin typeface="Arial" charset="0"/>
                <a:ea typeface="MS PGothic" pitchFamily="34" charset="-128"/>
              </a:rPr>
              <a:pPr algn="r" defTabSz="820738" eaLnBrk="0" hangingPunct="0">
                <a:spcBef>
                  <a:spcPct val="50000"/>
                </a:spcBef>
                <a:defRPr/>
              </a:pPr>
              <a:t>‹#›</a:t>
            </a:fld>
            <a:r>
              <a:rPr lang="en-US" sz="800" b="1">
                <a:solidFill>
                  <a:srgbClr val="777777"/>
                </a:solidFill>
                <a:latin typeface="Arial" charset="0"/>
                <a:ea typeface="MS PGothic" pitchFamily="34" charset="-128"/>
              </a:rPr>
              <a:t>    </a:t>
            </a:r>
          </a:p>
        </p:txBody>
      </p:sp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4013159" y="3697741"/>
            <a:ext cx="4579420" cy="723339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5233075" y="4595797"/>
            <a:ext cx="3368381" cy="193899"/>
          </a:xfrm>
        </p:spPr>
        <p:txBody>
          <a:bodyPr/>
          <a:lstStyle>
            <a:lvl1pPr marL="0" indent="0" algn="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Section and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p2\008_Presentations\Presentation Formats\0002-17 New Brand Template\Support\PowerPoint images\bookBlue_Cover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8426450" y="6599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316B641E-A3BE-47C0-A337-573FA0C3FF9F}" type="slidenum">
              <a:rPr lang="en-US" sz="1000">
                <a:solidFill>
                  <a:schemeClr val="bg1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‹#›</a:t>
            </a:fld>
            <a:r>
              <a:rPr lang="en-US" sz="1000" dirty="0">
                <a:solidFill>
                  <a:schemeClr val="bg1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/>
        </p:nvSpPr>
        <p:spPr bwMode="auto">
          <a:xfrm>
            <a:off x="6564313" y="6599238"/>
            <a:ext cx="18288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</a:pPr>
            <a:fld id="{E4B1699B-0297-4F9C-8C0A-18E0E38C7B60}" type="datetime4">
              <a:rPr lang="en-US" sz="1000">
                <a:solidFill>
                  <a:schemeClr val="bg1"/>
                </a:solidFill>
              </a:rPr>
              <a:pPr algn="r" defTabSz="820738" eaLnBrk="0" hangingPunct="0">
                <a:spcBef>
                  <a:spcPct val="50000"/>
                </a:spcBef>
              </a:pPr>
              <a:t>March 25, 2019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4013159" y="3697741"/>
            <a:ext cx="4579420" cy="723339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5233075" y="4595797"/>
            <a:ext cx="3368381" cy="193899"/>
          </a:xfrm>
        </p:spPr>
        <p:txBody>
          <a:bodyPr/>
          <a:lstStyle>
            <a:lvl1pPr marL="0" indent="0" algn="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962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5890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412532"/>
            <a:ext cx="4151312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7" y="1412532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457200"/>
            <a:ext cx="8408987" cy="7253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412532"/>
            <a:ext cx="4151376" cy="350865"/>
          </a:xfrm>
          <a:solidFill>
            <a:srgbClr val="588BA3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713" y="1870946"/>
            <a:ext cx="4151376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87" y="1412532"/>
            <a:ext cx="4151313" cy="350865"/>
          </a:xfrm>
          <a:solidFill>
            <a:schemeClr val="accent2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87" y="1881337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 bwMode="auto">
          <a:xfrm>
            <a:off x="350838" y="5986463"/>
            <a:ext cx="8442325" cy="519112"/>
          </a:xfrm>
          <a:prstGeom prst="rect">
            <a:avLst/>
          </a:prstGeom>
          <a:solidFill>
            <a:srgbClr val="939598"/>
          </a:solidFill>
          <a:ln w="12700">
            <a:noFill/>
            <a:miter lim="800000"/>
            <a:headEnd/>
            <a:tailEnd/>
          </a:ln>
        </p:spPr>
        <p:txBody>
          <a:bodyPr lIns="0" tIns="0" rIns="-5080" bIns="0" anchor="ctr"/>
          <a:lstStyle/>
          <a:p>
            <a:pPr algn="ctr" eaLnBrk="0" hangingPunct="0">
              <a:lnSpc>
                <a:spcPct val="90000"/>
              </a:lnSpc>
              <a:spcBef>
                <a:spcPts val="400"/>
              </a:spcBef>
            </a:pPr>
            <a:endParaRPr lang="en-US" sz="1400">
              <a:latin typeface="Arial Bold" pitchFamily="34" charset="0"/>
              <a:ea typeface="Gotham Book"/>
              <a:cs typeface="Arial Bold" pitchFamily="34" charset="0"/>
              <a:sym typeface="Gotham Boo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175500" cy="785813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5760" y="1421078"/>
            <a:ext cx="8434388" cy="1589088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6713" y="457200"/>
            <a:ext cx="8408987" cy="785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412875"/>
            <a:ext cx="8407400" cy="1589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8426450" y="6599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F9BBDB86-24A5-449D-A0D6-BA77C6AE5A30}" type="slidenum">
              <a:rPr lang="en-US" sz="1000">
                <a:solidFill>
                  <a:srgbClr val="777777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‹#›</a:t>
            </a:fld>
            <a:r>
              <a:rPr lang="en-US" sz="1000" dirty="0">
                <a:solidFill>
                  <a:srgbClr val="777777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/>
        </p:nvSpPr>
        <p:spPr bwMode="auto">
          <a:xfrm>
            <a:off x="6564313" y="6599238"/>
            <a:ext cx="18288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</a:pPr>
            <a:fld id="{E37F2DB1-E614-4764-AA47-9B2113187182}" type="datetime4">
              <a:rPr lang="en-US" sz="1000">
                <a:solidFill>
                  <a:srgbClr val="777777"/>
                </a:solidFill>
              </a:rPr>
              <a:pPr algn="r" defTabSz="820738" eaLnBrk="0" hangingPunct="0">
                <a:spcBef>
                  <a:spcPct val="50000"/>
                </a:spcBef>
              </a:pPr>
              <a:t>March 25, 2019</a:t>
            </a:fld>
            <a:endParaRPr lang="en-US" sz="1000">
              <a:solidFill>
                <a:srgbClr val="777777"/>
              </a:solidFill>
            </a:endParaRPr>
          </a:p>
        </p:txBody>
      </p:sp>
      <p:sp>
        <p:nvSpPr>
          <p:cNvPr id="21" name="Rectangle 25"/>
          <p:cNvSpPr>
            <a:spLocks noChangeArrowheads="1"/>
          </p:cNvSpPr>
          <p:nvPr userDrawn="1"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sz="1400" b="1" dirty="0" smtClean="0">
                <a:solidFill>
                  <a:schemeClr val="bg1"/>
                </a:solidFill>
                <a:ea typeface="+mn-ea"/>
              </a:rPr>
              <a:t>Website</a:t>
            </a:r>
            <a:r>
              <a:rPr lang="en-US" sz="1400" b="1" baseline="0" dirty="0" smtClean="0">
                <a:solidFill>
                  <a:schemeClr val="bg1"/>
                </a:solidFill>
                <a:ea typeface="+mn-ea"/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  <a:ea typeface="+mn-ea"/>
              </a:rPr>
              <a:t>Quản</a:t>
            </a:r>
            <a:r>
              <a:rPr lang="en-US" sz="1400" b="1" baseline="0" dirty="0" smtClean="0">
                <a:solidFill>
                  <a:schemeClr val="bg1"/>
                </a:solidFill>
                <a:ea typeface="+mn-ea"/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  <a:ea typeface="+mn-ea"/>
              </a:rPr>
              <a:t>lý</a:t>
            </a:r>
            <a:r>
              <a:rPr lang="en-US" sz="1400" b="1" baseline="0" dirty="0" smtClean="0">
                <a:solidFill>
                  <a:schemeClr val="bg1"/>
                </a:solidFill>
                <a:ea typeface="+mn-ea"/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  <a:ea typeface="+mn-ea"/>
              </a:rPr>
              <a:t>quán</a:t>
            </a:r>
            <a:r>
              <a:rPr lang="en-US" sz="1400" b="1" baseline="0" dirty="0" smtClean="0">
                <a:solidFill>
                  <a:schemeClr val="bg1"/>
                </a:solidFill>
                <a:ea typeface="+mn-ea"/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  <a:ea typeface="+mn-ea"/>
              </a:rPr>
              <a:t>ăn</a:t>
            </a:r>
            <a:r>
              <a:rPr lang="en-US" sz="1400" b="1" baseline="0" dirty="0" smtClean="0">
                <a:solidFill>
                  <a:schemeClr val="bg1"/>
                </a:solidFill>
                <a:ea typeface="+mn-ea"/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  <a:ea typeface="+mn-ea"/>
              </a:rPr>
              <a:t>với</a:t>
            </a:r>
            <a:r>
              <a:rPr lang="en-US" sz="1400" b="1" baseline="0" dirty="0" smtClean="0">
                <a:solidFill>
                  <a:schemeClr val="bg1"/>
                </a:solidFill>
                <a:ea typeface="+mn-ea"/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  <a:ea typeface="+mn-ea"/>
              </a:rPr>
              <a:t>ngôn</a:t>
            </a:r>
            <a:r>
              <a:rPr lang="en-US" sz="1400" b="1" baseline="0" dirty="0" smtClean="0">
                <a:solidFill>
                  <a:schemeClr val="bg1"/>
                </a:solidFill>
                <a:ea typeface="+mn-ea"/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  <a:ea typeface="+mn-ea"/>
              </a:rPr>
              <a:t>ngữ</a:t>
            </a:r>
            <a:r>
              <a:rPr lang="en-US" sz="1400" b="1" baseline="0" dirty="0" smtClean="0">
                <a:solidFill>
                  <a:schemeClr val="bg1"/>
                </a:solidFill>
                <a:ea typeface="+mn-ea"/>
              </a:rPr>
              <a:t> PHP</a:t>
            </a:r>
            <a:endParaRPr lang="en-US" sz="1400" b="1" dirty="0">
              <a:solidFill>
                <a:schemeClr val="bg1"/>
              </a:solidFill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05" r:id="rId3"/>
    <p:sldLayoutId id="2147483706" r:id="rId4"/>
    <p:sldLayoutId id="2147483707" r:id="rId5"/>
    <p:sldLayoutId id="2147483708" r:id="rId6"/>
    <p:sldLayoutId id="2147483713" r:id="rId7"/>
    <p:sldLayoutId id="2147483709" r:id="rId8"/>
    <p:sldLayoutId id="2147483710" r:id="rId9"/>
  </p:sldLayoutIdLst>
  <p:transition/>
  <p:txStyles>
    <p:titleStyle>
      <a:lvl1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+mj-lt"/>
          <a:ea typeface="+mj-ea"/>
          <a:cs typeface="+mj-cs"/>
        </a:defRPr>
      </a:lvl1pPr>
      <a:lvl2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2pPr>
      <a:lvl3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3pPr>
      <a:lvl4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4pPr>
      <a:lvl5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5pPr>
      <a:lvl6pPr marL="4572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66688" indent="-16668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7303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2pPr>
      <a:lvl3pPr marL="506413" indent="-163513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3pPr>
      <a:lvl4pPr marL="688975" indent="-18097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8524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5pPr>
      <a:lvl6pPr marL="13096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6pPr>
      <a:lvl7pPr marL="17668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7pPr>
      <a:lvl8pPr marL="22240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8pPr>
      <a:lvl9pPr marL="26812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7"/>
          <p:cNvSpPr>
            <a:spLocks noGrp="1" noChangeArrowheads="1"/>
          </p:cNvSpPr>
          <p:nvPr>
            <p:ph type="ctrTitle"/>
          </p:nvPr>
        </p:nvSpPr>
        <p:spPr>
          <a:xfrm>
            <a:off x="3923928" y="3140968"/>
            <a:ext cx="4610472" cy="992188"/>
          </a:xfrm>
          <a:noFill/>
        </p:spPr>
        <p:txBody>
          <a:bodyPr/>
          <a:lstStyle/>
          <a:p>
            <a:r>
              <a:rPr lang="en-US" sz="4000" dirty="0"/>
              <a:t/>
            </a:r>
            <a:br>
              <a:rPr lang="en-US" sz="4000" dirty="0"/>
            </a:br>
            <a:r>
              <a:rPr lang="en-US" sz="4000" b="0" dirty="0" smtClean="0"/>
              <a:t>WEBSITE QUẢN LÝ QUÁN ĂN VỚI NGÔN NGỮ PHP</a:t>
            </a:r>
            <a:endParaRPr lang="en-US" sz="4000" b="0" dirty="0"/>
          </a:p>
        </p:txBody>
      </p:sp>
      <p:sp>
        <p:nvSpPr>
          <p:cNvPr id="5123" name="Rectangle 38"/>
          <p:cNvSpPr>
            <a:spLocks noGrp="1" noChangeArrowheads="1"/>
          </p:cNvSpPr>
          <p:nvPr>
            <p:ph type="subTitle" idx="1"/>
          </p:nvPr>
        </p:nvSpPr>
        <p:spPr>
          <a:xfrm>
            <a:off x="5719045" y="5517232"/>
            <a:ext cx="2819400" cy="677108"/>
          </a:xfrm>
          <a:noFill/>
        </p:spPr>
        <p:txBody>
          <a:bodyPr/>
          <a:lstStyle/>
          <a:p>
            <a:pPr eaLnBrk="1" hangingPunct="1"/>
            <a:r>
              <a:rPr lang="en-US" sz="2000" dirty="0" err="1" smtClean="0"/>
              <a:t>Nhóm</a:t>
            </a:r>
            <a:r>
              <a:rPr lang="en-US" sz="2000" dirty="0" smtClean="0"/>
              <a:t> 2</a:t>
            </a:r>
            <a:endParaRPr lang="en-US" sz="2000" dirty="0"/>
          </a:p>
          <a:p>
            <a:pPr eaLnBrk="1" hangingPunct="1"/>
            <a:r>
              <a:rPr lang="en-US" sz="2000" dirty="0" smtClean="0"/>
              <a:t>25/03/2019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23950" y="1050925"/>
            <a:ext cx="6962775" cy="600075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kern="0" dirty="0"/>
          </a:p>
        </p:txBody>
      </p:sp>
      <p:sp>
        <p:nvSpPr>
          <p:cNvPr id="4" name="Rectangle 3"/>
          <p:cNvSpPr/>
          <p:nvPr/>
        </p:nvSpPr>
        <p:spPr>
          <a:xfrm>
            <a:off x="323528" y="476672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mtClean="0"/>
              <a:t>Một số chức năng chính:</a:t>
            </a:r>
            <a:endParaRPr lang="en-US" sz="3600" b="1"/>
          </a:p>
        </p:txBody>
      </p:sp>
      <p:sp>
        <p:nvSpPr>
          <p:cNvPr id="5" name="Rectangle 4"/>
          <p:cNvSpPr/>
          <p:nvPr/>
        </p:nvSpPr>
        <p:spPr>
          <a:xfrm>
            <a:off x="0" y="1350962"/>
            <a:ext cx="88924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4000" smtClean="0"/>
              <a:t>Xem </a:t>
            </a:r>
            <a:r>
              <a:rPr lang="en-US" sz="4000"/>
              <a:t>sản phẩm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4000"/>
              <a:t>Tìm kiếm sản phẩm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4000" smtClean="0"/>
              <a:t>Quản </a:t>
            </a:r>
            <a:r>
              <a:rPr lang="en-US" sz="4000"/>
              <a:t>lý sản phẩm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4000"/>
              <a:t>Thêm sản phẩm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4000"/>
              <a:t>Xóa sản phẩm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4000"/>
              <a:t>Sửa thông tin sản phẩm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4000"/>
              <a:t>Hiển thị thông tin về sản phẩm</a:t>
            </a:r>
          </a:p>
        </p:txBody>
      </p:sp>
    </p:spTree>
    <p:extLst>
      <p:ext uri="{BB962C8B-B14F-4D97-AF65-F5344CB8AC3E}">
        <p14:creationId xmlns:p14="http://schemas.microsoft.com/office/powerpoint/2010/main" val="40241532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42540" y="1335662"/>
            <a:ext cx="6962775" cy="600075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kern="0" dirty="0"/>
          </a:p>
        </p:txBody>
      </p:sp>
      <p:sp>
        <p:nvSpPr>
          <p:cNvPr id="4" name="Rectangle 3"/>
          <p:cNvSpPr/>
          <p:nvPr/>
        </p:nvSpPr>
        <p:spPr>
          <a:xfrm>
            <a:off x="323528" y="476672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mtClean="0"/>
              <a:t>Một số chức năng chính:</a:t>
            </a:r>
            <a:endParaRPr lang="en-US" sz="3600" b="1"/>
          </a:p>
        </p:txBody>
      </p:sp>
      <p:sp>
        <p:nvSpPr>
          <p:cNvPr id="5" name="Rectangle 4"/>
          <p:cNvSpPr/>
          <p:nvPr/>
        </p:nvSpPr>
        <p:spPr>
          <a:xfrm>
            <a:off x="0" y="1350962"/>
            <a:ext cx="88924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4000" smtClean="0"/>
              <a:t>Xem </a:t>
            </a:r>
            <a:r>
              <a:rPr lang="en-US" sz="4000"/>
              <a:t>sản phẩm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4000"/>
              <a:t>Quản lý sản phẩm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4000"/>
              <a:t>Thêm sản phẩm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4000"/>
              <a:t>Xóa sản phẩm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4000"/>
              <a:t>Sửa thông tin sản phẩm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4000"/>
              <a:t>Đăng nhập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4000"/>
              <a:t>Đăng xuất</a:t>
            </a:r>
          </a:p>
        </p:txBody>
      </p:sp>
    </p:spTree>
    <p:extLst>
      <p:ext uri="{BB962C8B-B14F-4D97-AF65-F5344CB8AC3E}">
        <p14:creationId xmlns:p14="http://schemas.microsoft.com/office/powerpoint/2010/main" val="102355145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smtClean="0"/>
              <a:t>Một số giao diện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59620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42540" y="1335662"/>
            <a:ext cx="6962775" cy="600075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kern="0" dirty="0"/>
          </a:p>
        </p:txBody>
      </p:sp>
      <p:sp>
        <p:nvSpPr>
          <p:cNvPr id="4" name="Rectangle 3"/>
          <p:cNvSpPr/>
          <p:nvPr/>
        </p:nvSpPr>
        <p:spPr>
          <a:xfrm>
            <a:off x="323528" y="476672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mtClean="0"/>
              <a:t>Giao </a:t>
            </a:r>
            <a:r>
              <a:rPr lang="en-US" sz="3600" b="1"/>
              <a:t>diện phần quản lý</a:t>
            </a:r>
            <a:endParaRPr lang="en-US" sz="3600" b="1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67" y="1967638"/>
            <a:ext cx="808990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7874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42540" y="1335662"/>
            <a:ext cx="6962775" cy="600075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kern="0" dirty="0"/>
          </a:p>
        </p:txBody>
      </p:sp>
      <p:sp>
        <p:nvSpPr>
          <p:cNvPr id="4" name="Rectangle 3"/>
          <p:cNvSpPr/>
          <p:nvPr/>
        </p:nvSpPr>
        <p:spPr>
          <a:xfrm>
            <a:off x="323528" y="47667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mtClean="0"/>
              <a:t>Giao </a:t>
            </a:r>
            <a:r>
              <a:rPr lang="en-US" sz="3600" b="1"/>
              <a:t>diện trang chủ phần quản trị</a:t>
            </a:r>
            <a:endParaRPr lang="en-US" sz="3600" b="1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935738"/>
            <a:ext cx="7920880" cy="430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337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42540" y="1335662"/>
            <a:ext cx="6962775" cy="600075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kern="0" dirty="0"/>
          </a:p>
        </p:txBody>
      </p:sp>
      <p:sp>
        <p:nvSpPr>
          <p:cNvPr id="4" name="Rectangle 3"/>
          <p:cNvSpPr/>
          <p:nvPr/>
        </p:nvSpPr>
        <p:spPr>
          <a:xfrm>
            <a:off x="323528" y="476672"/>
            <a:ext cx="3312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/>
              <a:t>Trang Sliders</a:t>
            </a:r>
            <a:endParaRPr lang="en-US" sz="3600" b="1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0" y="2276872"/>
            <a:ext cx="808990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796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42540" y="1335662"/>
            <a:ext cx="6962775" cy="600075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kern="0" dirty="0"/>
          </a:p>
        </p:txBody>
      </p:sp>
      <p:sp>
        <p:nvSpPr>
          <p:cNvPr id="4" name="Rectangle 3"/>
          <p:cNvSpPr/>
          <p:nvPr/>
        </p:nvSpPr>
        <p:spPr>
          <a:xfrm>
            <a:off x="323528" y="476672"/>
            <a:ext cx="3312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/>
              <a:t>Trang Sliders</a:t>
            </a:r>
            <a:endParaRPr lang="en-US" sz="3600" b="1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0" y="1772816"/>
            <a:ext cx="808990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298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42540" y="1335662"/>
            <a:ext cx="6962775" cy="600075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kern="0" dirty="0"/>
          </a:p>
        </p:txBody>
      </p:sp>
      <p:sp>
        <p:nvSpPr>
          <p:cNvPr id="4" name="Rectangle 3"/>
          <p:cNvSpPr/>
          <p:nvPr/>
        </p:nvSpPr>
        <p:spPr>
          <a:xfrm>
            <a:off x="323528" y="476672"/>
            <a:ext cx="3312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/>
              <a:t>Trang Items</a:t>
            </a:r>
            <a:endParaRPr lang="en-US" sz="3600" b="1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0" y="1772816"/>
            <a:ext cx="816190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9279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42540" y="1335662"/>
            <a:ext cx="6962775" cy="600075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kern="0" dirty="0"/>
          </a:p>
        </p:txBody>
      </p:sp>
      <p:sp>
        <p:nvSpPr>
          <p:cNvPr id="4" name="Rectangle 3"/>
          <p:cNvSpPr/>
          <p:nvPr/>
        </p:nvSpPr>
        <p:spPr>
          <a:xfrm>
            <a:off x="323528" y="476672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/>
              <a:t>Trang Reservation</a:t>
            </a:r>
            <a:endParaRPr lang="en-US" sz="3600" b="1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4" y="1772816"/>
            <a:ext cx="760349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815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42540" y="1335662"/>
            <a:ext cx="6962775" cy="600075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rgbClr val="7F7F7F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kern="0" dirty="0"/>
          </a:p>
        </p:txBody>
      </p:sp>
      <p:sp>
        <p:nvSpPr>
          <p:cNvPr id="4" name="Rectangle 3"/>
          <p:cNvSpPr/>
          <p:nvPr/>
        </p:nvSpPr>
        <p:spPr>
          <a:xfrm>
            <a:off x="323528" y="476672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/>
              <a:t>Trang Contact Message</a:t>
            </a:r>
            <a:endParaRPr lang="en-US" sz="3600" b="1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0" y="2148396"/>
            <a:ext cx="8305924" cy="312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227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123950" y="1050925"/>
            <a:ext cx="6962775" cy="60007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Warm up - Introductions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>
          <a:xfrm>
            <a:off x="1123950" y="1651001"/>
            <a:ext cx="6929438" cy="4078039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eaLnBrk="1" hangingPunct="1"/>
            <a:r>
              <a:rPr lang="en-US" dirty="0"/>
              <a:t>Class: </a:t>
            </a:r>
            <a:r>
              <a:rPr lang="en-US" dirty="0" smtClean="0"/>
              <a:t>15DTH05</a:t>
            </a:r>
            <a:endParaRPr lang="en-US" dirty="0"/>
          </a:p>
          <a:p>
            <a:pPr eaLnBrk="1" hangingPunct="1"/>
            <a:r>
              <a:rPr lang="en-US" dirty="0"/>
              <a:t>Room: </a:t>
            </a:r>
            <a:r>
              <a:rPr lang="en-US" dirty="0" smtClean="0"/>
              <a:t>E1-03.10</a:t>
            </a:r>
            <a:endParaRPr lang="en-US" dirty="0"/>
          </a:p>
          <a:p>
            <a:pPr eaLnBrk="1" hangingPunct="1"/>
            <a:r>
              <a:rPr lang="en-US" dirty="0"/>
              <a:t>Defense Time: </a:t>
            </a:r>
            <a:r>
              <a:rPr lang="en-US" dirty="0" smtClean="0"/>
              <a:t>Monday, 25 March 2019</a:t>
            </a:r>
            <a:endParaRPr lang="en-US" dirty="0"/>
          </a:p>
          <a:p>
            <a:pPr eaLnBrk="1" hangingPunct="1"/>
            <a:r>
              <a:rPr lang="en-US" dirty="0"/>
              <a:t>Advisor</a:t>
            </a:r>
            <a:r>
              <a:rPr lang="en-US" dirty="0" smtClean="0"/>
              <a:t>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Minh </a:t>
            </a:r>
            <a:r>
              <a:rPr lang="en-US" dirty="0" err="1" smtClean="0"/>
              <a:t>Đức</a:t>
            </a:r>
            <a:endParaRPr lang="en-US" dirty="0"/>
          </a:p>
          <a:p>
            <a:pPr eaLnBrk="1" hangingPunct="1"/>
            <a:r>
              <a:rPr lang="en-US" dirty="0"/>
              <a:t>Committee: </a:t>
            </a:r>
          </a:p>
          <a:p>
            <a:pPr lvl="1"/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Thùy</a:t>
            </a:r>
            <a:r>
              <a:rPr lang="en-US" dirty="0" smtClean="0"/>
              <a:t> Dung</a:t>
            </a:r>
            <a:endParaRPr lang="en-US" dirty="0"/>
          </a:p>
          <a:p>
            <a:pPr lvl="1"/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Huân</a:t>
            </a:r>
            <a:endParaRPr lang="en-US" dirty="0"/>
          </a:p>
          <a:p>
            <a:pPr lvl="1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Yến</a:t>
            </a:r>
            <a:r>
              <a:rPr lang="en-US" dirty="0" smtClean="0"/>
              <a:t> Linh</a:t>
            </a:r>
            <a:endParaRPr lang="en-US" dirty="0"/>
          </a:p>
          <a:p>
            <a:pPr lvl="1"/>
            <a:r>
              <a:rPr lang="en-US" dirty="0" err="1" smtClean="0"/>
              <a:t>Trần</a:t>
            </a:r>
            <a:r>
              <a:rPr lang="en-US" dirty="0" smtClean="0"/>
              <a:t> Minh </a:t>
            </a:r>
            <a:r>
              <a:rPr lang="en-US" dirty="0" err="1" smtClean="0"/>
              <a:t>Nhựt</a:t>
            </a:r>
            <a:endParaRPr lang="en-US" dirty="0" smtClean="0"/>
          </a:p>
          <a:p>
            <a:pPr lvl="1"/>
            <a:r>
              <a:rPr lang="en-US" dirty="0" err="1" smtClean="0"/>
              <a:t>Lục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endParaRPr lang="en-US" dirty="0" smtClean="0"/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4572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sz="1400" b="1" dirty="0">
                <a:solidFill>
                  <a:schemeClr val="bg1"/>
                </a:solidFill>
              </a:rPr>
              <a:t>Website </a:t>
            </a:r>
            <a:r>
              <a:rPr lang="en-US" sz="1400" b="1" dirty="0" err="1">
                <a:solidFill>
                  <a:schemeClr val="bg1"/>
                </a:solidFill>
              </a:rPr>
              <a:t>Quản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lý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quán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ăn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với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ngôn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ngữ</a:t>
            </a:r>
            <a:r>
              <a:rPr lang="en-US" sz="1400" b="1" dirty="0">
                <a:solidFill>
                  <a:schemeClr val="bg1"/>
                </a:solidFill>
              </a:rPr>
              <a:t> PHP</a:t>
            </a:r>
            <a:endParaRPr lang="en-US" sz="1400" b="1" dirty="0">
              <a:solidFill>
                <a:schemeClr val="bg1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09800" y="3886200"/>
            <a:ext cx="6226175" cy="414338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028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39952" y="4005263"/>
            <a:ext cx="4296023" cy="414337"/>
          </a:xfrm>
        </p:spPr>
        <p:txBody>
          <a:bodyPr/>
          <a:lstStyle/>
          <a:p>
            <a:pPr eaLnBrk="1" hangingPunct="1"/>
            <a:r>
              <a:rPr lang="en-US" sz="4000"/>
              <a:t>Thank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1123950" y="1050925"/>
            <a:ext cx="6962775" cy="60007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Agenda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>
          <a:xfrm>
            <a:off x="1123950" y="1870075"/>
            <a:ext cx="6929438" cy="1877437"/>
          </a:xfrm>
        </p:spPr>
        <p:txBody>
          <a:bodyPr/>
          <a:lstStyle/>
          <a:p>
            <a:pPr eaLnBrk="1" hangingPunct="1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  <a:p>
            <a:pPr eaLnBrk="1" hangingPunct="1"/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eaLnBrk="1" hangingPunct="1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4572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sz="1400" b="1" dirty="0">
                <a:solidFill>
                  <a:schemeClr val="bg1"/>
                </a:solidFill>
              </a:rPr>
              <a:t>Website </a:t>
            </a:r>
            <a:r>
              <a:rPr lang="en-US" sz="1400" b="1" dirty="0" err="1">
                <a:solidFill>
                  <a:schemeClr val="bg1"/>
                </a:solidFill>
              </a:rPr>
              <a:t>Quản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lý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quán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ăn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với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ngôn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ngữ</a:t>
            </a:r>
            <a:r>
              <a:rPr lang="en-US" sz="1400" b="1" dirty="0">
                <a:solidFill>
                  <a:schemeClr val="bg1"/>
                </a:solidFill>
              </a:rPr>
              <a:t> PHP</a:t>
            </a:r>
            <a:endParaRPr lang="en-US" sz="1400" b="1" dirty="0">
              <a:solidFill>
                <a:schemeClr val="bg1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09800" y="3886200"/>
            <a:ext cx="6226175" cy="414338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Giới</a:t>
            </a:r>
            <a:r>
              <a:rPr lang="en-US" sz="4000" dirty="0" smtClean="0"/>
              <a:t> </a:t>
            </a:r>
            <a:r>
              <a:rPr lang="en-US" sz="4000" dirty="0" err="1" smtClean="0"/>
              <a:t>thiệu</a:t>
            </a:r>
            <a:r>
              <a:rPr lang="en-US" sz="4000" dirty="0" smtClean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</a:t>
            </a:r>
            <a:r>
              <a:rPr lang="en-US" sz="4000" dirty="0" err="1" smtClean="0"/>
              <a:t>tài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050925"/>
            <a:ext cx="6962775" cy="600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Introduce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700808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Website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an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996952"/>
            <a:ext cx="72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Phần mềm quản lý</a:t>
            </a:r>
            <a:r>
              <a:rPr lang="en-US" dirty="0"/>
              <a:t> </a:t>
            </a:r>
            <a:r>
              <a:rPr lang="en-US" dirty="0" err="1" smtClean="0"/>
              <a:t>quán</a:t>
            </a:r>
            <a:r>
              <a:rPr lang="vi-VN" dirty="0" smtClean="0"/>
              <a:t> </a:t>
            </a:r>
            <a:r>
              <a:rPr lang="vi-VN" dirty="0"/>
              <a:t>được viết bằng nền tảng ngôn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web </a:t>
            </a:r>
            <a:r>
              <a:rPr lang="en-US" dirty="0" err="1"/>
              <a:t>php</a:t>
            </a:r>
            <a:r>
              <a:rPr lang="vi-VN" dirty="0"/>
              <a:t>, phần mềm viết ra được áp dụng vào việc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website.</a:t>
            </a:r>
            <a:r>
              <a:rPr lang="vi-VN" dirty="0"/>
              <a:t> Phần mềm với cái chức năng thêm, xóa, sửa và tìm tìm kiếm sản phẩm theo nhu cầu và mục đích 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5616" y="4725144"/>
            <a:ext cx="7128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út</a:t>
            </a:r>
            <a:r>
              <a:rPr lang="en-US" dirty="0" smtClean="0"/>
              <a:t> </a:t>
            </a:r>
            <a:r>
              <a:rPr lang="en-US" dirty="0" err="1"/>
              <a:t>ngắn</a:t>
            </a:r>
            <a:r>
              <a:rPr lang="en-US" dirty="0"/>
              <a:t> 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, </a:t>
            </a:r>
            <a:r>
              <a:rPr lang="en-US" dirty="0" err="1"/>
              <a:t>đưa</a:t>
            </a:r>
            <a:r>
              <a:rPr lang="en-US" dirty="0"/>
              <a:t>  </a:t>
            </a:r>
            <a:r>
              <a:rPr lang="en-US" dirty="0" err="1"/>
              <a:t>thông</a:t>
            </a:r>
            <a:r>
              <a:rPr lang="en-US" dirty="0"/>
              <a:t>  tin  </a:t>
            </a:r>
            <a:r>
              <a:rPr lang="en-US" dirty="0" err="1"/>
              <a:t>về</a:t>
            </a:r>
            <a:r>
              <a:rPr lang="en-US" dirty="0"/>
              <a:t>  </a:t>
            </a:r>
            <a:r>
              <a:rPr lang="en-US" dirty="0" err="1"/>
              <a:t>các</a:t>
            </a:r>
            <a:r>
              <a:rPr lang="en-US" dirty="0"/>
              <a:t>  </a:t>
            </a:r>
            <a:r>
              <a:rPr lang="en-US" dirty="0" err="1"/>
              <a:t>sản</a:t>
            </a:r>
            <a:r>
              <a:rPr lang="en-US" dirty="0"/>
              <a:t>  </a:t>
            </a:r>
            <a:r>
              <a:rPr lang="en-US" dirty="0" err="1"/>
              <a:t>phẩm</a:t>
            </a:r>
            <a:r>
              <a:rPr lang="en-US" dirty="0"/>
              <a:t> 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355976" y="3933056"/>
            <a:ext cx="4065935" cy="414338"/>
          </a:xfrm>
        </p:spPr>
        <p:txBody>
          <a:bodyPr/>
          <a:lstStyle/>
          <a:p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công</a:t>
            </a:r>
            <a:r>
              <a:rPr lang="en-US" sz="4000" dirty="0"/>
              <a:t> </a:t>
            </a:r>
            <a:r>
              <a:rPr lang="en-US" sz="4000" dirty="0" err="1"/>
              <a:t>cụ</a:t>
            </a:r>
            <a:r>
              <a:rPr lang="en-US" sz="4000" dirty="0"/>
              <a:t> </a:t>
            </a:r>
            <a:r>
              <a:rPr lang="en-US" sz="4000" dirty="0" err="1"/>
              <a:t>phần</a:t>
            </a:r>
            <a:r>
              <a:rPr lang="en-US" sz="4000" dirty="0"/>
              <a:t> </a:t>
            </a:r>
            <a:r>
              <a:rPr lang="en-US" sz="4000" dirty="0" err="1"/>
              <a:t>mềm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64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96752"/>
            <a:ext cx="3312368" cy="174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ell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33" y="1196752"/>
            <a:ext cx="3424635" cy="167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hpstor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33" y="3140968"/>
            <a:ext cx="2416523" cy="241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40968"/>
            <a:ext cx="3977496" cy="25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050925"/>
            <a:ext cx="6962775" cy="600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Testing </a:t>
            </a:r>
            <a:r>
              <a:rPr lang="en-US" dirty="0" err="1" smtClean="0"/>
              <a:t>Metholodogy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1920" y="3697741"/>
            <a:ext cx="4740659" cy="723339"/>
          </a:xfrm>
        </p:spPr>
        <p:txBody>
          <a:bodyPr/>
          <a:lstStyle/>
          <a:p>
            <a:r>
              <a:rPr lang="en-US" sz="4000" smtClean="0"/>
              <a:t>Chức năng chính của web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81216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IC_Template_v1.0">
  <a:themeElements>
    <a:clrScheme name="Custom 26">
      <a:dk1>
        <a:srgbClr val="000000"/>
      </a:dk1>
      <a:lt1>
        <a:srgbClr val="FFFFFF"/>
      </a:lt1>
      <a:dk2>
        <a:srgbClr val="EE2525"/>
      </a:dk2>
      <a:lt2>
        <a:srgbClr val="969696"/>
      </a:lt2>
      <a:accent1>
        <a:srgbClr val="588BA3"/>
      </a:accent1>
      <a:accent2>
        <a:srgbClr val="003F60"/>
      </a:accent2>
      <a:accent3>
        <a:srgbClr val="FFFFFF"/>
      </a:accent3>
      <a:accent4>
        <a:srgbClr val="000000"/>
      </a:accent4>
      <a:accent5>
        <a:srgbClr val="588BA3"/>
      </a:accent5>
      <a:accent6>
        <a:srgbClr val="005882"/>
      </a:accent6>
      <a:hlink>
        <a:srgbClr val="588BA3"/>
      </a:hlink>
      <a:folHlink>
        <a:srgbClr val="588BA3"/>
      </a:folHlink>
    </a:clrScheme>
    <a:fontScheme name="C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SLC08_Final 1">
        <a:dk1>
          <a:srgbClr val="000000"/>
        </a:dk1>
        <a:lt1>
          <a:srgbClr val="FFFFFF"/>
        </a:lt1>
        <a:dk2>
          <a:srgbClr val="CF001E"/>
        </a:dk2>
        <a:lt2>
          <a:srgbClr val="808080"/>
        </a:lt2>
        <a:accent1>
          <a:srgbClr val="2C7C58"/>
        </a:accent1>
        <a:accent2>
          <a:srgbClr val="1B51FF"/>
        </a:accent2>
        <a:accent3>
          <a:srgbClr val="FFFFFF"/>
        </a:accent3>
        <a:accent4>
          <a:srgbClr val="000000"/>
        </a:accent4>
        <a:accent5>
          <a:srgbClr val="ACBFB4"/>
        </a:accent5>
        <a:accent6>
          <a:srgbClr val="1749E7"/>
        </a:accent6>
        <a:hlink>
          <a:srgbClr val="660066"/>
        </a:hlink>
        <a:folHlink>
          <a:srgbClr val="FF8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2">
        <a:dk1>
          <a:srgbClr val="000000"/>
        </a:dk1>
        <a:lt1>
          <a:srgbClr val="FFFFFF"/>
        </a:lt1>
        <a:dk2>
          <a:srgbClr val="EA2839"/>
        </a:dk2>
        <a:lt2>
          <a:srgbClr val="F2AF00"/>
        </a:lt2>
        <a:accent1>
          <a:srgbClr val="B6BF00"/>
        </a:accent1>
        <a:accent2>
          <a:srgbClr val="55763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4C6A2A"/>
        </a:accent6>
        <a:hlink>
          <a:srgbClr val="6AADE4"/>
        </a:hlink>
        <a:folHlink>
          <a:srgbClr val="0051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3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124570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0F3E65"/>
        </a:accent6>
        <a:hlink>
          <a:srgbClr val="B6BF00"/>
        </a:hlink>
        <a:folHlink>
          <a:srgbClr val="8500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4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124570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0BB"/>
        </a:accent5>
        <a:accent6>
          <a:srgbClr val="5F9CCF"/>
        </a:accent6>
        <a:hlink>
          <a:srgbClr val="850057"/>
        </a:hlink>
        <a:folHlink>
          <a:srgbClr val="B6B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5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850057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78004E"/>
        </a:accent6>
        <a:hlink>
          <a:srgbClr val="B6BF00"/>
        </a:hlink>
        <a:folHlink>
          <a:srgbClr val="1245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eep Midnight">
      <a:srgbClr val="003F60"/>
    </a:custClr>
    <a:custClr name="CSC Midnight">
      <a:srgbClr val="005882"/>
    </a:custClr>
    <a:custClr name="Light Midnight">
      <a:srgbClr val="588BA3"/>
    </a:custClr>
    <a:custClr name="Dark Plum">
      <a:srgbClr val="382658"/>
    </a:custClr>
    <a:custClr name="CSC Plum">
      <a:srgbClr val="850057"/>
    </a:custClr>
    <a:custClr name="Dark Charcoal">
      <a:srgbClr val="636466"/>
    </a:custClr>
    <a:custClr name="CSC Charcoal">
      <a:srgbClr val="939598"/>
    </a:custClr>
    <a:custClr name="Asparagus">
      <a:srgbClr val="88BA41"/>
    </a:custClr>
    <a:custClr name="Sunset">
      <a:srgbClr val="FFCF01"/>
    </a:custClr>
    <a:custClr name="CSC Red">
      <a:srgbClr val="EE2525"/>
    </a:custClr>
  </a:custClrLst>
  <a:extLst>
    <a:ext uri="{05A4C25C-085E-4340-85A3-A5531E510DB2}">
      <thm15:themeFamily xmlns:thm15="http://schemas.microsoft.com/office/thememl/2012/main" name="Presentation-IMIC.pptx" id="{BB72165C-D40D-46AB-AF38-4007E051EF98}" vid="{B48C484A-22D9-4A0E-8C1B-40650205696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>
  <documentManagement>
    <Version_x0020_Number xmlns="34d5d833-8621-4338-ba40-4b59c98f9fb8">1.5</Version_x0020_Number>
    <Label xmlns="34d5d833-8621-4338-ba40-4b59c98f9fb8">CSC Private</Label>
    <Issue_x0020_Date xmlns="34d5d833-8621-4338-ba40-4b59c98f9fb8">21 Aug 2012</Issue_x0020_Date>
    <Document_x0020_Code xmlns="34d5d833-8621-4338-ba40-4b59c98f9fb8">TEMP-VNTR016</Document_x0020_Code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iQMS" ma:contentTypeID="0x010100A31FA0CB0E4CBE459B38259D35882BB600A75AC00F4CF7B941B0F993FE260599EE" ma:contentTypeVersion="2" ma:contentTypeDescription="" ma:contentTypeScope="" ma:versionID="8160457a01eb417bf110acf0b1e8fee0">
  <xsd:schema xmlns:xsd="http://www.w3.org/2001/XMLSchema" xmlns:xs="http://www.w3.org/2001/XMLSchema" xmlns:p="http://schemas.microsoft.com/office/2006/metadata/properties" xmlns:ns2="34d5d833-8621-4338-ba40-4b59c98f9fb8" targetNamespace="http://schemas.microsoft.com/office/2006/metadata/properties" ma:root="true" ma:fieldsID="fd69486dc6b04fe2bab4b3ca4a21c5bb" ns2:_="">
    <xsd:import namespace="34d5d833-8621-4338-ba40-4b59c98f9fb8"/>
    <xsd:element name="properties">
      <xsd:complexType>
        <xsd:sequence>
          <xsd:element name="documentManagement">
            <xsd:complexType>
              <xsd:all>
                <xsd:element ref="ns2:Document_x0020_Code" minOccurs="0"/>
                <xsd:element ref="ns2:Issue_x0020_Date" minOccurs="0"/>
                <xsd:element ref="ns2:Label" minOccurs="0"/>
                <xsd:element ref="ns2:Version_x0020_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5d833-8621-4338-ba40-4b59c98f9fb8" elementFormDefault="qualified">
    <xsd:import namespace="http://schemas.microsoft.com/office/2006/documentManagement/types"/>
    <xsd:import namespace="http://schemas.microsoft.com/office/infopath/2007/PartnerControls"/>
    <xsd:element name="Document_x0020_Code" ma:index="8" nillable="true" ma:displayName="Document Code" ma:internalName="Document_x0020_Code">
      <xsd:simpleType>
        <xsd:restriction base="dms:Text">
          <xsd:maxLength value="255"/>
        </xsd:restriction>
      </xsd:simpleType>
    </xsd:element>
    <xsd:element name="Issue_x0020_Date" ma:index="9" nillable="true" ma:displayName="Issue Date" ma:internalName="Issue_x0020_Date">
      <xsd:simpleType>
        <xsd:restriction base="dms:Text">
          <xsd:maxLength value="255"/>
        </xsd:restriction>
      </xsd:simpleType>
    </xsd:element>
    <xsd:element name="Label" ma:index="10" nillable="true" ma:displayName="Label" ma:internalName="Label">
      <xsd:simpleType>
        <xsd:restriction base="dms:Text">
          <xsd:maxLength value="255"/>
        </xsd:restriction>
      </xsd:simpleType>
    </xsd:element>
    <xsd:element name="Version_x0020_Number" ma:index="11" nillable="true" ma:displayName="Version Number" ma:internalName="Version_x0020_Numb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AEDBBE-D798-4C28-8D7E-1D8FB5F2B6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A01EB8-411A-446E-B826-8667EADFE1E9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362E0787-0907-46B1-BB7A-FE486BA3091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34d5d833-8621-4338-ba40-4b59c98f9fb8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340E8E8-2CE6-4E20-A685-5FF92B2EC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d5d833-8621-4338-ba40-4b59c98f9f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IMIC_Template_v1.0</Template>
  <TotalTime>380</TotalTime>
  <Words>378</Words>
  <Application>Microsoft Office PowerPoint</Application>
  <PresentationFormat>On-screen Show (4:3)</PresentationFormat>
  <Paragraphs>82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MS PGothic</vt:lpstr>
      <vt:lpstr>Arial</vt:lpstr>
      <vt:lpstr>Arial Bold</vt:lpstr>
      <vt:lpstr>Gotham Book</vt:lpstr>
      <vt:lpstr>Wingdings</vt:lpstr>
      <vt:lpstr>IMIC_Template_v1.0</vt:lpstr>
      <vt:lpstr> WEBSITE QUẢN LÝ QUÁN ĂN VỚI NGÔN NGỮ PHP</vt:lpstr>
      <vt:lpstr>Warm up - Introductions</vt:lpstr>
      <vt:lpstr>Agenda</vt:lpstr>
      <vt:lpstr>Giới thiệu đề tài</vt:lpstr>
      <vt:lpstr>Introduce</vt:lpstr>
      <vt:lpstr>Các công cụ phần mềm</vt:lpstr>
      <vt:lpstr>PowerPoint Presentation</vt:lpstr>
      <vt:lpstr>Testing Metholodogy</vt:lpstr>
      <vt:lpstr>Chức năng chính của web</vt:lpstr>
      <vt:lpstr>PowerPoint Presentation</vt:lpstr>
      <vt:lpstr>PowerPoint Presentation</vt:lpstr>
      <vt:lpstr>Một số giao diện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 to support automation testing of SilkTest</dc:title>
  <dc:creator>Windows User</dc:creator>
  <cp:lastModifiedBy>Tran Minh Nhut</cp:lastModifiedBy>
  <cp:revision>36</cp:revision>
  <dcterms:created xsi:type="dcterms:W3CDTF">2019-03-18T05:22:09Z</dcterms:created>
  <dcterms:modified xsi:type="dcterms:W3CDTF">2019-03-25T00:57:49Z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1.5</vt:lpwstr>
  </property>
  <property fmtid="{D5CDD505-2E9C-101B-9397-08002B2CF9AE}" pid="3" name="Documnet Code">
    <vt:lpwstr>TEMP-VNTR016</vt:lpwstr>
  </property>
</Properties>
</file>