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9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5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B096-122A-44F8-9DBB-5B57A2B3C9A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8514-3E36-4B44-923D-0C0320934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3AA8EB-5E9B-1740-9AD9-4D989360D1EE}"/>
              </a:ext>
            </a:extLst>
          </p:cNvPr>
          <p:cNvGrpSpPr/>
          <p:nvPr/>
        </p:nvGrpSpPr>
        <p:grpSpPr>
          <a:xfrm>
            <a:off x="2156481" y="1231901"/>
            <a:ext cx="7508220" cy="4359182"/>
            <a:chOff x="1587702" y="1020537"/>
            <a:chExt cx="7879039" cy="4324165"/>
          </a:xfrm>
        </p:grpSpPr>
        <p:pic>
          <p:nvPicPr>
            <p:cNvPr id="2" name="Picture 1" descr="C:\Users\Feria\Pictures\000000000000000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843" y="1020537"/>
              <a:ext cx="7690757" cy="3918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762" y="2744623"/>
              <a:ext cx="989979" cy="7446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16" y="4771010"/>
              <a:ext cx="743346" cy="5736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127" y="3676615"/>
              <a:ext cx="801696" cy="7747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108" y="3953603"/>
              <a:ext cx="591321" cy="6344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702" y="2928050"/>
              <a:ext cx="1144472" cy="7485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914" y="4688396"/>
              <a:ext cx="1470000" cy="5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7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Feria</dc:creator>
  <cp:lastModifiedBy>Minh.Doan@cix.csi.cuny.edu</cp:lastModifiedBy>
  <cp:revision>5</cp:revision>
  <dcterms:created xsi:type="dcterms:W3CDTF">2018-09-17T13:04:36Z</dcterms:created>
  <dcterms:modified xsi:type="dcterms:W3CDTF">2019-01-16T15:51:34Z</dcterms:modified>
</cp:coreProperties>
</file>