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94" d="100"/>
          <a:sy n="94" d="100"/>
        </p:scale>
        <p:origin x="10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B096-122A-44F8-9DBB-5B57A2B3C9AB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514-3E36-4B44-923D-0C0320934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1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B096-122A-44F8-9DBB-5B57A2B3C9AB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514-3E36-4B44-923D-0C0320934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6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B096-122A-44F8-9DBB-5B57A2B3C9AB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514-3E36-4B44-923D-0C0320934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5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B096-122A-44F8-9DBB-5B57A2B3C9AB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514-3E36-4B44-923D-0C0320934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0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B096-122A-44F8-9DBB-5B57A2B3C9AB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514-3E36-4B44-923D-0C0320934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5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B096-122A-44F8-9DBB-5B57A2B3C9AB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514-3E36-4B44-923D-0C0320934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5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B096-122A-44F8-9DBB-5B57A2B3C9AB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514-3E36-4B44-923D-0C0320934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B096-122A-44F8-9DBB-5B57A2B3C9AB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514-3E36-4B44-923D-0C0320934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7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B096-122A-44F8-9DBB-5B57A2B3C9AB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514-3E36-4B44-923D-0C0320934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3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B096-122A-44F8-9DBB-5B57A2B3C9AB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514-3E36-4B44-923D-0C0320934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9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B096-122A-44F8-9DBB-5B57A2B3C9AB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514-3E36-4B44-923D-0C0320934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5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8B096-122A-44F8-9DBB-5B57A2B3C9AB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8514-3E36-4B44-923D-0C0320934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3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Feria\Pictures\000000000000000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843" y="1020537"/>
            <a:ext cx="7690757" cy="391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762" y="2744623"/>
            <a:ext cx="989979" cy="744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316" y="4771010"/>
            <a:ext cx="743346" cy="573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27" y="3676615"/>
            <a:ext cx="801696" cy="774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08" y="3953603"/>
            <a:ext cx="591321" cy="634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02" y="2928050"/>
            <a:ext cx="1144472" cy="7485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14" y="4688396"/>
            <a:ext cx="1470000" cy="59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3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Feria</dc:creator>
  <cp:lastModifiedBy>Feria</cp:lastModifiedBy>
  <cp:revision>3</cp:revision>
  <dcterms:created xsi:type="dcterms:W3CDTF">2018-09-17T13:04:36Z</dcterms:created>
  <dcterms:modified xsi:type="dcterms:W3CDTF">2018-09-17T13:53:39Z</dcterms:modified>
</cp:coreProperties>
</file>