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2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AB89-D2C3-45BA-B2AF-9AA8C32522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73F7B-9BA3-4300-99B4-F45CBEB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932607" y="2331075"/>
            <a:ext cx="2459864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PowerBI</a:t>
            </a:r>
            <a:r>
              <a:rPr lang="en-US" dirty="0" smtClean="0"/>
              <a:t> </a:t>
            </a:r>
            <a:r>
              <a:rPr lang="en-US" dirty="0" err="1" smtClean="0"/>
              <a:t>Destop</a:t>
            </a:r>
            <a:r>
              <a:rPr lang="en-US" dirty="0" smtClean="0"/>
              <a:t> Reporting Services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18" idx="5"/>
          </p:cNvCxnSpPr>
          <p:nvPr/>
        </p:nvCxnSpPr>
        <p:spPr>
          <a:xfrm flipH="1">
            <a:off x="2588654" y="3045853"/>
            <a:ext cx="2343953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388698" y="2331075"/>
            <a:ext cx="2459864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Reporting Services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87520" y="1558345"/>
            <a:ext cx="1886756" cy="1320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connect: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user window authentication</a:t>
            </a:r>
            <a:endParaRPr lang="en-US" dirty="0"/>
          </a:p>
        </p:txBody>
      </p:sp>
      <p:sp>
        <p:nvSpPr>
          <p:cNvPr id="18" name="Cube 17"/>
          <p:cNvSpPr/>
          <p:nvPr/>
        </p:nvSpPr>
        <p:spPr>
          <a:xfrm>
            <a:off x="798490" y="2537139"/>
            <a:ext cx="1790164" cy="13651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Analysis Services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10" idx="1"/>
          </p:cNvCxnSpPr>
          <p:nvPr/>
        </p:nvCxnSpPr>
        <p:spPr>
          <a:xfrm>
            <a:off x="7392471" y="3045853"/>
            <a:ext cx="199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849672" y="2118574"/>
            <a:ext cx="1197735" cy="759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276" y="4198513"/>
            <a:ext cx="2343953" cy="28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Tabular model: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Measurement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Hierarchies</a:t>
            </a:r>
          </a:p>
          <a:p>
            <a:pPr lvl="1"/>
            <a:r>
              <a:rPr lang="en-US" dirty="0" err="1" smtClean="0"/>
              <a:t>Multidimension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Cubes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Dimensions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Power Pivot:</a:t>
            </a:r>
          </a:p>
          <a:p>
            <a:pPr lvl="1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82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phamdinh khanh</dc:creator>
  <cp:lastModifiedBy>phamdinh khanh</cp:lastModifiedBy>
  <cp:revision>4</cp:revision>
  <dcterms:created xsi:type="dcterms:W3CDTF">2017-10-05T07:33:30Z</dcterms:created>
  <dcterms:modified xsi:type="dcterms:W3CDTF">2017-10-05T09:09:57Z</dcterms:modified>
</cp:coreProperties>
</file>