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eate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6477000" cy="243840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1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Tên</a:t>
            </a:r>
            <a:r>
              <a:rPr lang="en-US" b="1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vi-VN" b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đồ</a:t>
            </a:r>
            <a:r>
              <a:rPr lang="en-US" b="1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án</a:t>
            </a:r>
            <a:r>
              <a:rPr lang="en-US" b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GAME BAT HUNTER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1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Thành</a:t>
            </a:r>
            <a:r>
              <a:rPr lang="en-US" b="1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viên</a:t>
            </a:r>
            <a:r>
              <a:rPr lang="en-US" b="1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nhóm</a:t>
            </a:r>
            <a:r>
              <a:rPr lang="en-US" b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8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1312120 </a:t>
            </a:r>
            <a:r>
              <a:rPr lang="en-US" sz="280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280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Hà</a:t>
            </a:r>
            <a:r>
              <a:rPr lang="en-US" sz="280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Minh </a:t>
            </a:r>
            <a:r>
              <a:rPr lang="en-US" sz="280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Đạt</a:t>
            </a:r>
            <a:endParaRPr lang="en-US" sz="2800" smtClean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en-US" sz="28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1312027 – </a:t>
            </a:r>
            <a:r>
              <a:rPr lang="en-US" sz="280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Đặng</a:t>
            </a:r>
            <a:r>
              <a:rPr lang="en-US" sz="280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Bảo</a:t>
            </a:r>
            <a:endParaRPr lang="en-US" sz="280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086600" cy="4495800"/>
          </a:xfrm>
        </p:spPr>
        <p:txBody>
          <a:bodyPr/>
          <a:lstStyle/>
          <a:p>
            <a:pPr algn="just"/>
            <a:r>
              <a:rPr lang="en-US" err="1" smtClean="0"/>
              <a:t>Quá</a:t>
            </a:r>
            <a:r>
              <a:rPr lang="en-US"/>
              <a:t> </a:t>
            </a:r>
            <a:r>
              <a:rPr lang="en-US" err="1" smtClean="0"/>
              <a:t>trình</a:t>
            </a:r>
            <a:r>
              <a:rPr lang="en-US"/>
              <a:t> </a:t>
            </a:r>
            <a:r>
              <a:rPr lang="en-US" err="1" smtClean="0"/>
              <a:t>thực</a:t>
            </a:r>
            <a:r>
              <a:rPr lang="en-US"/>
              <a:t> </a:t>
            </a:r>
            <a:r>
              <a:rPr lang="en-US" err="1" smtClean="0"/>
              <a:t>hiện</a:t>
            </a:r>
            <a:r>
              <a:rPr lang="en-US" smtClean="0"/>
              <a:t>:</a:t>
            </a:r>
          </a:p>
          <a:p>
            <a:pPr lvl="1" algn="just"/>
            <a:r>
              <a:rPr lang="en-US" err="1"/>
              <a:t>Làm</a:t>
            </a:r>
            <a:r>
              <a:rPr lang="en-US"/>
              <a:t> HTML canvas game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smtClean="0"/>
          </a:p>
          <a:p>
            <a:pPr algn="just"/>
            <a:r>
              <a:rPr lang="en-US" err="1" smtClean="0"/>
              <a:t>Phần</a:t>
            </a:r>
            <a:r>
              <a:rPr lang="en-US"/>
              <a:t> </a:t>
            </a:r>
            <a:r>
              <a:rPr lang="en-US" err="1" smtClean="0"/>
              <a:t>mềm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/>
              <a:t> </a:t>
            </a:r>
            <a:r>
              <a:rPr lang="en-US" err="1" smtClean="0"/>
              <a:t>dụng</a:t>
            </a:r>
            <a:r>
              <a:rPr lang="en-US" smtClean="0"/>
              <a:t>: </a:t>
            </a:r>
          </a:p>
          <a:p>
            <a:pPr lvl="1" algn="just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Notepad++:  </a:t>
            </a:r>
            <a:r>
              <a:rPr lang="en-US" err="1" smtClean="0"/>
              <a:t>viết</a:t>
            </a:r>
            <a:r>
              <a:rPr lang="en-US" smtClean="0"/>
              <a:t> code</a:t>
            </a:r>
          </a:p>
          <a:p>
            <a:pPr lvl="1" algn="just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Factory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/>
              <a:t>icon,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nền</a:t>
            </a:r>
            <a:r>
              <a:rPr lang="en-US" smtClean="0"/>
              <a:t> </a:t>
            </a:r>
            <a:r>
              <a:rPr lang="en-US"/>
              <a:t>&amp; </a:t>
            </a:r>
            <a:r>
              <a:rPr lang="en-US" err="1" smtClean="0"/>
              <a:t>nhạc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77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JS</a:t>
            </a:r>
            <a:endParaRPr lang="en-US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911221"/>
          </a:xfrm>
        </p:spPr>
        <p:txBody>
          <a:bodyPr/>
          <a:lstStyle/>
          <a:p>
            <a:pPr marL="0" indent="0" algn="just">
              <a:buNone/>
            </a:pPr>
            <a:r>
              <a:rPr lang="vi-V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Create JS </a:t>
            </a:r>
            <a:r>
              <a:rPr lang="vi-VN" sz="2800">
                <a:latin typeface="Calibri" pitchFamily="34" charset="0"/>
              </a:rPr>
              <a:t>là gì</a:t>
            </a:r>
            <a:r>
              <a:rPr lang="vi-VN" sz="2800" smtClean="0">
                <a:latin typeface="Calibri" pitchFamily="34" charset="0"/>
              </a:rPr>
              <a:t>?</a:t>
            </a:r>
            <a:endParaRPr lang="en-US" sz="2800" smtClean="0">
              <a:latin typeface="Calibri" pitchFamily="34" charset="0"/>
            </a:endParaRPr>
          </a:p>
          <a:p>
            <a:pPr lvl="1" algn="just"/>
            <a:r>
              <a:rPr lang="vi-V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CreateJS</a:t>
            </a:r>
            <a:r>
              <a:rPr lang="vi-VN">
                <a:latin typeface="Calibri" pitchFamily="34" charset="0"/>
              </a:rPr>
              <a:t> - một thư viện Javascript vô cùng thú </a:t>
            </a:r>
            <a:r>
              <a:rPr lang="vi-VN" smtClean="0">
                <a:latin typeface="Calibri" pitchFamily="34" charset="0"/>
              </a:rPr>
              <a:t>vị.</a:t>
            </a:r>
            <a:endParaRPr lang="en-US" smtClean="0">
              <a:latin typeface="Calibri" pitchFamily="34" charset="0"/>
            </a:endParaRPr>
          </a:p>
          <a:p>
            <a:pPr lvl="1" algn="just"/>
            <a:endParaRPr lang="en-US">
              <a:latin typeface="Calibri" pitchFamily="34" charset="0"/>
            </a:endParaRPr>
          </a:p>
          <a:p>
            <a:pPr lvl="1" algn="just"/>
            <a:r>
              <a:rPr lang="en-US" smtClean="0">
                <a:latin typeface="Calibri" pitchFamily="34" charset="0"/>
              </a:rPr>
              <a:t>Ta </a:t>
            </a:r>
            <a:r>
              <a:rPr lang="en-US" err="1" smtClean="0">
                <a:latin typeface="Calibri" pitchFamily="34" charset="0"/>
              </a:rPr>
              <a:t>có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thể </a:t>
            </a:r>
            <a:r>
              <a:rPr lang="vi-VN">
                <a:latin typeface="Calibri" pitchFamily="34" charset="0"/>
              </a:rPr>
              <a:t>tìm thấy tất cả những thứ có liên quan đến </a:t>
            </a:r>
            <a:r>
              <a:rPr lang="vi-V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Create JS </a:t>
            </a:r>
            <a:r>
              <a:rPr lang="vi-VN">
                <a:latin typeface="Calibri" pitchFamily="34" charset="0"/>
              </a:rPr>
              <a:t>từ trang chủ </a:t>
            </a:r>
            <a:r>
              <a:rPr lang="vi-VN" smtClean="0">
                <a:latin typeface="Calibri" pitchFamily="34" charset="0"/>
              </a:rPr>
              <a:t>của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nó</a:t>
            </a:r>
            <a:r>
              <a:rPr lang="en-US">
                <a:latin typeface="Calibri" pitchFamily="34" charset="0"/>
              </a:rPr>
              <a:t>:</a:t>
            </a:r>
            <a:endParaRPr lang="en-US" smtClean="0">
              <a:latin typeface="Calibri" pitchFamily="34" charset="0"/>
            </a:endParaRPr>
          </a:p>
          <a:p>
            <a:pPr marL="457200" lvl="1" indent="0" algn="just">
              <a:buNone/>
            </a:pPr>
            <a:r>
              <a:rPr lang="vi-VN" smtClean="0">
                <a:latin typeface="Calibri" pitchFamily="34" charset="0"/>
                <a:hlinkClick r:id="rId2"/>
              </a:rPr>
              <a:t>http</a:t>
            </a:r>
            <a:r>
              <a:rPr lang="vi-VN">
                <a:latin typeface="Calibri" pitchFamily="34" charset="0"/>
                <a:hlinkClick r:id="rId2"/>
              </a:rPr>
              <a:t>://www.createjs.com</a:t>
            </a:r>
            <a:r>
              <a:rPr lang="vi-VN" smtClean="0">
                <a:latin typeface="Calibri" pitchFamily="34" charset="0"/>
                <a:hlinkClick r:id="rId2"/>
              </a:rPr>
              <a:t>/</a:t>
            </a:r>
            <a:endParaRPr lang="en-US" smtClean="0">
              <a:latin typeface="Calibri" pitchFamily="34" charset="0"/>
            </a:endParaRPr>
          </a:p>
          <a:p>
            <a:pPr lvl="1"/>
            <a:endParaRPr lang="vi-VN">
              <a:latin typeface="Calibri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Create </a:t>
            </a:r>
            <a:r>
              <a:rPr lang="vi-V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JS </a:t>
            </a:r>
            <a:r>
              <a:rPr lang="vi-VN" sz="4000">
                <a:latin typeface="Calibri" pitchFamily="34" charset="0"/>
              </a:rPr>
              <a:t>là một bộ thư viện Javascript bao gồm nhiều thư viện độc lập, nhưng có thể hoạt động cùng nhau để làm ra những ứng dụng </a:t>
            </a:r>
            <a:r>
              <a:rPr lang="vi-VN" sz="4000" smtClean="0">
                <a:latin typeface="Calibri" pitchFamily="34" charset="0"/>
              </a:rPr>
              <a:t>HTML5</a:t>
            </a:r>
            <a:r>
              <a:rPr lang="en-US" sz="4000" smtClean="0">
                <a:latin typeface="Calibri" pitchFamily="34" charset="0"/>
              </a:rPr>
              <a:t>.</a:t>
            </a:r>
          </a:p>
          <a:p>
            <a:endParaRPr lang="vi-VN" sz="4000">
              <a:latin typeface="Calibri" pitchFamily="34" charset="0"/>
            </a:endParaRPr>
          </a:p>
          <a:p>
            <a:r>
              <a:rPr lang="en-US" sz="4000" err="1" smtClean="0">
                <a:latin typeface="Calibri" pitchFamily="34" charset="0"/>
              </a:rPr>
              <a:t>Hiện</a:t>
            </a:r>
            <a:r>
              <a:rPr lang="en-US" sz="4000" smtClean="0">
                <a:latin typeface="Calibri" pitchFamily="34" charset="0"/>
              </a:rPr>
              <a:t> </a:t>
            </a:r>
            <a:r>
              <a:rPr lang="en-US" sz="4000" err="1" smtClean="0">
                <a:latin typeface="Calibri" pitchFamily="34" charset="0"/>
              </a:rPr>
              <a:t>tại</a:t>
            </a:r>
            <a:r>
              <a:rPr lang="en-US" sz="4000" smtClean="0">
                <a:latin typeface="Calibri" pitchFamily="34" charset="0"/>
              </a:rPr>
              <a:t> </a:t>
            </a:r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Create JS</a:t>
            </a:r>
            <a:r>
              <a:rPr lang="en-US" sz="4000" smtClean="0">
                <a:latin typeface="Calibri" pitchFamily="34" charset="0"/>
              </a:rPr>
              <a:t> </a:t>
            </a:r>
            <a:r>
              <a:rPr lang="en-US" sz="4000" err="1" smtClean="0">
                <a:latin typeface="Calibri" pitchFamily="34" charset="0"/>
              </a:rPr>
              <a:t>có</a:t>
            </a:r>
            <a:r>
              <a:rPr lang="en-US" sz="4000" smtClean="0">
                <a:latin typeface="Calibri" pitchFamily="34" charset="0"/>
              </a:rPr>
              <a:t> 4 </a:t>
            </a:r>
            <a:r>
              <a:rPr lang="en-US" sz="4000" err="1" smtClean="0">
                <a:latin typeface="Calibri" pitchFamily="34" charset="0"/>
              </a:rPr>
              <a:t>th</a:t>
            </a:r>
            <a:r>
              <a:rPr lang="vi-VN" sz="4000" smtClean="0">
                <a:latin typeface="Calibri" pitchFamily="34" charset="0"/>
              </a:rPr>
              <a:t>ư</a:t>
            </a:r>
            <a:r>
              <a:rPr lang="en-US" sz="4000" smtClean="0">
                <a:latin typeface="Calibri" pitchFamily="34" charset="0"/>
              </a:rPr>
              <a:t> </a:t>
            </a:r>
            <a:r>
              <a:rPr lang="en-US" sz="4000" err="1" smtClean="0">
                <a:latin typeface="Calibri" pitchFamily="34" charset="0"/>
              </a:rPr>
              <a:t>viện</a:t>
            </a:r>
            <a:r>
              <a:rPr lang="vi-VN" sz="4000" smtClean="0">
                <a:latin typeface="Calibri" pitchFamily="34" charset="0"/>
              </a:rPr>
              <a:t> là:</a:t>
            </a:r>
            <a:endParaRPr lang="en-US" sz="40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4000" smtClean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1.  </a:t>
            </a:r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Easel JS: </a:t>
            </a:r>
            <a:r>
              <a:rPr lang="vi-VN" sz="4000" smtClean="0">
                <a:latin typeface="Calibri" pitchFamily="34" charset="0"/>
              </a:rPr>
              <a:t>Một thư viện cho phép chúng ta thao tác trên HTML5 Canvas dễ dàng</a:t>
            </a:r>
            <a:r>
              <a:rPr lang="en-US" sz="4000" smtClean="0">
                <a:latin typeface="Calibri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2.  </a:t>
            </a:r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TweenJS:</a:t>
            </a:r>
            <a:r>
              <a:rPr lang="vi-VN" sz="4000" smtClean="0">
                <a:latin typeface="Calibri" pitchFamily="34" charset="0"/>
              </a:rPr>
              <a:t> Cho phép tạo ra các ảnh động hay hoạt hình trên canvas.</a:t>
            </a:r>
            <a:endParaRPr lang="en-US" sz="4000" smtClean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3.  </a:t>
            </a:r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SoundJS: </a:t>
            </a:r>
            <a:r>
              <a:rPr lang="vi-VN" sz="4000" smtClean="0">
                <a:latin typeface="Calibri" pitchFamily="34" charset="0"/>
              </a:rPr>
              <a:t>Làm việc với âm thanh dễ dàng hơn rất nhiều.</a:t>
            </a:r>
          </a:p>
          <a:p>
            <a:pPr marL="0" indent="0" algn="just">
              <a:buNone/>
            </a:pP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4.  </a:t>
            </a:r>
            <a:r>
              <a:rPr lang="vi-VN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PreloadJS:</a:t>
            </a:r>
            <a:r>
              <a:rPr lang="vi-VN" sz="4000" smtClean="0">
                <a:latin typeface="Calibri" pitchFamily="34" charset="0"/>
              </a:rPr>
              <a:t> Quản lý và điều khiển việc loading của các assets.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382000" cy="5410200"/>
          </a:xfrm>
        </p:spPr>
        <p:txBody>
          <a:bodyPr>
            <a:normAutofit/>
          </a:bodyPr>
          <a:lstStyle/>
          <a:p>
            <a:pPr algn="l"/>
            <a:r>
              <a:rPr lang="en-US" sz="24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Example</a:t>
            </a:r>
            <a:r>
              <a:rPr 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  (</a:t>
            </a:r>
            <a:r>
              <a:rPr lang="vi-V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Easel JS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)</a:t>
            </a:r>
            <a:endParaRPr lang="en-US" sz="2400" u="sn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l"/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	Include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các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thư viện EaselJS trong project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bằng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cách liên kết với các CreateJS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CDN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algn="l"/>
            <a:endParaRPr lang="en-US" sz="280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80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80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 Tạo một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canvas 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element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trong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thẻ 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body &amp;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thiết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lập các 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body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để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gọi 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hàm khi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nó </a:t>
            </a:r>
            <a:r>
              <a:rPr lang="vi-VN" sz="2400">
                <a:solidFill>
                  <a:schemeClr val="tx1"/>
                </a:solidFill>
                <a:latin typeface="Calibri" pitchFamily="34" charset="0"/>
              </a:rPr>
              <a:t>đã được </a:t>
            </a:r>
            <a:r>
              <a:rPr lang="vi-VN" sz="2400" smtClean="0">
                <a:solidFill>
                  <a:schemeClr val="tx1"/>
                </a:solidFill>
                <a:latin typeface="Calibri" pitchFamily="34" charset="0"/>
              </a:rPr>
              <a:t>nạp</a:t>
            </a:r>
            <a:r>
              <a:rPr lang="en-US" sz="240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algn="l"/>
            <a:endParaRPr lang="en-US" sz="240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05800" cy="10342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9" y="4704411"/>
            <a:ext cx="8301251" cy="1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	</a:t>
            </a:r>
            <a:r>
              <a:rPr lang="vi-VN" sz="2400" smtClean="0">
                <a:latin typeface="Calibri" pitchFamily="34" charset="0"/>
              </a:rPr>
              <a:t>Tạo </a:t>
            </a:r>
            <a:r>
              <a:rPr lang="en-US" sz="2400" smtClean="0">
                <a:latin typeface="Calibri" pitchFamily="34" charset="0"/>
              </a:rPr>
              <a:t>1</a:t>
            </a:r>
            <a:r>
              <a:rPr lang="vi-VN" sz="2400" smtClean="0">
                <a:latin typeface="Calibri" pitchFamily="34" charset="0"/>
              </a:rPr>
              <a:t> </a:t>
            </a:r>
            <a:r>
              <a:rPr lang="en-US" sz="2400" smtClean="0"/>
              <a:t>function </a:t>
            </a:r>
            <a:r>
              <a:rPr lang="vi-VN" sz="2400" smtClean="0">
                <a:latin typeface="Calibri" pitchFamily="34" charset="0"/>
              </a:rPr>
              <a:t>gọi </a:t>
            </a:r>
            <a:r>
              <a:rPr lang="vi-VN" sz="2400">
                <a:latin typeface="Calibri" pitchFamily="34" charset="0"/>
              </a:rPr>
              <a:t>là init () và thêm nó vào </a:t>
            </a:r>
            <a:r>
              <a:rPr lang="en-US" sz="2400" smtClean="0">
                <a:latin typeface="Calibri" pitchFamily="34" charset="0"/>
              </a:rPr>
              <a:t>1</a:t>
            </a:r>
            <a:r>
              <a:rPr lang="vi-VN" sz="2400" smtClean="0">
                <a:latin typeface="Calibri" pitchFamily="34" charset="0"/>
              </a:rPr>
              <a:t> </a:t>
            </a:r>
            <a:r>
              <a:rPr lang="vi-VN" sz="2400">
                <a:latin typeface="Calibri" pitchFamily="34" charset="0"/>
              </a:rPr>
              <a:t>trong </a:t>
            </a:r>
            <a:r>
              <a:rPr lang="en-US" sz="2400" smtClean="0">
                <a:latin typeface="Calibri" pitchFamily="34" charset="0"/>
              </a:rPr>
              <a:t>2</a:t>
            </a:r>
            <a:r>
              <a:rPr lang="vi-VN" sz="2400">
                <a:latin typeface="Calibri" pitchFamily="34" charset="0"/>
              </a:rPr>
              <a:t> head </a:t>
            </a:r>
            <a:r>
              <a:rPr lang="en-US" sz="2400" smtClean="0">
                <a:latin typeface="Calibri" pitchFamily="34" charset="0"/>
              </a:rPr>
              <a:t>ho</a:t>
            </a:r>
            <a:r>
              <a:rPr lang="vi-VN" sz="2400" smtClean="0">
                <a:latin typeface="Calibri" pitchFamily="34" charset="0"/>
              </a:rPr>
              <a:t>ặc body</a:t>
            </a:r>
            <a:r>
              <a:rPr lang="en-US" sz="2400" smtClean="0">
                <a:latin typeface="Calibri" pitchFamily="34" charset="0"/>
              </a:rPr>
              <a:t>, </a:t>
            </a:r>
            <a:r>
              <a:rPr lang="vi-VN" sz="2400" smtClean="0">
                <a:latin typeface="Calibri" pitchFamily="34" charset="0"/>
              </a:rPr>
              <a:t>là </a:t>
            </a:r>
            <a:r>
              <a:rPr lang="vi-VN" sz="2400">
                <a:latin typeface="Calibri" pitchFamily="34" charset="0"/>
              </a:rPr>
              <a:t>nơi </a:t>
            </a:r>
            <a:r>
              <a:rPr lang="vi-VN" sz="2400" smtClean="0">
                <a:latin typeface="Calibri" pitchFamily="34" charset="0"/>
              </a:rPr>
              <a:t>ta </a:t>
            </a:r>
            <a:r>
              <a:rPr lang="vi-VN" sz="2400">
                <a:latin typeface="Calibri" pitchFamily="34" charset="0"/>
              </a:rPr>
              <a:t>sẽ sử dụng EaselJS</a:t>
            </a:r>
            <a:r>
              <a:rPr lang="vi-VN" sz="2400" smtClean="0">
                <a:latin typeface="Calibri" pitchFamily="34" charset="0"/>
              </a:rPr>
              <a:t>.</a:t>
            </a:r>
            <a:endParaRPr lang="en-US" sz="24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  <a:p>
            <a:pPr marL="0" indent="0">
              <a:buNone/>
            </a:pPr>
            <a:endParaRPr lang="en-US" sz="24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  <a:p>
            <a:pPr marL="0" indent="0">
              <a:buNone/>
            </a:pPr>
            <a:endParaRPr lang="en-US" sz="24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Calibri" pitchFamily="34" charset="0"/>
              </a:rPr>
              <a:t>	</a:t>
            </a:r>
            <a:r>
              <a:rPr lang="vi-VN" sz="2400">
                <a:latin typeface="Calibri" pitchFamily="34" charset="0"/>
              </a:rPr>
              <a:t> Xác định </a:t>
            </a:r>
            <a:r>
              <a:rPr lang="en-US" sz="2400" smtClean="0">
                <a:latin typeface="Calibri" pitchFamily="34" charset="0"/>
              </a:rPr>
              <a:t>1</a:t>
            </a:r>
            <a:r>
              <a:rPr lang="en-US" sz="240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stage</a:t>
            </a:r>
            <a:r>
              <a:rPr lang="vi-VN" sz="2400" smtClean="0">
                <a:latin typeface="Calibri" pitchFamily="34" charset="0"/>
              </a:rPr>
              <a:t> </a:t>
            </a:r>
            <a:r>
              <a:rPr lang="vi-VN" sz="2400">
                <a:latin typeface="Calibri" pitchFamily="34" charset="0"/>
              </a:rPr>
              <a:t>bằng cách tạo ra </a:t>
            </a:r>
            <a:r>
              <a:rPr lang="en-US" sz="2400" smtClean="0">
                <a:latin typeface="Calibri" pitchFamily="34" charset="0"/>
              </a:rPr>
              <a:t>1</a:t>
            </a:r>
            <a:r>
              <a:rPr lang="vi-VN" sz="2400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stage m</a:t>
            </a:r>
            <a:r>
              <a:rPr lang="vi-VN" sz="2400" smtClean="0">
                <a:latin typeface="Calibri" pitchFamily="34" charset="0"/>
              </a:rPr>
              <a:t>ới</a:t>
            </a:r>
            <a:r>
              <a:rPr lang="vi-VN" sz="2400">
                <a:latin typeface="Calibri" pitchFamily="34" charset="0"/>
              </a:rPr>
              <a:t>, đi qua trong ID </a:t>
            </a:r>
            <a:r>
              <a:rPr lang="vi-VN" sz="2400" smtClean="0">
                <a:latin typeface="Calibri" pitchFamily="34" charset="0"/>
              </a:rPr>
              <a:t>canvas</a:t>
            </a:r>
            <a:r>
              <a:rPr lang="en-US" sz="240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>
                <a:latin typeface="Calibri" pitchFamily="34" charset="0"/>
              </a:rPr>
              <a:t>	</a:t>
            </a:r>
            <a:endParaRPr lang="en-US" sz="24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  <a:p>
            <a:pPr marL="0" indent="0">
              <a:buNone/>
            </a:pPr>
            <a:endParaRPr lang="en-US" sz="240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  <a:p>
            <a:pPr marL="0" indent="0">
              <a:buNone/>
            </a:pPr>
            <a:endParaRPr lang="en-US" sz="240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0713"/>
            <a:ext cx="3200400" cy="1715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00600"/>
            <a:ext cx="6505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	Ta </a:t>
            </a:r>
            <a:r>
              <a:rPr lang="vi-VN" sz="2400" dirty="0" smtClean="0">
                <a:latin typeface="Calibri" pitchFamily="34" charset="0"/>
              </a:rPr>
              <a:t>cần </a:t>
            </a:r>
            <a:r>
              <a:rPr lang="en-US" sz="2400" dirty="0">
                <a:latin typeface="Calibri" pitchFamily="34" charset="0"/>
              </a:rPr>
              <a:t>1 </a:t>
            </a:r>
            <a:r>
              <a:rPr lang="en-US" sz="2400" dirty="0" err="1" smtClean="0">
                <a:latin typeface="Calibri" pitchFamily="34" charset="0"/>
              </a:rPr>
              <a:t>hình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mẫu</a:t>
            </a:r>
            <a:r>
              <a:rPr lang="vi-VN" sz="2400" dirty="0" smtClean="0">
                <a:latin typeface="Calibri" pitchFamily="34" charset="0"/>
              </a:rPr>
              <a:t>. </a:t>
            </a:r>
            <a:r>
              <a:rPr lang="vi-VN" sz="2400" dirty="0">
                <a:latin typeface="Calibri" pitchFamily="34" charset="0"/>
              </a:rPr>
              <a:t>Sau đó, </a:t>
            </a:r>
            <a:r>
              <a:rPr lang="en-US" sz="2400" dirty="0" smtClean="0">
                <a:latin typeface="Calibri" pitchFamily="34" charset="0"/>
              </a:rPr>
              <a:t>ta </a:t>
            </a:r>
            <a:r>
              <a:rPr lang="vi-VN" sz="2400" dirty="0" smtClean="0">
                <a:latin typeface="Calibri" pitchFamily="34" charset="0"/>
              </a:rPr>
              <a:t>có </a:t>
            </a:r>
            <a:r>
              <a:rPr lang="vi-VN" sz="2400" dirty="0">
                <a:latin typeface="Calibri" pitchFamily="34" charset="0"/>
              </a:rPr>
              <a:t>thể sử dụng </a:t>
            </a:r>
            <a:r>
              <a:rPr lang="vi-VN" sz="2400" dirty="0" smtClean="0">
                <a:latin typeface="Calibri" pitchFamily="34" charset="0"/>
              </a:rPr>
              <a:t>API đồ họa hình </a:t>
            </a:r>
            <a:r>
              <a:rPr lang="vi-VN" sz="2400" dirty="0">
                <a:latin typeface="Calibri" pitchFamily="34" charset="0"/>
              </a:rPr>
              <a:t>để </a:t>
            </a:r>
            <a:r>
              <a:rPr lang="vi-VN" sz="2400" dirty="0" smtClean="0">
                <a:latin typeface="Calibri" pitchFamily="34" charset="0"/>
              </a:rPr>
              <a:t>nó </a:t>
            </a:r>
            <a:r>
              <a:rPr lang="en-US" sz="2400" dirty="0" err="1" smtClean="0">
                <a:latin typeface="Calibri" pitchFamily="34" charset="0"/>
              </a:rPr>
              <a:t>có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</a:rPr>
              <a:t>màu </a:t>
            </a:r>
            <a:r>
              <a:rPr lang="vi-VN" sz="2400" dirty="0">
                <a:latin typeface="Calibri" pitchFamily="34" charset="0"/>
              </a:rPr>
              <a:t>sắc </a:t>
            </a:r>
            <a:r>
              <a:rPr lang="en-US" sz="2400" dirty="0" smtClean="0">
                <a:latin typeface="Calibri" pitchFamily="34" charset="0"/>
              </a:rPr>
              <a:t>&amp;</a:t>
            </a:r>
            <a:r>
              <a:rPr lang="vi-VN" sz="2400" dirty="0" smtClean="0">
                <a:latin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</a:rPr>
              <a:t>giới hạn. Đặt nó trên canvas với tọa độ </a:t>
            </a:r>
            <a:r>
              <a:rPr lang="vi-VN" sz="2400" dirty="0" smtClean="0">
                <a:latin typeface="Calibri" pitchFamily="34" charset="0"/>
              </a:rPr>
              <a:t>x </a:t>
            </a:r>
            <a:r>
              <a:rPr lang="en-US" sz="2400" dirty="0" smtClean="0">
                <a:latin typeface="Calibri" pitchFamily="34" charset="0"/>
              </a:rPr>
              <a:t>&amp;</a:t>
            </a:r>
            <a:r>
              <a:rPr lang="vi-VN" sz="2400" dirty="0" smtClean="0">
                <a:latin typeface="Calibri" pitchFamily="34" charset="0"/>
              </a:rPr>
              <a:t> y</a:t>
            </a: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	</a:t>
            </a:r>
            <a:r>
              <a:rPr lang="vi-VN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</a:t>
            </a:r>
            <a:r>
              <a:rPr lang="vi-VN" sz="2400" dirty="0" smtClean="0">
                <a:latin typeface="Calibri" pitchFamily="34" charset="0"/>
              </a:rPr>
              <a:t>a phải </a:t>
            </a:r>
            <a:r>
              <a:rPr lang="vi-VN" sz="2400" dirty="0">
                <a:latin typeface="Calibri" pitchFamily="34" charset="0"/>
              </a:rPr>
              <a:t>cập nhật stage </a:t>
            </a:r>
            <a:r>
              <a:rPr lang="vi-VN" sz="2400" dirty="0" smtClean="0">
                <a:latin typeface="Calibri" pitchFamily="34" charset="0"/>
              </a:rPr>
              <a:t>để </a:t>
            </a:r>
            <a:r>
              <a:rPr lang="vi-VN" sz="2400" dirty="0">
                <a:latin typeface="Calibri" pitchFamily="34" charset="0"/>
              </a:rPr>
              <a:t>hiển thị các hình dạng </a:t>
            </a:r>
            <a:r>
              <a:rPr lang="vi-VN" sz="2400" dirty="0" smtClean="0">
                <a:latin typeface="Calibri" pitchFamily="34" charset="0"/>
              </a:rPr>
              <a:t>ta </a:t>
            </a:r>
            <a:r>
              <a:rPr lang="vi-VN" sz="2400" dirty="0">
                <a:latin typeface="Calibri" pitchFamily="34" charset="0"/>
              </a:rPr>
              <a:t>vừa thêm.</a:t>
            </a: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1752600"/>
            <a:ext cx="8023888" cy="1903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00600"/>
            <a:ext cx="4305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Ta </a:t>
            </a:r>
            <a:r>
              <a:rPr lang="vi-VN" sz="2400" dirty="0" smtClean="0">
                <a:latin typeface="Calibri" pitchFamily="34" charset="0"/>
              </a:rPr>
              <a:t>có </a:t>
            </a:r>
            <a:r>
              <a:rPr lang="en-US" sz="2400" dirty="0" smtClean="0">
                <a:latin typeface="Calibri" pitchFamily="34" charset="0"/>
              </a:rPr>
              <a:t>1</a:t>
            </a:r>
            <a:r>
              <a:rPr lang="vi-VN" sz="2400" dirty="0" smtClean="0">
                <a:latin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</a:rPr>
              <a:t>vòng tròn màu xanh </a:t>
            </a:r>
            <a:r>
              <a:rPr lang="en-US" sz="2400" dirty="0" err="1" smtClean="0">
                <a:latin typeface="Calibri" pitchFamily="34" charset="0"/>
              </a:rPr>
              <a:t>trên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nền</a:t>
            </a:r>
            <a:r>
              <a:rPr lang="en-US" sz="2400" dirty="0" smtClean="0">
                <a:latin typeface="Calibri" pitchFamily="34" charset="0"/>
              </a:rPr>
              <a:t> canvas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__END__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823198" cy="31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129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BÁO CÁO ĐỒ ÁN</vt:lpstr>
      <vt:lpstr>PowerPoint Presentation</vt:lpstr>
      <vt:lpstr>Giới thiệu Create JS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Đặng Gia Bảo</dc:creator>
  <cp:lastModifiedBy>Đặng Gia Bảo</cp:lastModifiedBy>
  <cp:revision>12</cp:revision>
  <dcterms:created xsi:type="dcterms:W3CDTF">2006-08-16T00:00:00Z</dcterms:created>
  <dcterms:modified xsi:type="dcterms:W3CDTF">2016-06-10T11:35:58Z</dcterms:modified>
</cp:coreProperties>
</file>