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70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1" r:id="rId16"/>
    <p:sldId id="273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6" y="1428750"/>
            <a:ext cx="3442627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" y="5120640"/>
            <a:ext cx="11018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CS43L22 is a highly integrated, low power, 24-bit audio DAC comprised of a Digital Signal Processing Engine, headphone amplifiers, a digital PWM modulator and two full-bridge power back-ends.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control port operates using an I²C </a:t>
            </a:r>
            <a:r>
              <a:rPr lang="en-US" sz="2800" dirty="0" smtClean="0"/>
              <a:t>interface.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92534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audio port </a:t>
            </a:r>
            <a:r>
              <a:rPr lang="en-US" sz="2800" dirty="0"/>
              <a:t>operates using an </a:t>
            </a:r>
            <a:r>
              <a:rPr lang="en-US" sz="2800" dirty="0" smtClean="0"/>
              <a:t>I²S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49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1):-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5008"/>
            <a:ext cx="10058400" cy="36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2):-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5416"/>
            <a:ext cx="10058400" cy="4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12217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Audio Bluetooth Module (WT32I-A-AI6):-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1" y="685800"/>
            <a:ext cx="3985605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STM32F413CG (Version 1) with Audio Codec:-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289619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3215917" y="1728216"/>
            <a:ext cx="5912565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>
          <a:xfrm>
            <a:off x="2443162" y="2171700"/>
            <a:ext cx="7458075" cy="2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851"/>
          <a:stretch/>
        </p:blipFill>
        <p:spPr>
          <a:xfrm>
            <a:off x="3198652" y="2171700"/>
            <a:ext cx="5947095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08376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739628" y="2972513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1" y="1620774"/>
            <a:ext cx="7458075" cy="31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31" y="5093208"/>
            <a:ext cx="1068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digital MEMS microphone is a sensor that convert acoustic pressure waves into a digital signal.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1428750"/>
            <a:ext cx="6835652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36" y="5291328"/>
            <a:ext cx="1091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A </a:t>
            </a:r>
            <a:r>
              <a:rPr lang="en-US" sz="2800" dirty="0"/>
              <a:t>large cluster of 1s correspond to a high (positive) amplitude </a:t>
            </a:r>
            <a:r>
              <a:rPr lang="en-US" sz="2800" dirty="0" smtClean="0"/>
              <a:t>value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- A </a:t>
            </a:r>
            <a:r>
              <a:rPr lang="en-US" sz="2800" dirty="0"/>
              <a:t>large cluster of </a:t>
            </a:r>
            <a:r>
              <a:rPr lang="en-US" sz="2800" dirty="0" smtClean="0"/>
              <a:t>0s </a:t>
            </a:r>
            <a:r>
              <a:rPr lang="en-US" sz="2800" dirty="0"/>
              <a:t>correspond to a low (negative) amplitude </a:t>
            </a:r>
            <a:r>
              <a:rPr lang="en-US" sz="2800" dirty="0" smtClean="0"/>
              <a:t>value.</a:t>
            </a:r>
          </a:p>
          <a:p>
            <a:r>
              <a:rPr lang="en-US" sz="2800" dirty="0" smtClean="0"/>
              <a:t>- Alternating </a:t>
            </a:r>
            <a:r>
              <a:rPr lang="en-US" sz="2800" dirty="0"/>
              <a:t>1s and </a:t>
            </a:r>
            <a:r>
              <a:rPr lang="en-US" sz="2800" dirty="0" smtClean="0"/>
              <a:t>0s </a:t>
            </a:r>
            <a:r>
              <a:rPr lang="en-US" sz="2800" dirty="0"/>
              <a:t>correspond to a zero amplitude value.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742950"/>
          </a:xfrm>
        </p:spPr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0" y="1017270"/>
            <a:ext cx="6665617" cy="338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856" y="4498086"/>
            <a:ext cx="11439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/>
              <a:t>S</a:t>
            </a:r>
            <a:r>
              <a:rPr lang="en-US" sz="2800" dirty="0" smtClean="0"/>
              <a:t>pecific </a:t>
            </a:r>
            <a:r>
              <a:rPr lang="en-US" sz="2800" dirty="0"/>
              <a:t>amplitude values are encoded into pulses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- The sampling rate is the number of samples of a signal that are taken per second to represent it digitally.</a:t>
            </a:r>
          </a:p>
          <a:p>
            <a:r>
              <a:rPr lang="en-US" sz="2800" dirty="0"/>
              <a:t>- The bit depth determines the number of bits of information in each sample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1428750"/>
            <a:ext cx="6256998" cy="173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824" y="3739896"/>
            <a:ext cx="1120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I2S protocol is widely used to transfer audio data from a microcontroller/DSP (Digital Signal Processor) to an audio </a:t>
            </a:r>
            <a:r>
              <a:rPr lang="en-US" sz="2800" dirty="0" smtClean="0"/>
              <a:t>codec.</a:t>
            </a:r>
          </a:p>
          <a:p>
            <a:r>
              <a:rPr lang="en-US" sz="2800" dirty="0" smtClean="0"/>
              <a:t>- In </a:t>
            </a:r>
            <a:r>
              <a:rPr lang="en-US" sz="2800" dirty="0"/>
              <a:t>order to play melodies or to capture sound from a microphone.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155</TotalTime>
  <Words>348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PowerPoint Presentation</vt:lpstr>
      <vt:lpstr>Project Description</vt:lpstr>
      <vt:lpstr>Early Prototype</vt:lpstr>
      <vt:lpstr>Block Diagram</vt:lpstr>
      <vt:lpstr>Block Diagram</vt:lpstr>
      <vt:lpstr>MEMS Microphones</vt:lpstr>
      <vt:lpstr>PDM Signal</vt:lpstr>
      <vt:lpstr>PCM Signal</vt:lpstr>
      <vt:lpstr>I2S Protocol</vt:lpstr>
      <vt:lpstr>PDM2PCM Conversion</vt:lpstr>
      <vt:lpstr>Audio codec (CS43L22)</vt:lpstr>
      <vt:lpstr>Audio Bluetooth module (WT32I-A-AI6)</vt:lpstr>
      <vt:lpstr>Hardware Components</vt:lpstr>
      <vt:lpstr>PCB Designs</vt:lpstr>
      <vt:lpstr>PCB Designs</vt:lpstr>
      <vt:lpstr>PCB Designs</vt:lpstr>
      <vt:lpstr>PCB Designs</vt:lpstr>
      <vt:lpstr>Our Next Step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Z.50</cp:lastModifiedBy>
  <cp:revision>109</cp:revision>
  <dcterms:created xsi:type="dcterms:W3CDTF">2019-06-23T13:54:48Z</dcterms:created>
  <dcterms:modified xsi:type="dcterms:W3CDTF">2019-06-23T20:52:22Z</dcterms:modified>
</cp:coreProperties>
</file>