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65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16-02-2019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16-02-2019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16-02-2019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16-02-2019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16-02-2019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16-02-2019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16-02-2019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16-02-2019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16-02-2019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16-02-2019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16-02-2019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Hearing Aid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Digital Hearing aid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he 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reason for creating 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this.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Look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51" y="2015732"/>
            <a:ext cx="2658671" cy="2658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1308" y="2087957"/>
            <a:ext cx="3699837" cy="25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Digital Hearing aid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he 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reason for 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Digital Hearing Aid.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Technology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48" y="1853754"/>
            <a:ext cx="4075612" cy="39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1656528"/>
            <a:ext cx="8704806" cy="3946179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2 Product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Materials used for final invention build</a:t>
            </a:r>
          </a:p>
          <a:p>
            <a:pPr lvl="1"/>
            <a:r>
              <a:rPr lang="en-US"/>
              <a:t>Why did you choose those materials?</a:t>
            </a:r>
          </a:p>
          <a:p>
            <a:pPr lvl="0"/>
            <a:endParaRPr lang="en-US" dirty="0"/>
          </a:p>
        </p:txBody>
      </p:sp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40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Tahoma</vt:lpstr>
      <vt:lpstr>Gallery</vt:lpstr>
      <vt:lpstr>Digital Hearing Aid</vt:lpstr>
      <vt:lpstr>Digital Hearing aid</vt:lpstr>
      <vt:lpstr>Digital Hearing aid</vt:lpstr>
      <vt:lpstr>process</vt:lpstr>
      <vt:lpstr>2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2018-11-26T22:50:47Z</dcterms:created>
  <dcterms:modified xsi:type="dcterms:W3CDTF">2019-02-16T15:12:33Z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