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Barlow"/>
      <p:regular r:id="rId19"/>
      <p:bold r:id="rId20"/>
      <p:italic r:id="rId21"/>
      <p:boldItalic r:id="rId22"/>
    </p:embeddedFont>
    <p:embeddedFont>
      <p:font typeface="Barlow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gOMb6vTK+r2/yScu/oPRz6HoR2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-bold.fntdata"/><Relationship Id="rId22" Type="http://schemas.openxmlformats.org/officeDocument/2006/relationships/font" Target="fonts/Barlow-boldItalic.fntdata"/><Relationship Id="rId21" Type="http://schemas.openxmlformats.org/officeDocument/2006/relationships/font" Target="fonts/Barlow-italic.fntdata"/><Relationship Id="rId24" Type="http://schemas.openxmlformats.org/officeDocument/2006/relationships/font" Target="fonts/BarlowLight-bold.fntdata"/><Relationship Id="rId23" Type="http://schemas.openxmlformats.org/officeDocument/2006/relationships/font" Target="fonts/Barlow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Light-boldItalic.fntdata"/><Relationship Id="rId25" Type="http://schemas.openxmlformats.org/officeDocument/2006/relationships/font" Target="fonts/BarlowLight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Barlow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149847002c_4_1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1149847002c_4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149847002c_4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1149847002c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149847002c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1149847002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149847002c_4_1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g1149847002c_4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1493b0594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1493b059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49847002c_4_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1149847002c_4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49847002c_4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1149847002c_4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3" name="Google Shape;13;p1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1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" type="body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9" name="Google Shape;19;p13"/>
          <p:cNvSpPr txBox="1"/>
          <p:nvPr>
            <p:ph idx="2" type="body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Google Shape;21;p13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22" name="Google Shape;22;p13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3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" type="body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indent="-3810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indent="-3810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indent="-3810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" name="Google Shape;28;p14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29" name="Google Shape;29;p14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4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" name="Google Shape;33;p15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34" name="Google Shape;34;p15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5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16"/>
          <p:cNvSpPr txBox="1"/>
          <p:nvPr>
            <p:ph idx="1" type="subTitle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39" name="Google Shape;39;p16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40" name="Google Shape;40;p16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6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5" name="Google Shape;45;p1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6" name="Google Shape;46;p1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" type="body"/>
          </p:nvPr>
        </p:nvSpPr>
        <p:spPr>
          <a:xfrm>
            <a:off x="855300" y="2161800"/>
            <a:ext cx="5307000" cy="8199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16560000" dist="9525">
              <a:schemeClr val="accent1"/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-419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╸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4191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4191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4191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4191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4191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■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4191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4191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4191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Barlow"/>
              <a:buChar char="■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0" name="Google Shape;50;p18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18"/>
          <p:cNvSpPr/>
          <p:nvPr/>
        </p:nvSpPr>
        <p:spPr>
          <a:xfrm>
            <a:off x="0" y="2550906"/>
            <a:ext cx="509100" cy="41700"/>
          </a:xfrm>
          <a:prstGeom prst="rect">
            <a:avLst/>
          </a:prstGeom>
          <a:gradFill>
            <a:gsLst>
              <a:gs pos="0">
                <a:srgbClr val="FFFFFF">
                  <a:alpha val="29411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8"/>
          <p:cNvSpPr/>
          <p:nvPr/>
        </p:nvSpPr>
        <p:spPr>
          <a:xfrm>
            <a:off x="506425" y="2550906"/>
            <a:ext cx="212700" cy="4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" type="body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6" name="Google Shape;56;p19"/>
          <p:cNvSpPr txBox="1"/>
          <p:nvPr>
            <p:ph idx="2" type="body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7" name="Google Shape;57;p19"/>
          <p:cNvSpPr txBox="1"/>
          <p:nvPr>
            <p:ph idx="3" type="body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8" name="Google Shape;58;p19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" name="Google Shape;59;p19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60" name="Google Shape;60;p19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9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 txBox="1"/>
          <p:nvPr>
            <p:ph idx="1" type="body"/>
          </p:nvPr>
        </p:nvSpPr>
        <p:spPr>
          <a:xfrm>
            <a:off x="855300" y="4406300"/>
            <a:ext cx="7433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20"/>
          <p:cNvGrpSpPr/>
          <p:nvPr/>
        </p:nvGrpSpPr>
        <p:grpSpPr>
          <a:xfrm>
            <a:off x="0" y="4541156"/>
            <a:ext cx="719125" cy="41700"/>
            <a:chOff x="0" y="4541156"/>
            <a:chExt cx="719125" cy="41700"/>
          </a:xfrm>
        </p:grpSpPr>
        <p:sp>
          <p:nvSpPr>
            <p:cNvPr id="66" name="Google Shape;66;p20"/>
            <p:cNvSpPr/>
            <p:nvPr/>
          </p:nvSpPr>
          <p:spPr>
            <a:xfrm>
              <a:off x="0" y="454115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506425" y="454115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411"/>
                </a:srgbClr>
              </a:gs>
              <a:gs pos="100000">
                <a:srgbClr val="FFFFFF">
                  <a:alpha val="29411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259250" y="191100"/>
            <a:ext cx="4656600" cy="28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Peer to Peer File  Transfer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73" name="Google Shape;73;p1"/>
          <p:cNvGrpSpPr/>
          <p:nvPr/>
        </p:nvGrpSpPr>
        <p:grpSpPr>
          <a:xfrm>
            <a:off x="5070100" y="-572576"/>
            <a:ext cx="3546732" cy="5523712"/>
            <a:chOff x="5070100" y="-572576"/>
            <a:chExt cx="3546732" cy="5523712"/>
          </a:xfrm>
        </p:grpSpPr>
        <p:sp>
          <p:nvSpPr>
            <p:cNvPr id="74" name="Google Shape;74;p1"/>
            <p:cNvSpPr/>
            <p:nvPr/>
          </p:nvSpPr>
          <p:spPr>
            <a:xfrm>
              <a:off x="6375228" y="-572576"/>
              <a:ext cx="465364" cy="2642770"/>
            </a:xfrm>
            <a:custGeom>
              <a:rect b="b" l="l" r="r" t="t"/>
              <a:pathLst>
                <a:path extrusionOk="0" h="3272780" w="576302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556947" y="3253174"/>
              <a:ext cx="464782" cy="1369591"/>
            </a:xfrm>
            <a:custGeom>
              <a:rect b="b" l="l" r="r" t="t"/>
              <a:pathLst>
                <a:path extrusionOk="0" h="1696088" w="575582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068432" y="-118583"/>
              <a:ext cx="131465" cy="2079689"/>
            </a:xfrm>
            <a:custGeom>
              <a:rect b="b" l="l" r="r" t="t"/>
              <a:pathLst>
                <a:path extrusionOk="0" h="2575466" w="162805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460572" y="4203456"/>
              <a:ext cx="301323" cy="451751"/>
            </a:xfrm>
            <a:custGeom>
              <a:rect b="b" l="l" r="r" t="t"/>
              <a:pathLst>
                <a:path extrusionOk="0" h="559444" w="373155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7467866" y="1205886"/>
              <a:ext cx="464782" cy="1241169"/>
            </a:xfrm>
            <a:custGeom>
              <a:rect b="b" l="l" r="r" t="t"/>
              <a:pathLst>
                <a:path extrusionOk="0" h="1537051" w="575582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7716352" y="1106731"/>
              <a:ext cx="297833" cy="446162"/>
            </a:xfrm>
            <a:custGeom>
              <a:rect b="b" l="l" r="r" t="t"/>
              <a:pathLst>
                <a:path extrusionOk="0" h="552522" w="368833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7341302" y="3161847"/>
              <a:ext cx="1163410" cy="1197587"/>
            </a:xfrm>
            <a:custGeom>
              <a:rect b="b" l="l" r="r" t="t"/>
              <a:pathLst>
                <a:path extrusionOk="0" h="1483080" w="1440755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189772" y="3404311"/>
              <a:ext cx="131465" cy="1546825"/>
            </a:xfrm>
            <a:custGeom>
              <a:rect b="b" l="l" r="r" t="t"/>
              <a:pathLst>
                <a:path extrusionOk="0" h="1915573" w="162805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8281830" y="4048322"/>
              <a:ext cx="301323" cy="451751"/>
            </a:xfrm>
            <a:custGeom>
              <a:rect b="b" l="l" r="r" t="t"/>
              <a:pathLst>
                <a:path extrusionOk="0" h="559444" w="373156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366772" y="2053039"/>
              <a:ext cx="947016" cy="2298811"/>
            </a:xfrm>
            <a:custGeom>
              <a:rect b="b" l="l" r="r" t="t"/>
              <a:pathLst>
                <a:path extrusionOk="0" h="2846825" w="1172775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516560" y="3165592"/>
              <a:ext cx="564254" cy="394563"/>
            </a:xfrm>
            <a:custGeom>
              <a:rect b="b" l="l" r="r" t="t"/>
              <a:pathLst>
                <a:path extrusionOk="0" h="488623" w="698766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75198" y="3335550"/>
              <a:ext cx="447331" cy="327156"/>
            </a:xfrm>
            <a:custGeom>
              <a:rect b="b" l="l" r="r" t="t"/>
              <a:pathLst>
                <a:path extrusionOk="0" h="405147" w="55397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070100" y="3267682"/>
              <a:ext cx="659072" cy="575865"/>
            </a:xfrm>
            <a:custGeom>
              <a:rect b="b" l="l" r="r" t="t"/>
              <a:pathLst>
                <a:path extrusionOk="0" h="713145" w="816188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618741" y="2677182"/>
              <a:ext cx="426390" cy="212100"/>
            </a:xfrm>
            <a:custGeom>
              <a:rect b="b" l="l" r="r" t="t"/>
              <a:pathLst>
                <a:path extrusionOk="0" h="262662" w="528037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983922" y="2592420"/>
              <a:ext cx="171021" cy="256991"/>
            </a:xfrm>
            <a:custGeom>
              <a:rect b="b" l="l" r="r" t="t"/>
              <a:pathLst>
                <a:path extrusionOk="0" h="318255" w="211791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543847" y="2718873"/>
              <a:ext cx="171021" cy="256991"/>
            </a:xfrm>
            <a:custGeom>
              <a:rect b="b" l="l" r="r" t="t"/>
              <a:pathLst>
                <a:path extrusionOk="0" h="318255" w="211791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7716352" y="2678342"/>
              <a:ext cx="900480" cy="987861"/>
            </a:xfrm>
            <a:custGeom>
              <a:rect b="b" l="l" r="r" t="t"/>
              <a:pathLst>
                <a:path extrusionOk="0" h="1223357" w="1115145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7946259" y="2924287"/>
              <a:ext cx="271075" cy="212680"/>
            </a:xfrm>
            <a:custGeom>
              <a:rect b="b" l="l" r="r" t="t"/>
              <a:pathLst>
                <a:path extrusionOk="0" h="263381" w="335696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7946840" y="3036819"/>
              <a:ext cx="577051" cy="389333"/>
            </a:xfrm>
            <a:custGeom>
              <a:rect b="b" l="l" r="r" t="t"/>
              <a:pathLst>
                <a:path extrusionOk="0" h="482146" w="714614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7797052" y="2835447"/>
              <a:ext cx="102380" cy="151850"/>
            </a:xfrm>
            <a:custGeom>
              <a:rect b="b" l="l" r="r" t="t"/>
              <a:pathLst>
                <a:path extrusionOk="0" h="188049" w="126786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410315" y="1248496"/>
              <a:ext cx="900480" cy="987861"/>
            </a:xfrm>
            <a:custGeom>
              <a:rect b="b" l="l" r="r" t="t"/>
              <a:pathLst>
                <a:path extrusionOk="0" h="1223357" w="1115145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5640222" y="1494441"/>
              <a:ext cx="271075" cy="212680"/>
            </a:xfrm>
            <a:custGeom>
              <a:rect b="b" l="l" r="r" t="t"/>
              <a:pathLst>
                <a:path extrusionOk="0" h="263381" w="335696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5640803" y="1606973"/>
              <a:ext cx="577052" cy="389333"/>
            </a:xfrm>
            <a:custGeom>
              <a:rect b="b" l="l" r="r" t="t"/>
              <a:pathLst>
                <a:path extrusionOk="0" h="482146" w="714615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5491015" y="1405600"/>
              <a:ext cx="102380" cy="151850"/>
            </a:xfrm>
            <a:custGeom>
              <a:rect b="b" l="l" r="r" t="t"/>
              <a:pathLst>
                <a:path extrusionOk="0" h="188049" w="126786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6753181" y="2011247"/>
              <a:ext cx="744582" cy="1117500"/>
            </a:xfrm>
            <a:custGeom>
              <a:rect b="b" l="l" r="r" t="t"/>
              <a:pathLst>
                <a:path extrusionOk="0" h="1383901" w="922083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6892519" y="2504904"/>
              <a:ext cx="101216" cy="138044"/>
            </a:xfrm>
            <a:custGeom>
              <a:rect b="b" l="l" r="r" t="t"/>
              <a:pathLst>
                <a:path extrusionOk="0" h="170952" w="125345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6891938" y="2683563"/>
              <a:ext cx="114013" cy="162260"/>
            </a:xfrm>
            <a:custGeom>
              <a:rect b="b" l="l" r="r" t="t"/>
              <a:pathLst>
                <a:path extrusionOk="0" h="200941" w="141193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6580170" y="2127259"/>
              <a:ext cx="744582" cy="1117500"/>
            </a:xfrm>
            <a:custGeom>
              <a:rect b="b" l="l" r="r" t="t"/>
              <a:pathLst>
                <a:path extrusionOk="0" h="1383901" w="922083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1"/>
          <p:cNvSpPr txBox="1"/>
          <p:nvPr>
            <p:ph type="ctrTitle"/>
          </p:nvPr>
        </p:nvSpPr>
        <p:spPr>
          <a:xfrm>
            <a:off x="259250" y="2136525"/>
            <a:ext cx="4656600" cy="28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000"/>
              <a:t>Group 7: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000"/>
              <a:t>Trần Đắc Minh		BI10-113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000"/>
              <a:t>Đặng Gia Linh		BI10-101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000"/>
              <a:t>Trần Hoàng Minh	BI10-119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000"/>
              <a:t>Lê Duy Anh			BI9-034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000"/>
              <a:t>Đoàn Đình Nam 		BA9-045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g1149847002c_4_143"/>
          <p:cNvGrpSpPr/>
          <p:nvPr/>
        </p:nvGrpSpPr>
        <p:grpSpPr>
          <a:xfrm>
            <a:off x="5070100" y="-572576"/>
            <a:ext cx="3546732" cy="5523712"/>
            <a:chOff x="5070100" y="-572576"/>
            <a:chExt cx="3546732" cy="5523712"/>
          </a:xfrm>
        </p:grpSpPr>
        <p:sp>
          <p:nvSpPr>
            <p:cNvPr id="327" name="Google Shape;327;g1149847002c_4_143"/>
            <p:cNvSpPr/>
            <p:nvPr/>
          </p:nvSpPr>
          <p:spPr>
            <a:xfrm>
              <a:off x="6375228" y="-572576"/>
              <a:ext cx="465364" cy="2642770"/>
            </a:xfrm>
            <a:custGeom>
              <a:rect b="b" l="l" r="r" t="t"/>
              <a:pathLst>
                <a:path extrusionOk="0" h="3272780" w="576302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g1149847002c_4_143"/>
            <p:cNvSpPr/>
            <p:nvPr/>
          </p:nvSpPr>
          <p:spPr>
            <a:xfrm>
              <a:off x="6556947" y="3253174"/>
              <a:ext cx="464782" cy="1369591"/>
            </a:xfrm>
            <a:custGeom>
              <a:rect b="b" l="l" r="r" t="t"/>
              <a:pathLst>
                <a:path extrusionOk="0" h="1696088" w="575582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g1149847002c_4_143"/>
            <p:cNvSpPr/>
            <p:nvPr/>
          </p:nvSpPr>
          <p:spPr>
            <a:xfrm>
              <a:off x="7068432" y="-118583"/>
              <a:ext cx="131465" cy="2079689"/>
            </a:xfrm>
            <a:custGeom>
              <a:rect b="b" l="l" r="r" t="t"/>
              <a:pathLst>
                <a:path extrusionOk="0" h="2575466" w="162805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g1149847002c_4_143"/>
            <p:cNvSpPr/>
            <p:nvPr/>
          </p:nvSpPr>
          <p:spPr>
            <a:xfrm>
              <a:off x="6460572" y="4203456"/>
              <a:ext cx="301323" cy="451751"/>
            </a:xfrm>
            <a:custGeom>
              <a:rect b="b" l="l" r="r" t="t"/>
              <a:pathLst>
                <a:path extrusionOk="0" h="559444" w="373155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g1149847002c_4_143"/>
            <p:cNvSpPr/>
            <p:nvPr/>
          </p:nvSpPr>
          <p:spPr>
            <a:xfrm>
              <a:off x="7467866" y="1205886"/>
              <a:ext cx="464782" cy="1241169"/>
            </a:xfrm>
            <a:custGeom>
              <a:rect b="b" l="l" r="r" t="t"/>
              <a:pathLst>
                <a:path extrusionOk="0" h="1537051" w="575582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g1149847002c_4_143"/>
            <p:cNvSpPr/>
            <p:nvPr/>
          </p:nvSpPr>
          <p:spPr>
            <a:xfrm>
              <a:off x="7716352" y="1106731"/>
              <a:ext cx="297833" cy="446162"/>
            </a:xfrm>
            <a:custGeom>
              <a:rect b="b" l="l" r="r" t="t"/>
              <a:pathLst>
                <a:path extrusionOk="0" h="552522" w="368833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g1149847002c_4_143"/>
            <p:cNvSpPr/>
            <p:nvPr/>
          </p:nvSpPr>
          <p:spPr>
            <a:xfrm>
              <a:off x="7341302" y="3161847"/>
              <a:ext cx="1163410" cy="1197587"/>
            </a:xfrm>
            <a:custGeom>
              <a:rect b="b" l="l" r="r" t="t"/>
              <a:pathLst>
                <a:path extrusionOk="0" h="1483080" w="1440755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g1149847002c_4_143"/>
            <p:cNvSpPr/>
            <p:nvPr/>
          </p:nvSpPr>
          <p:spPr>
            <a:xfrm>
              <a:off x="7189772" y="3404311"/>
              <a:ext cx="131465" cy="1546825"/>
            </a:xfrm>
            <a:custGeom>
              <a:rect b="b" l="l" r="r" t="t"/>
              <a:pathLst>
                <a:path extrusionOk="0" h="1915573" w="162805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g1149847002c_4_143"/>
            <p:cNvSpPr/>
            <p:nvPr/>
          </p:nvSpPr>
          <p:spPr>
            <a:xfrm>
              <a:off x="8281830" y="4048322"/>
              <a:ext cx="301323" cy="451751"/>
            </a:xfrm>
            <a:custGeom>
              <a:rect b="b" l="l" r="r" t="t"/>
              <a:pathLst>
                <a:path extrusionOk="0" h="559444" w="373156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g1149847002c_4_143"/>
            <p:cNvSpPr/>
            <p:nvPr/>
          </p:nvSpPr>
          <p:spPr>
            <a:xfrm>
              <a:off x="5366772" y="2053039"/>
              <a:ext cx="947016" cy="2298811"/>
            </a:xfrm>
            <a:custGeom>
              <a:rect b="b" l="l" r="r" t="t"/>
              <a:pathLst>
                <a:path extrusionOk="0" h="2846825" w="1172775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g1149847002c_4_143"/>
            <p:cNvSpPr/>
            <p:nvPr/>
          </p:nvSpPr>
          <p:spPr>
            <a:xfrm>
              <a:off x="5516560" y="3165592"/>
              <a:ext cx="564254" cy="394563"/>
            </a:xfrm>
            <a:custGeom>
              <a:rect b="b" l="l" r="r" t="t"/>
              <a:pathLst>
                <a:path extrusionOk="0" h="488623" w="698766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g1149847002c_4_143"/>
            <p:cNvSpPr/>
            <p:nvPr/>
          </p:nvSpPr>
          <p:spPr>
            <a:xfrm>
              <a:off x="5575198" y="3335550"/>
              <a:ext cx="447331" cy="327156"/>
            </a:xfrm>
            <a:custGeom>
              <a:rect b="b" l="l" r="r" t="t"/>
              <a:pathLst>
                <a:path extrusionOk="0" h="405147" w="55397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g1149847002c_4_143"/>
            <p:cNvSpPr/>
            <p:nvPr/>
          </p:nvSpPr>
          <p:spPr>
            <a:xfrm>
              <a:off x="5070100" y="3267682"/>
              <a:ext cx="659072" cy="575865"/>
            </a:xfrm>
            <a:custGeom>
              <a:rect b="b" l="l" r="r" t="t"/>
              <a:pathLst>
                <a:path extrusionOk="0" h="713145" w="816188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g1149847002c_4_143"/>
            <p:cNvSpPr/>
            <p:nvPr/>
          </p:nvSpPr>
          <p:spPr>
            <a:xfrm>
              <a:off x="5618741" y="2677182"/>
              <a:ext cx="426390" cy="212100"/>
            </a:xfrm>
            <a:custGeom>
              <a:rect b="b" l="l" r="r" t="t"/>
              <a:pathLst>
                <a:path extrusionOk="0" h="262662" w="528037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g1149847002c_4_143"/>
            <p:cNvSpPr/>
            <p:nvPr/>
          </p:nvSpPr>
          <p:spPr>
            <a:xfrm>
              <a:off x="5983922" y="2592420"/>
              <a:ext cx="171021" cy="256991"/>
            </a:xfrm>
            <a:custGeom>
              <a:rect b="b" l="l" r="r" t="t"/>
              <a:pathLst>
                <a:path extrusionOk="0" h="318255" w="211791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g1149847002c_4_143"/>
            <p:cNvSpPr/>
            <p:nvPr/>
          </p:nvSpPr>
          <p:spPr>
            <a:xfrm>
              <a:off x="5543847" y="2718873"/>
              <a:ext cx="171021" cy="256991"/>
            </a:xfrm>
            <a:custGeom>
              <a:rect b="b" l="l" r="r" t="t"/>
              <a:pathLst>
                <a:path extrusionOk="0" h="318255" w="211791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g1149847002c_4_143"/>
            <p:cNvSpPr/>
            <p:nvPr/>
          </p:nvSpPr>
          <p:spPr>
            <a:xfrm>
              <a:off x="7716352" y="2678342"/>
              <a:ext cx="900480" cy="987861"/>
            </a:xfrm>
            <a:custGeom>
              <a:rect b="b" l="l" r="r" t="t"/>
              <a:pathLst>
                <a:path extrusionOk="0" h="1223357" w="1115145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g1149847002c_4_143"/>
            <p:cNvSpPr/>
            <p:nvPr/>
          </p:nvSpPr>
          <p:spPr>
            <a:xfrm>
              <a:off x="7946259" y="2924287"/>
              <a:ext cx="271075" cy="212680"/>
            </a:xfrm>
            <a:custGeom>
              <a:rect b="b" l="l" r="r" t="t"/>
              <a:pathLst>
                <a:path extrusionOk="0" h="263381" w="335696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g1149847002c_4_143"/>
            <p:cNvSpPr/>
            <p:nvPr/>
          </p:nvSpPr>
          <p:spPr>
            <a:xfrm>
              <a:off x="7946840" y="3036819"/>
              <a:ext cx="577051" cy="389333"/>
            </a:xfrm>
            <a:custGeom>
              <a:rect b="b" l="l" r="r" t="t"/>
              <a:pathLst>
                <a:path extrusionOk="0" h="482146" w="714614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g1149847002c_4_143"/>
            <p:cNvSpPr/>
            <p:nvPr/>
          </p:nvSpPr>
          <p:spPr>
            <a:xfrm>
              <a:off x="7797052" y="2835447"/>
              <a:ext cx="102380" cy="151850"/>
            </a:xfrm>
            <a:custGeom>
              <a:rect b="b" l="l" r="r" t="t"/>
              <a:pathLst>
                <a:path extrusionOk="0" h="188049" w="126786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g1149847002c_4_143"/>
            <p:cNvSpPr/>
            <p:nvPr/>
          </p:nvSpPr>
          <p:spPr>
            <a:xfrm>
              <a:off x="5410315" y="1248496"/>
              <a:ext cx="900480" cy="987861"/>
            </a:xfrm>
            <a:custGeom>
              <a:rect b="b" l="l" r="r" t="t"/>
              <a:pathLst>
                <a:path extrusionOk="0" h="1223357" w="1115145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g1149847002c_4_143"/>
            <p:cNvSpPr/>
            <p:nvPr/>
          </p:nvSpPr>
          <p:spPr>
            <a:xfrm>
              <a:off x="5640222" y="1494441"/>
              <a:ext cx="271075" cy="212680"/>
            </a:xfrm>
            <a:custGeom>
              <a:rect b="b" l="l" r="r" t="t"/>
              <a:pathLst>
                <a:path extrusionOk="0" h="263381" w="335696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g1149847002c_4_143"/>
            <p:cNvSpPr/>
            <p:nvPr/>
          </p:nvSpPr>
          <p:spPr>
            <a:xfrm>
              <a:off x="5640803" y="1606973"/>
              <a:ext cx="577052" cy="389333"/>
            </a:xfrm>
            <a:custGeom>
              <a:rect b="b" l="l" r="r" t="t"/>
              <a:pathLst>
                <a:path extrusionOk="0" h="482146" w="714615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g1149847002c_4_143"/>
            <p:cNvSpPr/>
            <p:nvPr/>
          </p:nvSpPr>
          <p:spPr>
            <a:xfrm>
              <a:off x="5491015" y="1405600"/>
              <a:ext cx="102380" cy="151850"/>
            </a:xfrm>
            <a:custGeom>
              <a:rect b="b" l="l" r="r" t="t"/>
              <a:pathLst>
                <a:path extrusionOk="0" h="188049" w="126786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g1149847002c_4_143"/>
            <p:cNvSpPr/>
            <p:nvPr/>
          </p:nvSpPr>
          <p:spPr>
            <a:xfrm>
              <a:off x="6753181" y="2011247"/>
              <a:ext cx="744582" cy="1117500"/>
            </a:xfrm>
            <a:custGeom>
              <a:rect b="b" l="l" r="r" t="t"/>
              <a:pathLst>
                <a:path extrusionOk="0" h="1383901" w="922083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41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g1149847002c_4_143"/>
            <p:cNvSpPr/>
            <p:nvPr/>
          </p:nvSpPr>
          <p:spPr>
            <a:xfrm>
              <a:off x="6892519" y="2504904"/>
              <a:ext cx="101216" cy="138044"/>
            </a:xfrm>
            <a:custGeom>
              <a:rect b="b" l="l" r="r" t="t"/>
              <a:pathLst>
                <a:path extrusionOk="0" h="170952" w="125345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g1149847002c_4_143"/>
            <p:cNvSpPr/>
            <p:nvPr/>
          </p:nvSpPr>
          <p:spPr>
            <a:xfrm>
              <a:off x="6891938" y="2683563"/>
              <a:ext cx="114013" cy="162260"/>
            </a:xfrm>
            <a:custGeom>
              <a:rect b="b" l="l" r="r" t="t"/>
              <a:pathLst>
                <a:path extrusionOk="0" h="200941" w="141193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g1149847002c_4_143"/>
            <p:cNvSpPr/>
            <p:nvPr/>
          </p:nvSpPr>
          <p:spPr>
            <a:xfrm>
              <a:off x="6580170" y="2127259"/>
              <a:ext cx="744582" cy="1117500"/>
            </a:xfrm>
            <a:custGeom>
              <a:rect b="b" l="l" r="r" t="t"/>
              <a:pathLst>
                <a:path extrusionOk="0" h="1383901" w="922083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5" name="Google Shape;355;g1149847002c_4_143"/>
          <p:cNvSpPr txBox="1"/>
          <p:nvPr>
            <p:ph type="ctrTitle"/>
          </p:nvPr>
        </p:nvSpPr>
        <p:spPr>
          <a:xfrm>
            <a:off x="748775" y="2126100"/>
            <a:ext cx="4656600" cy="12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000">
                <a:solidFill>
                  <a:schemeClr val="dk1"/>
                </a:solidFill>
              </a:rPr>
              <a:t>P2P file transfer has both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000">
                <a:solidFill>
                  <a:schemeClr val="dk1"/>
                </a:solidFill>
              </a:rPr>
              <a:t>advantages and disadvantages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2000"/>
          </a:p>
        </p:txBody>
      </p:sp>
      <p:sp>
        <p:nvSpPr>
          <p:cNvPr id="356" name="Google Shape;356;g1149847002c_4_143"/>
          <p:cNvSpPr txBox="1"/>
          <p:nvPr>
            <p:ph idx="4294967295" type="ctrTitle"/>
          </p:nvPr>
        </p:nvSpPr>
        <p:spPr>
          <a:xfrm>
            <a:off x="780925" y="244350"/>
            <a:ext cx="28098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</a:pPr>
            <a:r>
              <a:rPr lang="en" sz="3600"/>
              <a:t>Conclusion</a:t>
            </a:r>
            <a:endParaRPr b="1" i="0" sz="3600" u="none" cap="none" strike="noStrike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149847002c_4_2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2" name="Google Shape;362;g1149847002c_4_2"/>
          <p:cNvGrpSpPr/>
          <p:nvPr/>
        </p:nvGrpSpPr>
        <p:grpSpPr>
          <a:xfrm>
            <a:off x="5375353" y="450592"/>
            <a:ext cx="3768642" cy="4646356"/>
            <a:chOff x="5180778" y="497142"/>
            <a:chExt cx="3768642" cy="4646356"/>
          </a:xfrm>
        </p:grpSpPr>
        <p:sp>
          <p:nvSpPr>
            <p:cNvPr id="363" name="Google Shape;363;g1149847002c_4_2"/>
            <p:cNvSpPr/>
            <p:nvPr/>
          </p:nvSpPr>
          <p:spPr>
            <a:xfrm>
              <a:off x="6839939" y="497142"/>
              <a:ext cx="693376" cy="2512137"/>
            </a:xfrm>
            <a:custGeom>
              <a:rect b="b" l="l" r="r" t="t"/>
              <a:pathLst>
                <a:path extrusionOk="0" h="3694319" w="1019671">
                  <a:moveTo>
                    <a:pt x="399309" y="3567369"/>
                  </a:moveTo>
                  <a:cubicBezTo>
                    <a:pt x="-431720" y="380179"/>
                    <a:pt x="251391" y="108815"/>
                    <a:pt x="510247" y="0"/>
                  </a:cubicBezTo>
                  <a:cubicBezTo>
                    <a:pt x="768430" y="407047"/>
                    <a:pt x="1451541" y="1465637"/>
                    <a:pt x="619840" y="3694320"/>
                  </a:cubicBezTo>
                  <a:lnTo>
                    <a:pt x="399309" y="3567369"/>
                  </a:lnTo>
                  <a:close/>
                </a:path>
              </a:pathLst>
            </a:custGeom>
            <a:solidFill>
              <a:srgbClr val="FFFFFF">
                <a:alpha val="941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g1149847002c_4_2"/>
            <p:cNvSpPr/>
            <p:nvPr/>
          </p:nvSpPr>
          <p:spPr>
            <a:xfrm>
              <a:off x="7205043" y="2367351"/>
              <a:ext cx="250838" cy="704311"/>
            </a:xfrm>
            <a:custGeom>
              <a:rect b="b" l="l" r="r" t="t"/>
              <a:pathLst>
                <a:path extrusionOk="0" h="1035752" w="368879">
                  <a:moveTo>
                    <a:pt x="0" y="621989"/>
                  </a:moveTo>
                  <a:cubicBezTo>
                    <a:pt x="115645" y="766403"/>
                    <a:pt x="244064" y="924923"/>
                    <a:pt x="334159" y="1035753"/>
                  </a:cubicBezTo>
                  <a:cubicBezTo>
                    <a:pt x="434340" y="734834"/>
                    <a:pt x="300542" y="314353"/>
                    <a:pt x="151279" y="0"/>
                  </a:cubicBezTo>
                  <a:cubicBezTo>
                    <a:pt x="115645" y="195463"/>
                    <a:pt x="65891" y="402345"/>
                    <a:pt x="0" y="621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g1149847002c_4_2"/>
            <p:cNvSpPr/>
            <p:nvPr/>
          </p:nvSpPr>
          <p:spPr>
            <a:xfrm>
              <a:off x="6581373" y="2034344"/>
              <a:ext cx="250454" cy="560435"/>
            </a:xfrm>
            <a:custGeom>
              <a:rect b="b" l="l" r="r" t="t"/>
              <a:pathLst>
                <a:path extrusionOk="0" h="824169" w="368315">
                  <a:moveTo>
                    <a:pt x="216364" y="0"/>
                  </a:moveTo>
                  <a:cubicBezTo>
                    <a:pt x="67774" y="142399"/>
                    <a:pt x="-65352" y="408390"/>
                    <a:pt x="34828" y="824169"/>
                  </a:cubicBezTo>
                  <a:cubicBezTo>
                    <a:pt x="124924" y="816780"/>
                    <a:pt x="252671" y="806705"/>
                    <a:pt x="368315" y="795958"/>
                  </a:cubicBezTo>
                  <a:cubicBezTo>
                    <a:pt x="302425" y="500412"/>
                    <a:pt x="252671" y="236437"/>
                    <a:pt x="216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g1149847002c_4_2"/>
            <p:cNvSpPr/>
            <p:nvPr/>
          </p:nvSpPr>
          <p:spPr>
            <a:xfrm>
              <a:off x="6674321" y="621337"/>
              <a:ext cx="693265" cy="2512137"/>
            </a:xfrm>
            <a:custGeom>
              <a:rect b="b" l="l" r="r" t="t"/>
              <a:pathLst>
                <a:path extrusionOk="0" h="3694319" w="1019507">
                  <a:moveTo>
                    <a:pt x="399145" y="3567369"/>
                  </a:moveTo>
                  <a:cubicBezTo>
                    <a:pt x="-431884" y="379507"/>
                    <a:pt x="251899" y="108815"/>
                    <a:pt x="510083" y="0"/>
                  </a:cubicBezTo>
                  <a:cubicBezTo>
                    <a:pt x="768266" y="407047"/>
                    <a:pt x="1451377" y="1465637"/>
                    <a:pt x="619676" y="3694319"/>
                  </a:cubicBezTo>
                  <a:lnTo>
                    <a:pt x="399145" y="356736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g1149847002c_4_2"/>
            <p:cNvSpPr/>
            <p:nvPr/>
          </p:nvSpPr>
          <p:spPr>
            <a:xfrm>
              <a:off x="7019737" y="621337"/>
              <a:ext cx="346408" cy="2512137"/>
            </a:xfrm>
            <a:custGeom>
              <a:rect b="b" l="l" r="r" t="t"/>
              <a:pathLst>
                <a:path extrusionOk="0" h="3694319" w="509424">
                  <a:moveTo>
                    <a:pt x="109593" y="3694319"/>
                  </a:moveTo>
                  <a:cubicBezTo>
                    <a:pt x="941294" y="1465637"/>
                    <a:pt x="258183" y="407047"/>
                    <a:pt x="0" y="0"/>
                  </a:cubicBezTo>
                  <a:lnTo>
                    <a:pt x="0" y="3631180"/>
                  </a:lnTo>
                  <a:lnTo>
                    <a:pt x="109593" y="369431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g1149847002c_4_2"/>
            <p:cNvSpPr/>
            <p:nvPr/>
          </p:nvSpPr>
          <p:spPr>
            <a:xfrm>
              <a:off x="6841258" y="1023407"/>
              <a:ext cx="347472" cy="518588"/>
            </a:xfrm>
            <a:custGeom>
              <a:rect b="b" l="l" r="r" t="t"/>
              <a:pathLst>
                <a:path extrusionOk="0" h="762629" w="510988">
                  <a:moveTo>
                    <a:pt x="510988" y="528752"/>
                  </a:moveTo>
                  <a:cubicBezTo>
                    <a:pt x="510988" y="722871"/>
                    <a:pt x="396688" y="814222"/>
                    <a:pt x="255494" y="732947"/>
                  </a:cubicBezTo>
                  <a:cubicBezTo>
                    <a:pt x="114300" y="651672"/>
                    <a:pt x="0" y="427997"/>
                    <a:pt x="0" y="233878"/>
                  </a:cubicBezTo>
                  <a:cubicBezTo>
                    <a:pt x="0" y="39758"/>
                    <a:pt x="114300" y="-51592"/>
                    <a:pt x="255494" y="29683"/>
                  </a:cubicBezTo>
                  <a:cubicBezTo>
                    <a:pt x="396688" y="110958"/>
                    <a:pt x="510988" y="334632"/>
                    <a:pt x="510988" y="528752"/>
                  </a:cubicBezTo>
                  <a:close/>
                </a:path>
              </a:pathLst>
            </a:custGeom>
            <a:gradFill>
              <a:gsLst>
                <a:gs pos="0">
                  <a:srgbClr val="FF9E44">
                    <a:alpha val="29411"/>
                  </a:srgbClr>
                </a:gs>
                <a:gs pos="100000">
                  <a:srgbClr val="FF4093">
                    <a:alpha val="29411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g1149847002c_4_2"/>
            <p:cNvSpPr/>
            <p:nvPr/>
          </p:nvSpPr>
          <p:spPr>
            <a:xfrm>
              <a:off x="5927471" y="3218110"/>
              <a:ext cx="2000707" cy="1925388"/>
            </a:xfrm>
            <a:custGeom>
              <a:rect b="b" l="l" r="r" t="t"/>
              <a:pathLst>
                <a:path extrusionOk="0" h="2831453" w="2942216">
                  <a:moveTo>
                    <a:pt x="1809974" y="581624"/>
                  </a:moveTo>
                  <a:cubicBezTo>
                    <a:pt x="1751479" y="486244"/>
                    <a:pt x="1723241" y="365339"/>
                    <a:pt x="1698363" y="259211"/>
                  </a:cubicBezTo>
                  <a:cubicBezTo>
                    <a:pt x="1669452" y="136962"/>
                    <a:pt x="1645248" y="32850"/>
                    <a:pt x="1584736" y="6654"/>
                  </a:cubicBezTo>
                  <a:cubicBezTo>
                    <a:pt x="1515484" y="-23573"/>
                    <a:pt x="1484555" y="53001"/>
                    <a:pt x="1440852" y="159128"/>
                  </a:cubicBezTo>
                  <a:lnTo>
                    <a:pt x="1440852" y="159128"/>
                  </a:lnTo>
                  <a:cubicBezTo>
                    <a:pt x="1415303" y="221596"/>
                    <a:pt x="1385047" y="295482"/>
                    <a:pt x="1340672" y="363323"/>
                  </a:cubicBezTo>
                  <a:cubicBezTo>
                    <a:pt x="1292935" y="312946"/>
                    <a:pt x="1242508" y="271301"/>
                    <a:pt x="1189392" y="241075"/>
                  </a:cubicBezTo>
                  <a:cubicBezTo>
                    <a:pt x="966844" y="112781"/>
                    <a:pt x="781274" y="223611"/>
                    <a:pt x="737571" y="488259"/>
                  </a:cubicBezTo>
                  <a:cubicBezTo>
                    <a:pt x="707315" y="465421"/>
                    <a:pt x="677059" y="444598"/>
                    <a:pt x="646131" y="426463"/>
                  </a:cubicBezTo>
                  <a:cubicBezTo>
                    <a:pt x="289112" y="220924"/>
                    <a:pt x="0" y="454002"/>
                    <a:pt x="0" y="948369"/>
                  </a:cubicBezTo>
                  <a:cubicBezTo>
                    <a:pt x="0" y="1442065"/>
                    <a:pt x="289112" y="2008975"/>
                    <a:pt x="645459" y="2214513"/>
                  </a:cubicBezTo>
                  <a:cubicBezTo>
                    <a:pt x="991721" y="2414007"/>
                    <a:pt x="1274781" y="2199736"/>
                    <a:pt x="1290918" y="1735595"/>
                  </a:cubicBezTo>
                  <a:cubicBezTo>
                    <a:pt x="1356136" y="1856500"/>
                    <a:pt x="1442869" y="1957926"/>
                    <a:pt x="1539016" y="2013005"/>
                  </a:cubicBezTo>
                  <a:cubicBezTo>
                    <a:pt x="1563893" y="2027110"/>
                    <a:pt x="1588098" y="2037858"/>
                    <a:pt x="1610958" y="2044575"/>
                  </a:cubicBezTo>
                  <a:cubicBezTo>
                    <a:pt x="1749462" y="2348852"/>
                    <a:pt x="1955875" y="2610813"/>
                    <a:pt x="2186492" y="2743808"/>
                  </a:cubicBezTo>
                  <a:cubicBezTo>
                    <a:pt x="2603351" y="2984275"/>
                    <a:pt x="2941544" y="2712911"/>
                    <a:pt x="2942216" y="2137940"/>
                  </a:cubicBezTo>
                  <a:cubicBezTo>
                    <a:pt x="2942216" y="1562970"/>
                    <a:pt x="2604023" y="901351"/>
                    <a:pt x="2187164" y="660884"/>
                  </a:cubicBezTo>
                  <a:cubicBezTo>
                    <a:pt x="2049332" y="581624"/>
                    <a:pt x="1920912" y="557443"/>
                    <a:pt x="1809974" y="58162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6400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59999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g1149847002c_4_2"/>
            <p:cNvSpPr/>
            <p:nvPr/>
          </p:nvSpPr>
          <p:spPr>
            <a:xfrm>
              <a:off x="7607984" y="2122600"/>
              <a:ext cx="1238097" cy="1358380"/>
            </a:xfrm>
            <a:custGeom>
              <a:rect b="b" l="l" r="r" t="t"/>
              <a:pathLst>
                <a:path extrusionOk="0" h="1997618" w="1820731">
                  <a:moveTo>
                    <a:pt x="0" y="0"/>
                  </a:moveTo>
                  <a:lnTo>
                    <a:pt x="1820059" y="1049858"/>
                  </a:lnTo>
                  <a:lnTo>
                    <a:pt x="1820732" y="1997619"/>
                  </a:lnTo>
                  <a:lnTo>
                    <a:pt x="161365" y="1040454"/>
                  </a:lnTo>
                  <a:lnTo>
                    <a:pt x="673" y="10928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g1149847002c_4_2"/>
            <p:cNvSpPr/>
            <p:nvPr/>
          </p:nvSpPr>
          <p:spPr>
            <a:xfrm>
              <a:off x="8482162" y="2772238"/>
              <a:ext cx="467258" cy="444419"/>
            </a:xfrm>
            <a:custGeom>
              <a:rect b="b" l="l" r="r" t="t"/>
              <a:pathLst>
                <a:path extrusionOk="0" h="653558" w="687144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g1149847002c_4_2"/>
            <p:cNvSpPr/>
            <p:nvPr/>
          </p:nvSpPr>
          <p:spPr>
            <a:xfrm>
              <a:off x="7924874" y="2461522"/>
              <a:ext cx="271119" cy="212846"/>
            </a:xfrm>
            <a:custGeom>
              <a:rect b="b" l="l" r="r" t="t"/>
              <a:pathLst>
                <a:path extrusionOk="0" h="313009" w="398705">
                  <a:moveTo>
                    <a:pt x="0" y="0"/>
                  </a:moveTo>
                  <a:lnTo>
                    <a:pt x="398705" y="229719"/>
                  </a:lnTo>
                  <a:lnTo>
                    <a:pt x="398705" y="313009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g1149847002c_4_2"/>
            <p:cNvSpPr/>
            <p:nvPr/>
          </p:nvSpPr>
          <p:spPr>
            <a:xfrm>
              <a:off x="7925329" y="2574344"/>
              <a:ext cx="489204" cy="338910"/>
            </a:xfrm>
            <a:custGeom>
              <a:rect b="b" l="l" r="r" t="t"/>
              <a:pathLst>
                <a:path extrusionOk="0" h="498397" w="719417">
                  <a:moveTo>
                    <a:pt x="0" y="0"/>
                  </a:moveTo>
                  <a:lnTo>
                    <a:pt x="719418" y="415107"/>
                  </a:lnTo>
                  <a:lnTo>
                    <a:pt x="719418" y="498397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g1149847002c_4_2"/>
            <p:cNvSpPr/>
            <p:nvPr/>
          </p:nvSpPr>
          <p:spPr>
            <a:xfrm>
              <a:off x="7925329" y="2687166"/>
              <a:ext cx="633221" cy="422039"/>
            </a:xfrm>
            <a:custGeom>
              <a:rect b="b" l="l" r="r" t="t"/>
              <a:pathLst>
                <a:path extrusionOk="0" h="620645" w="931208">
                  <a:moveTo>
                    <a:pt x="0" y="0"/>
                  </a:moveTo>
                  <a:lnTo>
                    <a:pt x="931209" y="537356"/>
                  </a:lnTo>
                  <a:lnTo>
                    <a:pt x="931209" y="620646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g1149847002c_4_2"/>
            <p:cNvSpPr/>
            <p:nvPr/>
          </p:nvSpPr>
          <p:spPr>
            <a:xfrm>
              <a:off x="7718167" y="2337816"/>
              <a:ext cx="140817" cy="208665"/>
            </a:xfrm>
            <a:custGeom>
              <a:rect b="b" l="l" r="r" t="t"/>
              <a:pathLst>
                <a:path extrusionOk="0" h="306860" w="207084">
                  <a:moveTo>
                    <a:pt x="207085" y="212875"/>
                  </a:moveTo>
                  <a:cubicBezTo>
                    <a:pt x="207085" y="290792"/>
                    <a:pt x="160693" y="327735"/>
                    <a:pt x="103543" y="294822"/>
                  </a:cubicBezTo>
                  <a:cubicBezTo>
                    <a:pt x="46393" y="261909"/>
                    <a:pt x="0" y="171902"/>
                    <a:pt x="0" y="93985"/>
                  </a:cubicBezTo>
                  <a:cubicBezTo>
                    <a:pt x="0" y="16069"/>
                    <a:pt x="46393" y="-20874"/>
                    <a:pt x="103543" y="12039"/>
                  </a:cubicBezTo>
                  <a:cubicBezTo>
                    <a:pt x="161365" y="44952"/>
                    <a:pt x="207085" y="134959"/>
                    <a:pt x="207085" y="2128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g1149847002c_4_2"/>
            <p:cNvSpPr/>
            <p:nvPr/>
          </p:nvSpPr>
          <p:spPr>
            <a:xfrm>
              <a:off x="5312360" y="505331"/>
              <a:ext cx="1238097" cy="1456582"/>
            </a:xfrm>
            <a:custGeom>
              <a:rect b="b" l="l" r="r" t="t"/>
              <a:pathLst>
                <a:path extrusionOk="0" h="2142033" w="1820731">
                  <a:moveTo>
                    <a:pt x="1820059" y="1049187"/>
                  </a:moveTo>
                  <a:lnTo>
                    <a:pt x="0" y="0"/>
                  </a:lnTo>
                  <a:lnTo>
                    <a:pt x="672" y="947761"/>
                  </a:lnTo>
                  <a:lnTo>
                    <a:pt x="1660039" y="1904254"/>
                  </a:lnTo>
                  <a:lnTo>
                    <a:pt x="1820732" y="2142034"/>
                  </a:lnTo>
                  <a:lnTo>
                    <a:pt x="1820059" y="10491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g1149847002c_4_2"/>
            <p:cNvSpPr/>
            <p:nvPr/>
          </p:nvSpPr>
          <p:spPr>
            <a:xfrm>
              <a:off x="5180778" y="581304"/>
              <a:ext cx="467258" cy="444419"/>
            </a:xfrm>
            <a:custGeom>
              <a:rect b="b" l="l" r="r" t="t"/>
              <a:pathLst>
                <a:path extrusionOk="0" h="653558" w="687144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g1149847002c_4_2"/>
            <p:cNvSpPr/>
            <p:nvPr/>
          </p:nvSpPr>
          <p:spPr>
            <a:xfrm>
              <a:off x="5957976" y="1033957"/>
              <a:ext cx="271119" cy="212846"/>
            </a:xfrm>
            <a:custGeom>
              <a:rect b="b" l="l" r="r" t="t"/>
              <a:pathLst>
                <a:path extrusionOk="0" h="313009" w="398705">
                  <a:moveTo>
                    <a:pt x="398705" y="229720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398705" y="313010"/>
                  </a:lnTo>
                  <a:lnTo>
                    <a:pt x="398705" y="229720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g1149847002c_4_2"/>
            <p:cNvSpPr/>
            <p:nvPr/>
          </p:nvSpPr>
          <p:spPr>
            <a:xfrm>
              <a:off x="5707561" y="1002113"/>
              <a:ext cx="522579" cy="358093"/>
            </a:xfrm>
            <a:custGeom>
              <a:rect b="b" l="l" r="r" t="t"/>
              <a:pathLst>
                <a:path extrusionOk="0" h="526608" w="768499">
                  <a:moveTo>
                    <a:pt x="768499" y="443318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768499" y="526608"/>
                  </a:lnTo>
                  <a:lnTo>
                    <a:pt x="768499" y="443318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g1149847002c_4_2"/>
            <p:cNvSpPr/>
            <p:nvPr/>
          </p:nvSpPr>
          <p:spPr>
            <a:xfrm>
              <a:off x="5597378" y="1051245"/>
              <a:ext cx="633221" cy="422039"/>
            </a:xfrm>
            <a:custGeom>
              <a:rect b="b" l="l" r="r" t="t"/>
              <a:pathLst>
                <a:path extrusionOk="0" h="620645" w="931208">
                  <a:moveTo>
                    <a:pt x="931209" y="537356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931209" y="620646"/>
                  </a:lnTo>
                  <a:lnTo>
                    <a:pt x="931209" y="537356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g1149847002c_4_2"/>
            <p:cNvSpPr/>
            <p:nvPr/>
          </p:nvSpPr>
          <p:spPr>
            <a:xfrm>
              <a:off x="6294443" y="1222979"/>
              <a:ext cx="140817" cy="208472"/>
            </a:xfrm>
            <a:custGeom>
              <a:rect b="b" l="l" r="r" t="t"/>
              <a:pathLst>
                <a:path extrusionOk="0" h="306577" w="207084">
                  <a:moveTo>
                    <a:pt x="0" y="93703"/>
                  </a:moveTo>
                  <a:cubicBezTo>
                    <a:pt x="0" y="171619"/>
                    <a:pt x="46392" y="261626"/>
                    <a:pt x="103542" y="294539"/>
                  </a:cubicBezTo>
                  <a:cubicBezTo>
                    <a:pt x="160692" y="327452"/>
                    <a:pt x="207085" y="290509"/>
                    <a:pt x="207085" y="212593"/>
                  </a:cubicBezTo>
                  <a:cubicBezTo>
                    <a:pt x="207085" y="134676"/>
                    <a:pt x="160692" y="44669"/>
                    <a:pt x="103542" y="11756"/>
                  </a:cubicBezTo>
                  <a:cubicBezTo>
                    <a:pt x="46392" y="-20485"/>
                    <a:pt x="0" y="15786"/>
                    <a:pt x="0" y="93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g1149847002c_4_2"/>
            <p:cNvSpPr/>
            <p:nvPr/>
          </p:nvSpPr>
          <p:spPr>
            <a:xfrm>
              <a:off x="5644729" y="1476602"/>
              <a:ext cx="739292" cy="810735"/>
            </a:xfrm>
            <a:custGeom>
              <a:rect b="b" l="l" r="r" t="t"/>
              <a:pathLst>
                <a:path extrusionOk="0" h="1192257" w="1087194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258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g1149847002c_4_2"/>
            <p:cNvSpPr/>
            <p:nvPr/>
          </p:nvSpPr>
          <p:spPr>
            <a:xfrm>
              <a:off x="5833224" y="1677226"/>
              <a:ext cx="253288" cy="192292"/>
            </a:xfrm>
            <a:custGeom>
              <a:rect b="b" l="l" r="r" t="t"/>
              <a:pathLst>
                <a:path extrusionOk="0" h="282783" w="372483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g1149847002c_4_2"/>
            <p:cNvSpPr/>
            <p:nvPr/>
          </p:nvSpPr>
          <p:spPr>
            <a:xfrm>
              <a:off x="5833224" y="1769576"/>
              <a:ext cx="473659" cy="319726"/>
            </a:xfrm>
            <a:custGeom>
              <a:rect b="b" l="l" r="r" t="t"/>
              <a:pathLst>
                <a:path extrusionOk="0" h="470186" w="696557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g1149847002c_4_2"/>
            <p:cNvSpPr/>
            <p:nvPr/>
          </p:nvSpPr>
          <p:spPr>
            <a:xfrm>
              <a:off x="5710748" y="1604650"/>
              <a:ext cx="84124" cy="124724"/>
            </a:xfrm>
            <a:custGeom>
              <a:rect b="b" l="l" r="r" t="t"/>
              <a:pathLst>
                <a:path extrusionOk="0" h="183417" w="123712">
                  <a:moveTo>
                    <a:pt x="123713" y="127308"/>
                  </a:moveTo>
                  <a:cubicBezTo>
                    <a:pt x="123713" y="173655"/>
                    <a:pt x="96146" y="195821"/>
                    <a:pt x="61856" y="176342"/>
                  </a:cubicBezTo>
                  <a:cubicBezTo>
                    <a:pt x="27566" y="156863"/>
                    <a:pt x="0" y="103127"/>
                    <a:pt x="0" y="56109"/>
                  </a:cubicBezTo>
                  <a:cubicBezTo>
                    <a:pt x="0" y="9762"/>
                    <a:pt x="27566" y="-12404"/>
                    <a:pt x="61856" y="7075"/>
                  </a:cubicBezTo>
                  <a:cubicBezTo>
                    <a:pt x="95474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g1149847002c_4_2"/>
            <p:cNvSpPr/>
            <p:nvPr/>
          </p:nvSpPr>
          <p:spPr>
            <a:xfrm>
              <a:off x="7831081" y="1765936"/>
              <a:ext cx="739292" cy="811192"/>
            </a:xfrm>
            <a:custGeom>
              <a:rect b="b" l="l" r="r" t="t"/>
              <a:pathLst>
                <a:path extrusionOk="0" h="1192929" w="1087194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929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g1149847002c_4_2"/>
            <p:cNvSpPr/>
            <p:nvPr/>
          </p:nvSpPr>
          <p:spPr>
            <a:xfrm>
              <a:off x="8019577" y="1967015"/>
              <a:ext cx="253288" cy="192292"/>
            </a:xfrm>
            <a:custGeom>
              <a:rect b="b" l="l" r="r" t="t"/>
              <a:pathLst>
                <a:path extrusionOk="0" h="282783" w="372483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g1149847002c_4_2"/>
            <p:cNvSpPr/>
            <p:nvPr/>
          </p:nvSpPr>
          <p:spPr>
            <a:xfrm>
              <a:off x="8020032" y="2059365"/>
              <a:ext cx="473659" cy="319726"/>
            </a:xfrm>
            <a:custGeom>
              <a:rect b="b" l="l" r="r" t="t"/>
              <a:pathLst>
                <a:path extrusionOk="0" h="470186" w="696557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g1149847002c_4_2"/>
            <p:cNvSpPr/>
            <p:nvPr/>
          </p:nvSpPr>
          <p:spPr>
            <a:xfrm>
              <a:off x="7897101" y="1894439"/>
              <a:ext cx="84125" cy="124724"/>
            </a:xfrm>
            <a:custGeom>
              <a:rect b="b" l="l" r="r" t="t"/>
              <a:pathLst>
                <a:path extrusionOk="0" h="183417" w="123713">
                  <a:moveTo>
                    <a:pt x="123713" y="127308"/>
                  </a:moveTo>
                  <a:cubicBezTo>
                    <a:pt x="123713" y="173655"/>
                    <a:pt x="96146" y="195821"/>
                    <a:pt x="61857" y="176342"/>
                  </a:cubicBezTo>
                  <a:cubicBezTo>
                    <a:pt x="27567" y="156863"/>
                    <a:pt x="0" y="103127"/>
                    <a:pt x="0" y="56109"/>
                  </a:cubicBezTo>
                  <a:cubicBezTo>
                    <a:pt x="0" y="9762"/>
                    <a:pt x="27567" y="-12404"/>
                    <a:pt x="61857" y="7075"/>
                  </a:cubicBezTo>
                  <a:cubicBezTo>
                    <a:pt x="96146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0" name="Google Shape;390;g1149847002c_4_2"/>
          <p:cNvSpPr txBox="1"/>
          <p:nvPr>
            <p:ph idx="4294967295" type="ctrTitle"/>
          </p:nvPr>
        </p:nvSpPr>
        <p:spPr>
          <a:xfrm>
            <a:off x="446300" y="123950"/>
            <a:ext cx="49947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</a:pPr>
            <a:r>
              <a:rPr lang="en"/>
              <a:t>P2P Network Advantages</a:t>
            </a:r>
            <a:endParaRPr b="1" i="0" u="none" cap="none" strike="noStrike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91" name="Google Shape;391;g1149847002c_4_2"/>
          <p:cNvSpPr txBox="1"/>
          <p:nvPr>
            <p:ph idx="4294967295" type="subTitle"/>
          </p:nvPr>
        </p:nvSpPr>
        <p:spPr>
          <a:xfrm>
            <a:off x="174350" y="806675"/>
            <a:ext cx="8140200" cy="39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No need for a network operating system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Does not need an expensive server because individual workstations are used to access the files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No need for specialist staff such as network technicians because each user sets their own permissions as to which files they are willing to share.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Much easier to set up than a client-server network - does not need specialist knowledge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If one computer fails it will not disrupt any other part of the network. It just means that those files aren't available to other users at that time.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149847002c_0_6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7" name="Google Shape;397;g1149847002c_0_6"/>
          <p:cNvGrpSpPr/>
          <p:nvPr/>
        </p:nvGrpSpPr>
        <p:grpSpPr>
          <a:xfrm>
            <a:off x="5375353" y="450592"/>
            <a:ext cx="3768642" cy="4646356"/>
            <a:chOff x="5180778" y="497142"/>
            <a:chExt cx="3768642" cy="4646356"/>
          </a:xfrm>
        </p:grpSpPr>
        <p:sp>
          <p:nvSpPr>
            <p:cNvPr id="398" name="Google Shape;398;g1149847002c_0_6"/>
            <p:cNvSpPr/>
            <p:nvPr/>
          </p:nvSpPr>
          <p:spPr>
            <a:xfrm>
              <a:off x="6839939" y="497142"/>
              <a:ext cx="693376" cy="2512137"/>
            </a:xfrm>
            <a:custGeom>
              <a:rect b="b" l="l" r="r" t="t"/>
              <a:pathLst>
                <a:path extrusionOk="0" h="3694319" w="1019671">
                  <a:moveTo>
                    <a:pt x="399309" y="3567369"/>
                  </a:moveTo>
                  <a:cubicBezTo>
                    <a:pt x="-431720" y="380179"/>
                    <a:pt x="251391" y="108815"/>
                    <a:pt x="510247" y="0"/>
                  </a:cubicBezTo>
                  <a:cubicBezTo>
                    <a:pt x="768430" y="407047"/>
                    <a:pt x="1451541" y="1465637"/>
                    <a:pt x="619840" y="3694320"/>
                  </a:cubicBezTo>
                  <a:lnTo>
                    <a:pt x="399309" y="3567369"/>
                  </a:lnTo>
                  <a:close/>
                </a:path>
              </a:pathLst>
            </a:custGeom>
            <a:solidFill>
              <a:srgbClr val="FFFFFF">
                <a:alpha val="941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g1149847002c_0_6"/>
            <p:cNvSpPr/>
            <p:nvPr/>
          </p:nvSpPr>
          <p:spPr>
            <a:xfrm>
              <a:off x="7205043" y="2367351"/>
              <a:ext cx="250838" cy="704311"/>
            </a:xfrm>
            <a:custGeom>
              <a:rect b="b" l="l" r="r" t="t"/>
              <a:pathLst>
                <a:path extrusionOk="0" h="1035752" w="368879">
                  <a:moveTo>
                    <a:pt x="0" y="621989"/>
                  </a:moveTo>
                  <a:cubicBezTo>
                    <a:pt x="115645" y="766403"/>
                    <a:pt x="244064" y="924923"/>
                    <a:pt x="334159" y="1035753"/>
                  </a:cubicBezTo>
                  <a:cubicBezTo>
                    <a:pt x="434340" y="734834"/>
                    <a:pt x="300542" y="314353"/>
                    <a:pt x="151279" y="0"/>
                  </a:cubicBezTo>
                  <a:cubicBezTo>
                    <a:pt x="115645" y="195463"/>
                    <a:pt x="65891" y="402345"/>
                    <a:pt x="0" y="621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g1149847002c_0_6"/>
            <p:cNvSpPr/>
            <p:nvPr/>
          </p:nvSpPr>
          <p:spPr>
            <a:xfrm>
              <a:off x="6581373" y="2034344"/>
              <a:ext cx="250454" cy="560435"/>
            </a:xfrm>
            <a:custGeom>
              <a:rect b="b" l="l" r="r" t="t"/>
              <a:pathLst>
                <a:path extrusionOk="0" h="824169" w="368315">
                  <a:moveTo>
                    <a:pt x="216364" y="0"/>
                  </a:moveTo>
                  <a:cubicBezTo>
                    <a:pt x="67774" y="142399"/>
                    <a:pt x="-65352" y="408390"/>
                    <a:pt x="34828" y="824169"/>
                  </a:cubicBezTo>
                  <a:cubicBezTo>
                    <a:pt x="124924" y="816780"/>
                    <a:pt x="252671" y="806705"/>
                    <a:pt x="368315" y="795958"/>
                  </a:cubicBezTo>
                  <a:cubicBezTo>
                    <a:pt x="302425" y="500412"/>
                    <a:pt x="252671" y="236437"/>
                    <a:pt x="216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g1149847002c_0_6"/>
            <p:cNvSpPr/>
            <p:nvPr/>
          </p:nvSpPr>
          <p:spPr>
            <a:xfrm>
              <a:off x="6674321" y="621337"/>
              <a:ext cx="693265" cy="2512137"/>
            </a:xfrm>
            <a:custGeom>
              <a:rect b="b" l="l" r="r" t="t"/>
              <a:pathLst>
                <a:path extrusionOk="0" h="3694319" w="1019507">
                  <a:moveTo>
                    <a:pt x="399145" y="3567369"/>
                  </a:moveTo>
                  <a:cubicBezTo>
                    <a:pt x="-431884" y="379507"/>
                    <a:pt x="251899" y="108815"/>
                    <a:pt x="510083" y="0"/>
                  </a:cubicBezTo>
                  <a:cubicBezTo>
                    <a:pt x="768266" y="407047"/>
                    <a:pt x="1451377" y="1465637"/>
                    <a:pt x="619676" y="3694319"/>
                  </a:cubicBezTo>
                  <a:lnTo>
                    <a:pt x="399145" y="356736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g1149847002c_0_6"/>
            <p:cNvSpPr/>
            <p:nvPr/>
          </p:nvSpPr>
          <p:spPr>
            <a:xfrm>
              <a:off x="7019737" y="621337"/>
              <a:ext cx="346408" cy="2512137"/>
            </a:xfrm>
            <a:custGeom>
              <a:rect b="b" l="l" r="r" t="t"/>
              <a:pathLst>
                <a:path extrusionOk="0" h="3694319" w="509424">
                  <a:moveTo>
                    <a:pt x="109593" y="3694319"/>
                  </a:moveTo>
                  <a:cubicBezTo>
                    <a:pt x="941294" y="1465637"/>
                    <a:pt x="258183" y="407047"/>
                    <a:pt x="0" y="0"/>
                  </a:cubicBezTo>
                  <a:lnTo>
                    <a:pt x="0" y="3631180"/>
                  </a:lnTo>
                  <a:lnTo>
                    <a:pt x="109593" y="369431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g1149847002c_0_6"/>
            <p:cNvSpPr/>
            <p:nvPr/>
          </p:nvSpPr>
          <p:spPr>
            <a:xfrm>
              <a:off x="6841258" y="1023407"/>
              <a:ext cx="347472" cy="518588"/>
            </a:xfrm>
            <a:custGeom>
              <a:rect b="b" l="l" r="r" t="t"/>
              <a:pathLst>
                <a:path extrusionOk="0" h="762629" w="510988">
                  <a:moveTo>
                    <a:pt x="510988" y="528752"/>
                  </a:moveTo>
                  <a:cubicBezTo>
                    <a:pt x="510988" y="722871"/>
                    <a:pt x="396688" y="814222"/>
                    <a:pt x="255494" y="732947"/>
                  </a:cubicBezTo>
                  <a:cubicBezTo>
                    <a:pt x="114300" y="651672"/>
                    <a:pt x="0" y="427997"/>
                    <a:pt x="0" y="233878"/>
                  </a:cubicBezTo>
                  <a:cubicBezTo>
                    <a:pt x="0" y="39758"/>
                    <a:pt x="114300" y="-51592"/>
                    <a:pt x="255494" y="29683"/>
                  </a:cubicBezTo>
                  <a:cubicBezTo>
                    <a:pt x="396688" y="110958"/>
                    <a:pt x="510988" y="334632"/>
                    <a:pt x="510988" y="528752"/>
                  </a:cubicBezTo>
                  <a:close/>
                </a:path>
              </a:pathLst>
            </a:custGeom>
            <a:gradFill>
              <a:gsLst>
                <a:gs pos="0">
                  <a:srgbClr val="FF9E44">
                    <a:alpha val="29411"/>
                  </a:srgbClr>
                </a:gs>
                <a:gs pos="100000">
                  <a:srgbClr val="FF4093">
                    <a:alpha val="29411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g1149847002c_0_6"/>
            <p:cNvSpPr/>
            <p:nvPr/>
          </p:nvSpPr>
          <p:spPr>
            <a:xfrm>
              <a:off x="5927471" y="3218110"/>
              <a:ext cx="2000707" cy="1925388"/>
            </a:xfrm>
            <a:custGeom>
              <a:rect b="b" l="l" r="r" t="t"/>
              <a:pathLst>
                <a:path extrusionOk="0" h="2831453" w="2942216">
                  <a:moveTo>
                    <a:pt x="1809974" y="581624"/>
                  </a:moveTo>
                  <a:cubicBezTo>
                    <a:pt x="1751479" y="486244"/>
                    <a:pt x="1723241" y="365339"/>
                    <a:pt x="1698363" y="259211"/>
                  </a:cubicBezTo>
                  <a:cubicBezTo>
                    <a:pt x="1669452" y="136962"/>
                    <a:pt x="1645248" y="32850"/>
                    <a:pt x="1584736" y="6654"/>
                  </a:cubicBezTo>
                  <a:cubicBezTo>
                    <a:pt x="1515484" y="-23573"/>
                    <a:pt x="1484555" y="53001"/>
                    <a:pt x="1440852" y="159128"/>
                  </a:cubicBezTo>
                  <a:lnTo>
                    <a:pt x="1440852" y="159128"/>
                  </a:lnTo>
                  <a:cubicBezTo>
                    <a:pt x="1415303" y="221596"/>
                    <a:pt x="1385047" y="295482"/>
                    <a:pt x="1340672" y="363323"/>
                  </a:cubicBezTo>
                  <a:cubicBezTo>
                    <a:pt x="1292935" y="312946"/>
                    <a:pt x="1242508" y="271301"/>
                    <a:pt x="1189392" y="241075"/>
                  </a:cubicBezTo>
                  <a:cubicBezTo>
                    <a:pt x="966844" y="112781"/>
                    <a:pt x="781274" y="223611"/>
                    <a:pt x="737571" y="488259"/>
                  </a:cubicBezTo>
                  <a:cubicBezTo>
                    <a:pt x="707315" y="465421"/>
                    <a:pt x="677059" y="444598"/>
                    <a:pt x="646131" y="426463"/>
                  </a:cubicBezTo>
                  <a:cubicBezTo>
                    <a:pt x="289112" y="220924"/>
                    <a:pt x="0" y="454002"/>
                    <a:pt x="0" y="948369"/>
                  </a:cubicBezTo>
                  <a:cubicBezTo>
                    <a:pt x="0" y="1442065"/>
                    <a:pt x="289112" y="2008975"/>
                    <a:pt x="645459" y="2214513"/>
                  </a:cubicBezTo>
                  <a:cubicBezTo>
                    <a:pt x="991721" y="2414007"/>
                    <a:pt x="1274781" y="2199736"/>
                    <a:pt x="1290918" y="1735595"/>
                  </a:cubicBezTo>
                  <a:cubicBezTo>
                    <a:pt x="1356136" y="1856500"/>
                    <a:pt x="1442869" y="1957926"/>
                    <a:pt x="1539016" y="2013005"/>
                  </a:cubicBezTo>
                  <a:cubicBezTo>
                    <a:pt x="1563893" y="2027110"/>
                    <a:pt x="1588098" y="2037858"/>
                    <a:pt x="1610958" y="2044575"/>
                  </a:cubicBezTo>
                  <a:cubicBezTo>
                    <a:pt x="1749462" y="2348852"/>
                    <a:pt x="1955875" y="2610813"/>
                    <a:pt x="2186492" y="2743808"/>
                  </a:cubicBezTo>
                  <a:cubicBezTo>
                    <a:pt x="2603351" y="2984275"/>
                    <a:pt x="2941544" y="2712911"/>
                    <a:pt x="2942216" y="2137940"/>
                  </a:cubicBezTo>
                  <a:cubicBezTo>
                    <a:pt x="2942216" y="1562970"/>
                    <a:pt x="2604023" y="901351"/>
                    <a:pt x="2187164" y="660884"/>
                  </a:cubicBezTo>
                  <a:cubicBezTo>
                    <a:pt x="2049332" y="581624"/>
                    <a:pt x="1920912" y="557443"/>
                    <a:pt x="1809974" y="58162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6400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59999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g1149847002c_0_6"/>
            <p:cNvSpPr/>
            <p:nvPr/>
          </p:nvSpPr>
          <p:spPr>
            <a:xfrm>
              <a:off x="7607984" y="2122600"/>
              <a:ext cx="1238097" cy="1358380"/>
            </a:xfrm>
            <a:custGeom>
              <a:rect b="b" l="l" r="r" t="t"/>
              <a:pathLst>
                <a:path extrusionOk="0" h="1997618" w="1820731">
                  <a:moveTo>
                    <a:pt x="0" y="0"/>
                  </a:moveTo>
                  <a:lnTo>
                    <a:pt x="1820059" y="1049858"/>
                  </a:lnTo>
                  <a:lnTo>
                    <a:pt x="1820732" y="1997619"/>
                  </a:lnTo>
                  <a:lnTo>
                    <a:pt x="161365" y="1040454"/>
                  </a:lnTo>
                  <a:lnTo>
                    <a:pt x="673" y="10928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g1149847002c_0_6"/>
            <p:cNvSpPr/>
            <p:nvPr/>
          </p:nvSpPr>
          <p:spPr>
            <a:xfrm>
              <a:off x="8482162" y="2772238"/>
              <a:ext cx="467258" cy="444419"/>
            </a:xfrm>
            <a:custGeom>
              <a:rect b="b" l="l" r="r" t="t"/>
              <a:pathLst>
                <a:path extrusionOk="0" h="653558" w="687144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g1149847002c_0_6"/>
            <p:cNvSpPr/>
            <p:nvPr/>
          </p:nvSpPr>
          <p:spPr>
            <a:xfrm>
              <a:off x="7924874" y="2461522"/>
              <a:ext cx="271119" cy="212846"/>
            </a:xfrm>
            <a:custGeom>
              <a:rect b="b" l="l" r="r" t="t"/>
              <a:pathLst>
                <a:path extrusionOk="0" h="313009" w="398705">
                  <a:moveTo>
                    <a:pt x="0" y="0"/>
                  </a:moveTo>
                  <a:lnTo>
                    <a:pt x="398705" y="229719"/>
                  </a:lnTo>
                  <a:lnTo>
                    <a:pt x="398705" y="313009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g1149847002c_0_6"/>
            <p:cNvSpPr/>
            <p:nvPr/>
          </p:nvSpPr>
          <p:spPr>
            <a:xfrm>
              <a:off x="7925329" y="2574344"/>
              <a:ext cx="489204" cy="338910"/>
            </a:xfrm>
            <a:custGeom>
              <a:rect b="b" l="l" r="r" t="t"/>
              <a:pathLst>
                <a:path extrusionOk="0" h="498397" w="719417">
                  <a:moveTo>
                    <a:pt x="0" y="0"/>
                  </a:moveTo>
                  <a:lnTo>
                    <a:pt x="719418" y="415107"/>
                  </a:lnTo>
                  <a:lnTo>
                    <a:pt x="719418" y="498397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g1149847002c_0_6"/>
            <p:cNvSpPr/>
            <p:nvPr/>
          </p:nvSpPr>
          <p:spPr>
            <a:xfrm>
              <a:off x="7925329" y="2687166"/>
              <a:ext cx="633221" cy="422039"/>
            </a:xfrm>
            <a:custGeom>
              <a:rect b="b" l="l" r="r" t="t"/>
              <a:pathLst>
                <a:path extrusionOk="0" h="620645" w="931208">
                  <a:moveTo>
                    <a:pt x="0" y="0"/>
                  </a:moveTo>
                  <a:lnTo>
                    <a:pt x="931209" y="537356"/>
                  </a:lnTo>
                  <a:lnTo>
                    <a:pt x="931209" y="620646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g1149847002c_0_6"/>
            <p:cNvSpPr/>
            <p:nvPr/>
          </p:nvSpPr>
          <p:spPr>
            <a:xfrm>
              <a:off x="7718167" y="2337816"/>
              <a:ext cx="140817" cy="208665"/>
            </a:xfrm>
            <a:custGeom>
              <a:rect b="b" l="l" r="r" t="t"/>
              <a:pathLst>
                <a:path extrusionOk="0" h="306860" w="207084">
                  <a:moveTo>
                    <a:pt x="207085" y="212875"/>
                  </a:moveTo>
                  <a:cubicBezTo>
                    <a:pt x="207085" y="290792"/>
                    <a:pt x="160693" y="327735"/>
                    <a:pt x="103543" y="294822"/>
                  </a:cubicBezTo>
                  <a:cubicBezTo>
                    <a:pt x="46393" y="261909"/>
                    <a:pt x="0" y="171902"/>
                    <a:pt x="0" y="93985"/>
                  </a:cubicBezTo>
                  <a:cubicBezTo>
                    <a:pt x="0" y="16069"/>
                    <a:pt x="46393" y="-20874"/>
                    <a:pt x="103543" y="12039"/>
                  </a:cubicBezTo>
                  <a:cubicBezTo>
                    <a:pt x="161365" y="44952"/>
                    <a:pt x="207085" y="134959"/>
                    <a:pt x="207085" y="2128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g1149847002c_0_6"/>
            <p:cNvSpPr/>
            <p:nvPr/>
          </p:nvSpPr>
          <p:spPr>
            <a:xfrm>
              <a:off x="5312360" y="505331"/>
              <a:ext cx="1238097" cy="1456582"/>
            </a:xfrm>
            <a:custGeom>
              <a:rect b="b" l="l" r="r" t="t"/>
              <a:pathLst>
                <a:path extrusionOk="0" h="2142033" w="1820731">
                  <a:moveTo>
                    <a:pt x="1820059" y="1049187"/>
                  </a:moveTo>
                  <a:lnTo>
                    <a:pt x="0" y="0"/>
                  </a:lnTo>
                  <a:lnTo>
                    <a:pt x="672" y="947761"/>
                  </a:lnTo>
                  <a:lnTo>
                    <a:pt x="1660039" y="1904254"/>
                  </a:lnTo>
                  <a:lnTo>
                    <a:pt x="1820732" y="2142034"/>
                  </a:lnTo>
                  <a:lnTo>
                    <a:pt x="1820059" y="10491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g1149847002c_0_6"/>
            <p:cNvSpPr/>
            <p:nvPr/>
          </p:nvSpPr>
          <p:spPr>
            <a:xfrm>
              <a:off x="5180778" y="581304"/>
              <a:ext cx="467258" cy="444419"/>
            </a:xfrm>
            <a:custGeom>
              <a:rect b="b" l="l" r="r" t="t"/>
              <a:pathLst>
                <a:path extrusionOk="0" h="653558" w="687144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g1149847002c_0_6"/>
            <p:cNvSpPr/>
            <p:nvPr/>
          </p:nvSpPr>
          <p:spPr>
            <a:xfrm>
              <a:off x="5957976" y="1033957"/>
              <a:ext cx="271119" cy="212846"/>
            </a:xfrm>
            <a:custGeom>
              <a:rect b="b" l="l" r="r" t="t"/>
              <a:pathLst>
                <a:path extrusionOk="0" h="313009" w="398705">
                  <a:moveTo>
                    <a:pt x="398705" y="229720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398705" y="313010"/>
                  </a:lnTo>
                  <a:lnTo>
                    <a:pt x="398705" y="229720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g1149847002c_0_6"/>
            <p:cNvSpPr/>
            <p:nvPr/>
          </p:nvSpPr>
          <p:spPr>
            <a:xfrm>
              <a:off x="5707561" y="1002113"/>
              <a:ext cx="522579" cy="358093"/>
            </a:xfrm>
            <a:custGeom>
              <a:rect b="b" l="l" r="r" t="t"/>
              <a:pathLst>
                <a:path extrusionOk="0" h="526608" w="768499">
                  <a:moveTo>
                    <a:pt x="768499" y="443318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768499" y="526608"/>
                  </a:lnTo>
                  <a:lnTo>
                    <a:pt x="768499" y="443318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g1149847002c_0_6"/>
            <p:cNvSpPr/>
            <p:nvPr/>
          </p:nvSpPr>
          <p:spPr>
            <a:xfrm>
              <a:off x="5597378" y="1051245"/>
              <a:ext cx="633221" cy="422039"/>
            </a:xfrm>
            <a:custGeom>
              <a:rect b="b" l="l" r="r" t="t"/>
              <a:pathLst>
                <a:path extrusionOk="0" h="620645" w="931208">
                  <a:moveTo>
                    <a:pt x="931209" y="537356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931209" y="620646"/>
                  </a:lnTo>
                  <a:lnTo>
                    <a:pt x="931209" y="537356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g1149847002c_0_6"/>
            <p:cNvSpPr/>
            <p:nvPr/>
          </p:nvSpPr>
          <p:spPr>
            <a:xfrm>
              <a:off x="6294443" y="1222979"/>
              <a:ext cx="140817" cy="208472"/>
            </a:xfrm>
            <a:custGeom>
              <a:rect b="b" l="l" r="r" t="t"/>
              <a:pathLst>
                <a:path extrusionOk="0" h="306577" w="207084">
                  <a:moveTo>
                    <a:pt x="0" y="93703"/>
                  </a:moveTo>
                  <a:cubicBezTo>
                    <a:pt x="0" y="171619"/>
                    <a:pt x="46392" y="261626"/>
                    <a:pt x="103542" y="294539"/>
                  </a:cubicBezTo>
                  <a:cubicBezTo>
                    <a:pt x="160692" y="327452"/>
                    <a:pt x="207085" y="290509"/>
                    <a:pt x="207085" y="212593"/>
                  </a:cubicBezTo>
                  <a:cubicBezTo>
                    <a:pt x="207085" y="134676"/>
                    <a:pt x="160692" y="44669"/>
                    <a:pt x="103542" y="11756"/>
                  </a:cubicBezTo>
                  <a:cubicBezTo>
                    <a:pt x="46392" y="-20485"/>
                    <a:pt x="0" y="15786"/>
                    <a:pt x="0" y="93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g1149847002c_0_6"/>
            <p:cNvSpPr/>
            <p:nvPr/>
          </p:nvSpPr>
          <p:spPr>
            <a:xfrm>
              <a:off x="5644729" y="1476602"/>
              <a:ext cx="739292" cy="810735"/>
            </a:xfrm>
            <a:custGeom>
              <a:rect b="b" l="l" r="r" t="t"/>
              <a:pathLst>
                <a:path extrusionOk="0" h="1192257" w="1087194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258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g1149847002c_0_6"/>
            <p:cNvSpPr/>
            <p:nvPr/>
          </p:nvSpPr>
          <p:spPr>
            <a:xfrm>
              <a:off x="5833224" y="1677226"/>
              <a:ext cx="253288" cy="192292"/>
            </a:xfrm>
            <a:custGeom>
              <a:rect b="b" l="l" r="r" t="t"/>
              <a:pathLst>
                <a:path extrusionOk="0" h="282783" w="372483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g1149847002c_0_6"/>
            <p:cNvSpPr/>
            <p:nvPr/>
          </p:nvSpPr>
          <p:spPr>
            <a:xfrm>
              <a:off x="5833224" y="1769576"/>
              <a:ext cx="473659" cy="319726"/>
            </a:xfrm>
            <a:custGeom>
              <a:rect b="b" l="l" r="r" t="t"/>
              <a:pathLst>
                <a:path extrusionOk="0" h="470186" w="696557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g1149847002c_0_6"/>
            <p:cNvSpPr/>
            <p:nvPr/>
          </p:nvSpPr>
          <p:spPr>
            <a:xfrm>
              <a:off x="5710748" y="1604650"/>
              <a:ext cx="84124" cy="124724"/>
            </a:xfrm>
            <a:custGeom>
              <a:rect b="b" l="l" r="r" t="t"/>
              <a:pathLst>
                <a:path extrusionOk="0" h="183417" w="123712">
                  <a:moveTo>
                    <a:pt x="123713" y="127308"/>
                  </a:moveTo>
                  <a:cubicBezTo>
                    <a:pt x="123713" y="173655"/>
                    <a:pt x="96146" y="195821"/>
                    <a:pt x="61856" y="176342"/>
                  </a:cubicBezTo>
                  <a:cubicBezTo>
                    <a:pt x="27566" y="156863"/>
                    <a:pt x="0" y="103127"/>
                    <a:pt x="0" y="56109"/>
                  </a:cubicBezTo>
                  <a:cubicBezTo>
                    <a:pt x="0" y="9762"/>
                    <a:pt x="27566" y="-12404"/>
                    <a:pt x="61856" y="7075"/>
                  </a:cubicBezTo>
                  <a:cubicBezTo>
                    <a:pt x="95474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g1149847002c_0_6"/>
            <p:cNvSpPr/>
            <p:nvPr/>
          </p:nvSpPr>
          <p:spPr>
            <a:xfrm>
              <a:off x="7831081" y="1765936"/>
              <a:ext cx="739292" cy="811192"/>
            </a:xfrm>
            <a:custGeom>
              <a:rect b="b" l="l" r="r" t="t"/>
              <a:pathLst>
                <a:path extrusionOk="0" h="1192929" w="1087194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929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g1149847002c_0_6"/>
            <p:cNvSpPr/>
            <p:nvPr/>
          </p:nvSpPr>
          <p:spPr>
            <a:xfrm>
              <a:off x="8019577" y="1967015"/>
              <a:ext cx="253288" cy="192292"/>
            </a:xfrm>
            <a:custGeom>
              <a:rect b="b" l="l" r="r" t="t"/>
              <a:pathLst>
                <a:path extrusionOk="0" h="282783" w="372483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g1149847002c_0_6"/>
            <p:cNvSpPr/>
            <p:nvPr/>
          </p:nvSpPr>
          <p:spPr>
            <a:xfrm>
              <a:off x="8020032" y="2059365"/>
              <a:ext cx="473659" cy="319726"/>
            </a:xfrm>
            <a:custGeom>
              <a:rect b="b" l="l" r="r" t="t"/>
              <a:pathLst>
                <a:path extrusionOk="0" h="470186" w="696557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g1149847002c_0_6"/>
            <p:cNvSpPr/>
            <p:nvPr/>
          </p:nvSpPr>
          <p:spPr>
            <a:xfrm>
              <a:off x="7897101" y="1894439"/>
              <a:ext cx="84125" cy="124724"/>
            </a:xfrm>
            <a:custGeom>
              <a:rect b="b" l="l" r="r" t="t"/>
              <a:pathLst>
                <a:path extrusionOk="0" h="183417" w="123713">
                  <a:moveTo>
                    <a:pt x="123713" y="127308"/>
                  </a:moveTo>
                  <a:cubicBezTo>
                    <a:pt x="123713" y="173655"/>
                    <a:pt x="96146" y="195821"/>
                    <a:pt x="61857" y="176342"/>
                  </a:cubicBezTo>
                  <a:cubicBezTo>
                    <a:pt x="27567" y="156863"/>
                    <a:pt x="0" y="103127"/>
                    <a:pt x="0" y="56109"/>
                  </a:cubicBezTo>
                  <a:cubicBezTo>
                    <a:pt x="0" y="9762"/>
                    <a:pt x="27567" y="-12404"/>
                    <a:pt x="61857" y="7075"/>
                  </a:cubicBezTo>
                  <a:cubicBezTo>
                    <a:pt x="96146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5" name="Google Shape;425;g1149847002c_0_6"/>
          <p:cNvSpPr txBox="1"/>
          <p:nvPr>
            <p:ph idx="4294967295" type="ctrTitle"/>
          </p:nvPr>
        </p:nvSpPr>
        <p:spPr>
          <a:xfrm>
            <a:off x="446300" y="123950"/>
            <a:ext cx="49947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</a:pPr>
            <a:r>
              <a:rPr lang="en"/>
              <a:t>P2P Network Disadvantages</a:t>
            </a:r>
            <a:endParaRPr b="1" i="0" u="none" cap="none" strike="noStrike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26" name="Google Shape;426;g1149847002c_0_6"/>
          <p:cNvSpPr txBox="1"/>
          <p:nvPr>
            <p:ph idx="4294967295" type="subTitle"/>
          </p:nvPr>
        </p:nvSpPr>
        <p:spPr>
          <a:xfrm>
            <a:off x="174350" y="861525"/>
            <a:ext cx="7862400" cy="38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It can slow down the performance for the user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Files and folders cannot be centrally backed up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Files and resources are not centrally organised into a specific 'shared area'. They are stored on individual computers and might be difficult to locate if the computer's owner doesn't have a logical filing system.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Ensuring that viruses are not introduced to the network is the responsibility of each individual user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There is little or no security besides the permissions. Users often don't need to log onto their workstations.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149847002c_4_182"/>
          <p:cNvSpPr txBox="1"/>
          <p:nvPr>
            <p:ph type="title"/>
          </p:nvPr>
        </p:nvSpPr>
        <p:spPr>
          <a:xfrm>
            <a:off x="703250" y="431350"/>
            <a:ext cx="7887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600"/>
              <a:t>Future Improvement + Ideas</a:t>
            </a:r>
            <a:endParaRPr sz="3600"/>
          </a:p>
        </p:txBody>
      </p:sp>
      <p:sp>
        <p:nvSpPr>
          <p:cNvPr id="432" name="Google Shape;432;g1149847002c_4_182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3" name="Google Shape;433;g1149847002c_4_182"/>
          <p:cNvGrpSpPr/>
          <p:nvPr/>
        </p:nvGrpSpPr>
        <p:grpSpPr>
          <a:xfrm>
            <a:off x="6108075" y="532465"/>
            <a:ext cx="2715746" cy="3830730"/>
            <a:chOff x="6123875" y="728477"/>
            <a:chExt cx="2715746" cy="3830730"/>
          </a:xfrm>
        </p:grpSpPr>
        <p:sp>
          <p:nvSpPr>
            <p:cNvPr id="434" name="Google Shape;434;g1149847002c_4_182"/>
            <p:cNvSpPr/>
            <p:nvPr/>
          </p:nvSpPr>
          <p:spPr>
            <a:xfrm>
              <a:off x="7623440" y="1879668"/>
              <a:ext cx="1216181" cy="1240618"/>
            </a:xfrm>
            <a:custGeom>
              <a:rect b="b" l="l" r="r" t="t"/>
              <a:pathLst>
                <a:path extrusionOk="0" h="2215389" w="2171751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41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g1149847002c_4_182"/>
            <p:cNvSpPr/>
            <p:nvPr/>
          </p:nvSpPr>
          <p:spPr>
            <a:xfrm>
              <a:off x="7882311" y="728477"/>
              <a:ext cx="691063" cy="1048489"/>
            </a:xfrm>
            <a:custGeom>
              <a:rect b="b" l="l" r="r" t="t"/>
              <a:pathLst>
                <a:path extrusionOk="0" h="1872301" w="1234041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41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g1149847002c_4_182"/>
            <p:cNvSpPr/>
            <p:nvPr/>
          </p:nvSpPr>
          <p:spPr>
            <a:xfrm>
              <a:off x="7475329" y="1990661"/>
              <a:ext cx="1216181" cy="1240618"/>
            </a:xfrm>
            <a:custGeom>
              <a:rect b="b" l="l" r="r" t="t"/>
              <a:pathLst>
                <a:path extrusionOk="0" h="2215389" w="2171751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g1149847002c_4_182"/>
            <p:cNvSpPr/>
            <p:nvPr/>
          </p:nvSpPr>
          <p:spPr>
            <a:xfrm>
              <a:off x="7734201" y="839469"/>
              <a:ext cx="691063" cy="1048489"/>
            </a:xfrm>
            <a:custGeom>
              <a:rect b="b" l="l" r="r" t="t"/>
              <a:pathLst>
                <a:path extrusionOk="0" h="1872301" w="1234041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g1149847002c_4_182"/>
            <p:cNvSpPr/>
            <p:nvPr/>
          </p:nvSpPr>
          <p:spPr>
            <a:xfrm>
              <a:off x="6123875" y="1800332"/>
              <a:ext cx="693296" cy="760288"/>
            </a:xfrm>
            <a:custGeom>
              <a:rect b="b" l="l" r="r" t="t"/>
              <a:pathLst>
                <a:path extrusionOk="0" h="1357658" w="1238028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g1149847002c_4_182"/>
            <p:cNvSpPr/>
            <p:nvPr/>
          </p:nvSpPr>
          <p:spPr>
            <a:xfrm>
              <a:off x="6185340" y="1920927"/>
              <a:ext cx="78893" cy="116774"/>
            </a:xfrm>
            <a:custGeom>
              <a:rect b="b" l="l" r="r" t="t"/>
              <a:pathLst>
                <a:path extrusionOk="0" h="208525" w="140881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g1149847002c_4_182"/>
            <p:cNvSpPr/>
            <p:nvPr/>
          </p:nvSpPr>
          <p:spPr>
            <a:xfrm>
              <a:off x="6299385" y="1990500"/>
              <a:ext cx="226633" cy="181056"/>
            </a:xfrm>
            <a:custGeom>
              <a:rect b="b" l="l" r="r" t="t"/>
              <a:pathLst>
                <a:path extrusionOk="0" h="323315" w="404701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g1149847002c_4_182"/>
            <p:cNvSpPr/>
            <p:nvPr/>
          </p:nvSpPr>
          <p:spPr>
            <a:xfrm>
              <a:off x="6300496" y="2091873"/>
              <a:ext cx="443962" cy="306718"/>
            </a:xfrm>
            <a:custGeom>
              <a:rect b="b" l="l" r="r" t="t"/>
              <a:pathLst>
                <a:path extrusionOk="0" h="547710" w="79279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g1149847002c_4_182"/>
            <p:cNvSpPr/>
            <p:nvPr/>
          </p:nvSpPr>
          <p:spPr>
            <a:xfrm>
              <a:off x="7901935" y="2559893"/>
              <a:ext cx="696273" cy="1899420"/>
            </a:xfrm>
            <a:custGeom>
              <a:rect b="b" l="l" r="r" t="t"/>
              <a:pathLst>
                <a:path extrusionOk="0" h="3391822" w="1243344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41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g1149847002c_4_182"/>
            <p:cNvSpPr/>
            <p:nvPr/>
          </p:nvSpPr>
          <p:spPr>
            <a:xfrm>
              <a:off x="7786040" y="2659787"/>
              <a:ext cx="696645" cy="1899420"/>
            </a:xfrm>
            <a:custGeom>
              <a:rect b="b" l="l" r="r" t="t"/>
              <a:pathLst>
                <a:path extrusionOk="0" h="3391822" w="1244009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g1149847002c_4_182"/>
            <p:cNvSpPr/>
            <p:nvPr/>
          </p:nvSpPr>
          <p:spPr>
            <a:xfrm>
              <a:off x="7853059" y="3604335"/>
              <a:ext cx="559325" cy="372894"/>
            </a:xfrm>
            <a:custGeom>
              <a:rect b="b" l="l" r="r" t="t"/>
              <a:pathLst>
                <a:path extrusionOk="0" h="665883" w="998795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g1149847002c_4_182"/>
            <p:cNvSpPr/>
            <p:nvPr/>
          </p:nvSpPr>
          <p:spPr>
            <a:xfrm>
              <a:off x="7892308" y="3724948"/>
              <a:ext cx="481176" cy="327909"/>
            </a:xfrm>
            <a:custGeom>
              <a:rect b="b" l="l" r="r" t="t"/>
              <a:pathLst>
                <a:path extrusionOk="0" h="585552" w="859243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g1149847002c_4_182"/>
            <p:cNvSpPr/>
            <p:nvPr/>
          </p:nvSpPr>
          <p:spPr>
            <a:xfrm>
              <a:off x="7978582" y="3158025"/>
              <a:ext cx="310364" cy="465707"/>
            </a:xfrm>
            <a:custGeom>
              <a:rect b="b" l="l" r="r" t="t"/>
              <a:pathLst>
                <a:path extrusionOk="0" h="831619" w="554222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g1149847002c_4_182"/>
            <p:cNvSpPr/>
            <p:nvPr/>
          </p:nvSpPr>
          <p:spPr>
            <a:xfrm>
              <a:off x="7039195" y="1360060"/>
              <a:ext cx="696273" cy="1899420"/>
            </a:xfrm>
            <a:custGeom>
              <a:rect b="b" l="l" r="r" t="t"/>
              <a:pathLst>
                <a:path extrusionOk="0" h="3391821" w="1243344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41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g1149847002c_4_182"/>
            <p:cNvSpPr/>
            <p:nvPr/>
          </p:nvSpPr>
          <p:spPr>
            <a:xfrm>
              <a:off x="6923299" y="1461064"/>
              <a:ext cx="696645" cy="1899420"/>
            </a:xfrm>
            <a:custGeom>
              <a:rect b="b" l="l" r="r" t="t"/>
              <a:pathLst>
                <a:path extrusionOk="0" h="3391822" w="1244009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g1149847002c_4_182"/>
            <p:cNvSpPr/>
            <p:nvPr/>
          </p:nvSpPr>
          <p:spPr>
            <a:xfrm>
              <a:off x="6990319" y="2404133"/>
              <a:ext cx="559325" cy="372894"/>
            </a:xfrm>
            <a:custGeom>
              <a:rect b="b" l="l" r="r" t="t"/>
              <a:pathLst>
                <a:path extrusionOk="0" h="665883" w="998795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g1149847002c_4_182"/>
            <p:cNvSpPr/>
            <p:nvPr/>
          </p:nvSpPr>
          <p:spPr>
            <a:xfrm>
              <a:off x="7028827" y="2525115"/>
              <a:ext cx="481176" cy="327909"/>
            </a:xfrm>
            <a:custGeom>
              <a:rect b="b" l="l" r="r" t="t"/>
              <a:pathLst>
                <a:path extrusionOk="0" h="585552" w="859243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g1149847002c_4_182"/>
            <p:cNvSpPr/>
            <p:nvPr/>
          </p:nvSpPr>
          <p:spPr>
            <a:xfrm>
              <a:off x="7115842" y="1958193"/>
              <a:ext cx="310364" cy="465707"/>
            </a:xfrm>
            <a:custGeom>
              <a:rect b="b" l="l" r="r" t="t"/>
              <a:pathLst>
                <a:path extrusionOk="0" h="831619" w="554222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g1149847002c_4_182"/>
            <p:cNvSpPr/>
            <p:nvPr/>
          </p:nvSpPr>
          <p:spPr>
            <a:xfrm>
              <a:off x="6322712" y="2474799"/>
              <a:ext cx="1107859" cy="1303458"/>
            </a:xfrm>
            <a:custGeom>
              <a:rect b="b" l="l" r="r" t="t"/>
              <a:pathLst>
                <a:path extrusionOk="0" h="2327603" w="197832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g1149847002c_4_182"/>
            <p:cNvSpPr/>
            <p:nvPr/>
          </p:nvSpPr>
          <p:spPr>
            <a:xfrm>
              <a:off x="6205335" y="2542874"/>
              <a:ext cx="417912" cy="397432"/>
            </a:xfrm>
            <a:custGeom>
              <a:rect b="b" l="l" r="r" t="t"/>
              <a:pathLst>
                <a:path extrusionOk="0" h="709700" w="746272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g1149847002c_4_182"/>
            <p:cNvSpPr/>
            <p:nvPr/>
          </p:nvSpPr>
          <p:spPr>
            <a:xfrm>
              <a:off x="6899971" y="2947628"/>
              <a:ext cx="242635" cy="190351"/>
            </a:xfrm>
            <a:custGeom>
              <a:rect b="b" l="l" r="r" t="t"/>
              <a:pathLst>
                <a:path extrusionOk="0" h="339912" w="433276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g1149847002c_4_182"/>
            <p:cNvSpPr/>
            <p:nvPr/>
          </p:nvSpPr>
          <p:spPr>
            <a:xfrm>
              <a:off x="6675955" y="2919510"/>
              <a:ext cx="467779" cy="320102"/>
            </a:xfrm>
            <a:custGeom>
              <a:rect b="b" l="l" r="r" t="t"/>
              <a:pathLst>
                <a:path extrusionOk="0" h="571610" w="83532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g1149847002c_4_182"/>
            <p:cNvSpPr/>
            <p:nvPr/>
          </p:nvSpPr>
          <p:spPr>
            <a:xfrm>
              <a:off x="6577832" y="2963167"/>
              <a:ext cx="566768" cy="377355"/>
            </a:xfrm>
            <a:custGeom>
              <a:rect b="b" l="l" r="r" t="t"/>
              <a:pathLst>
                <a:path extrusionOk="0" h="673849" w="1012086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g1149847002c_4_182"/>
            <p:cNvSpPr/>
            <p:nvPr/>
          </p:nvSpPr>
          <p:spPr>
            <a:xfrm>
              <a:off x="7201001" y="3116765"/>
              <a:ext cx="125787" cy="186889"/>
            </a:xfrm>
            <a:custGeom>
              <a:rect b="b" l="l" r="r" t="t"/>
              <a:pathLst>
                <a:path extrusionOk="0" h="333730" w="224619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g1149847002c_4_182"/>
            <p:cNvSpPr/>
            <p:nvPr/>
          </p:nvSpPr>
          <p:spPr>
            <a:xfrm>
              <a:off x="6406025" y="1383203"/>
              <a:ext cx="311109" cy="423419"/>
            </a:xfrm>
            <a:custGeom>
              <a:rect b="b" l="l" r="r" t="t"/>
              <a:pathLst>
                <a:path extrusionOk="0" h="756106" w="555551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9" name="Google Shape;459;g1149847002c_4_182"/>
          <p:cNvSpPr txBox="1"/>
          <p:nvPr>
            <p:ph idx="4294967295" type="subTitle"/>
          </p:nvPr>
        </p:nvSpPr>
        <p:spPr>
          <a:xfrm>
            <a:off x="320175" y="1125575"/>
            <a:ext cx="58338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Optimized central server to be able to handle more Peer nodes at once time.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Reorganize the database to make it easier to maintain.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Add more error and exception handlers in the code to make the system more stable.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Maybe add more options for users to interact with the system other than query and transfer file.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Maybe make an GUI for easier use.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1493b05940_0_0"/>
          <p:cNvSpPr txBox="1"/>
          <p:nvPr>
            <p:ph type="title"/>
          </p:nvPr>
        </p:nvSpPr>
        <p:spPr>
          <a:xfrm>
            <a:off x="1004250" y="3355900"/>
            <a:ext cx="71355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 FOR YOUR TIME</a:t>
            </a:r>
            <a:endParaRPr sz="8000"/>
          </a:p>
        </p:txBody>
      </p:sp>
      <p:sp>
        <p:nvSpPr>
          <p:cNvPr id="465" name="Google Shape;465;g11493b05940_0_0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774950" y="870675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8" name="Google Shape;108;p2"/>
          <p:cNvSpPr txBox="1"/>
          <p:nvPr>
            <p:ph idx="2" type="body"/>
          </p:nvPr>
        </p:nvSpPr>
        <p:spPr>
          <a:xfrm>
            <a:off x="4815599" y="1353950"/>
            <a:ext cx="3473100" cy="20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109" name="Google Shape;109;p2"/>
          <p:cNvSpPr txBox="1"/>
          <p:nvPr>
            <p:ph idx="1" type="body"/>
          </p:nvPr>
        </p:nvSpPr>
        <p:spPr>
          <a:xfrm>
            <a:off x="748150" y="1435900"/>
            <a:ext cx="4067400" cy="20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/>
              <a:t>In Computer Networking, P2P is a file-sharing technology. It first came into existence in the late 1970s, allowing the users to access mainly the multimedia files like videos, music, e-books, games, etc. The individual users in this network are referred to as peers. The peers request files from other peers by establishing TCP or UDP connections.</a:t>
            </a:r>
            <a:endParaRPr sz="2700"/>
          </a:p>
        </p:txBody>
      </p:sp>
      <p:sp>
        <p:nvSpPr>
          <p:cNvPr id="110" name="Google Shape;110;p2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9975" y="870675"/>
            <a:ext cx="3800726" cy="22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Why do we use P2P file transfer </a:t>
            </a:r>
            <a:endParaRPr/>
          </a:p>
        </p:txBody>
      </p:sp>
      <p:sp>
        <p:nvSpPr>
          <p:cNvPr id="117" name="Google Shape;117;p3"/>
          <p:cNvSpPr txBox="1"/>
          <p:nvPr>
            <p:ph idx="1" type="body"/>
          </p:nvPr>
        </p:nvSpPr>
        <p:spPr>
          <a:xfrm>
            <a:off x="421400" y="1353950"/>
            <a:ext cx="65067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╸"/>
            </a:pPr>
            <a:r>
              <a:rPr lang="en" sz="2200"/>
              <a:t>T</a:t>
            </a:r>
            <a:r>
              <a:rPr lang="en" sz="2200"/>
              <a:t>o share resources and help computers and devices work collaboratively.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╸"/>
            </a:pPr>
            <a:r>
              <a:rPr lang="en" sz="2200"/>
              <a:t>T</a:t>
            </a:r>
            <a:r>
              <a:rPr lang="en" sz="2200"/>
              <a:t>he most common use is the sharing of files on the internet.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╸"/>
            </a:pPr>
            <a:r>
              <a:rPr lang="en" sz="2200"/>
              <a:t>They are i</a:t>
            </a:r>
            <a:r>
              <a:rPr lang="en" sz="2200"/>
              <a:t>deal for file sharing because they allow the computers connected to them to receive files and send files simultaneously</a:t>
            </a:r>
            <a:endParaRPr sz="2200"/>
          </a:p>
        </p:txBody>
      </p:sp>
      <p:sp>
        <p:nvSpPr>
          <p:cNvPr id="118" name="Google Shape;118;p3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9" name="Google Shape;119;p3"/>
          <p:cNvGrpSpPr/>
          <p:nvPr/>
        </p:nvGrpSpPr>
        <p:grpSpPr>
          <a:xfrm>
            <a:off x="6123875" y="728477"/>
            <a:ext cx="2715746" cy="3830730"/>
            <a:chOff x="6123875" y="728477"/>
            <a:chExt cx="2715746" cy="3830730"/>
          </a:xfrm>
        </p:grpSpPr>
        <p:sp>
          <p:nvSpPr>
            <p:cNvPr id="120" name="Google Shape;120;p3"/>
            <p:cNvSpPr/>
            <p:nvPr/>
          </p:nvSpPr>
          <p:spPr>
            <a:xfrm>
              <a:off x="7623440" y="1879668"/>
              <a:ext cx="1216181" cy="1240618"/>
            </a:xfrm>
            <a:custGeom>
              <a:rect b="b" l="l" r="r" t="t"/>
              <a:pathLst>
                <a:path extrusionOk="0" h="2215389" w="2171751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7882311" y="728477"/>
              <a:ext cx="691063" cy="1048489"/>
            </a:xfrm>
            <a:custGeom>
              <a:rect b="b" l="l" r="r" t="t"/>
              <a:pathLst>
                <a:path extrusionOk="0" h="1872301" w="1234041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7475329" y="1990661"/>
              <a:ext cx="1216181" cy="1240618"/>
            </a:xfrm>
            <a:custGeom>
              <a:rect b="b" l="l" r="r" t="t"/>
              <a:pathLst>
                <a:path extrusionOk="0" h="2215389" w="2171751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734201" y="839469"/>
              <a:ext cx="691063" cy="1048489"/>
            </a:xfrm>
            <a:custGeom>
              <a:rect b="b" l="l" r="r" t="t"/>
              <a:pathLst>
                <a:path extrusionOk="0" h="1872301" w="1234041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6123875" y="1800332"/>
              <a:ext cx="693296" cy="760288"/>
            </a:xfrm>
            <a:custGeom>
              <a:rect b="b" l="l" r="r" t="t"/>
              <a:pathLst>
                <a:path extrusionOk="0" h="1357658" w="1238028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6185340" y="1920927"/>
              <a:ext cx="78893" cy="116774"/>
            </a:xfrm>
            <a:custGeom>
              <a:rect b="b" l="l" r="r" t="t"/>
              <a:pathLst>
                <a:path extrusionOk="0" h="208525" w="140881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6299385" y="1990500"/>
              <a:ext cx="226633" cy="181056"/>
            </a:xfrm>
            <a:custGeom>
              <a:rect b="b" l="l" r="r" t="t"/>
              <a:pathLst>
                <a:path extrusionOk="0" h="323315" w="404701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300496" y="2091873"/>
              <a:ext cx="443962" cy="306718"/>
            </a:xfrm>
            <a:custGeom>
              <a:rect b="b" l="l" r="r" t="t"/>
              <a:pathLst>
                <a:path extrusionOk="0" h="547710" w="79279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901935" y="2559893"/>
              <a:ext cx="696273" cy="1899420"/>
            </a:xfrm>
            <a:custGeom>
              <a:rect b="b" l="l" r="r" t="t"/>
              <a:pathLst>
                <a:path extrusionOk="0" h="3391822" w="1243344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786040" y="2659787"/>
              <a:ext cx="696645" cy="1899420"/>
            </a:xfrm>
            <a:custGeom>
              <a:rect b="b" l="l" r="r" t="t"/>
              <a:pathLst>
                <a:path extrusionOk="0" h="3391822" w="1244009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853059" y="3604335"/>
              <a:ext cx="559325" cy="372894"/>
            </a:xfrm>
            <a:custGeom>
              <a:rect b="b" l="l" r="r" t="t"/>
              <a:pathLst>
                <a:path extrusionOk="0" h="665883" w="998795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892308" y="3724948"/>
              <a:ext cx="481176" cy="327909"/>
            </a:xfrm>
            <a:custGeom>
              <a:rect b="b" l="l" r="r" t="t"/>
              <a:pathLst>
                <a:path extrusionOk="0" h="585552" w="859243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978582" y="3158025"/>
              <a:ext cx="310364" cy="465707"/>
            </a:xfrm>
            <a:custGeom>
              <a:rect b="b" l="l" r="r" t="t"/>
              <a:pathLst>
                <a:path extrusionOk="0" h="831619" w="554222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039195" y="1360060"/>
              <a:ext cx="696273" cy="1899420"/>
            </a:xfrm>
            <a:custGeom>
              <a:rect b="b" l="l" r="r" t="t"/>
              <a:pathLst>
                <a:path extrusionOk="0" h="3391821" w="1243344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923299" y="1461064"/>
              <a:ext cx="696645" cy="1899420"/>
            </a:xfrm>
            <a:custGeom>
              <a:rect b="b" l="l" r="r" t="t"/>
              <a:pathLst>
                <a:path extrusionOk="0" h="3391822" w="1244009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990319" y="2404133"/>
              <a:ext cx="559325" cy="372894"/>
            </a:xfrm>
            <a:custGeom>
              <a:rect b="b" l="l" r="r" t="t"/>
              <a:pathLst>
                <a:path extrusionOk="0" h="665883" w="998795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028827" y="2525115"/>
              <a:ext cx="481176" cy="327909"/>
            </a:xfrm>
            <a:custGeom>
              <a:rect b="b" l="l" r="r" t="t"/>
              <a:pathLst>
                <a:path extrusionOk="0" h="585552" w="859243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115842" y="1958193"/>
              <a:ext cx="310364" cy="465707"/>
            </a:xfrm>
            <a:custGeom>
              <a:rect b="b" l="l" r="r" t="t"/>
              <a:pathLst>
                <a:path extrusionOk="0" h="831619" w="554222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6322712" y="2474799"/>
              <a:ext cx="1107859" cy="1303458"/>
            </a:xfrm>
            <a:custGeom>
              <a:rect b="b" l="l" r="r" t="t"/>
              <a:pathLst>
                <a:path extrusionOk="0" h="2327603" w="197832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205335" y="2542874"/>
              <a:ext cx="417912" cy="397432"/>
            </a:xfrm>
            <a:custGeom>
              <a:rect b="b" l="l" r="r" t="t"/>
              <a:pathLst>
                <a:path extrusionOk="0" h="709700" w="746272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899971" y="2947628"/>
              <a:ext cx="242635" cy="190351"/>
            </a:xfrm>
            <a:custGeom>
              <a:rect b="b" l="l" r="r" t="t"/>
              <a:pathLst>
                <a:path extrusionOk="0" h="339912" w="433276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675955" y="2919510"/>
              <a:ext cx="467779" cy="320102"/>
            </a:xfrm>
            <a:custGeom>
              <a:rect b="b" l="l" r="r" t="t"/>
              <a:pathLst>
                <a:path extrusionOk="0" h="571610" w="83532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577832" y="2963167"/>
              <a:ext cx="566768" cy="377355"/>
            </a:xfrm>
            <a:custGeom>
              <a:rect b="b" l="l" r="r" t="t"/>
              <a:pathLst>
                <a:path extrusionOk="0" h="673849" w="1012086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201001" y="3116765"/>
              <a:ext cx="125787" cy="186889"/>
            </a:xfrm>
            <a:custGeom>
              <a:rect b="b" l="l" r="r" t="t"/>
              <a:pathLst>
                <a:path extrusionOk="0" h="333730" w="224619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406025" y="1383203"/>
              <a:ext cx="311109" cy="423419"/>
            </a:xfrm>
            <a:custGeom>
              <a:rect b="b" l="l" r="r" t="t"/>
              <a:pathLst>
                <a:path extrusionOk="0" h="756106" w="555551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3"/>
          <p:cNvSpPr/>
          <p:nvPr/>
        </p:nvSpPr>
        <p:spPr>
          <a:xfrm>
            <a:off x="5196957" y="896406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4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4"/>
          <p:cNvSpPr txBox="1"/>
          <p:nvPr>
            <p:ph idx="4294967295" type="ctrTitle"/>
          </p:nvPr>
        </p:nvSpPr>
        <p:spPr>
          <a:xfrm>
            <a:off x="0" y="777275"/>
            <a:ext cx="6147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</a:pPr>
            <a:r>
              <a:rPr b="1" i="0" lang="en" sz="32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H</a:t>
            </a:r>
            <a:r>
              <a:rPr lang="en" sz="3200"/>
              <a:t>ow P2P file transfer works</a:t>
            </a:r>
            <a:endParaRPr sz="32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</a:pPr>
            <a:r>
              <a:rPr lang="en" sz="3200"/>
              <a:t>(our version) </a:t>
            </a:r>
            <a:endParaRPr b="1" i="0" sz="3200" u="none" cap="none" strike="noStrike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2" name="Google Shape;152;p4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4"/>
          <p:cNvSpPr txBox="1"/>
          <p:nvPr>
            <p:ph idx="4294967295" type="ctrTitle"/>
          </p:nvPr>
        </p:nvSpPr>
        <p:spPr>
          <a:xfrm>
            <a:off x="0" y="2268175"/>
            <a:ext cx="6147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</a:pPr>
            <a:r>
              <a:rPr lang="en" sz="4000"/>
              <a:t>Centralized Directory</a:t>
            </a:r>
            <a:endParaRPr sz="40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</a:pPr>
            <a:r>
              <a:rPr lang="en" sz="4000"/>
              <a:t> </a:t>
            </a:r>
            <a:r>
              <a:rPr lang="en" sz="2200"/>
              <a:t>An architecture </a:t>
            </a:r>
            <a:endParaRPr sz="22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</a:pPr>
            <a:r>
              <a:rPr lang="en" sz="2200"/>
              <a:t>supported by the P2P systems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/>
          <p:nvPr>
            <p:ph type="ctrTitle"/>
          </p:nvPr>
        </p:nvSpPr>
        <p:spPr>
          <a:xfrm>
            <a:off x="778625" y="334649"/>
            <a:ext cx="51108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Centralized Directory</a:t>
            </a:r>
            <a:endParaRPr/>
          </a:p>
        </p:txBody>
      </p:sp>
      <p:sp>
        <p:nvSpPr>
          <p:cNvPr id="159" name="Google Shape;159;p5"/>
          <p:cNvSpPr txBox="1"/>
          <p:nvPr>
            <p:ph idx="1" type="subTitle"/>
          </p:nvPr>
        </p:nvSpPr>
        <p:spPr>
          <a:xfrm>
            <a:off x="334775" y="1277950"/>
            <a:ext cx="53313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S</a:t>
            </a:r>
            <a:r>
              <a:rPr lang="en" sz="2000">
                <a:solidFill>
                  <a:schemeClr val="dk1"/>
                </a:solidFill>
              </a:rPr>
              <a:t>omewhat </a:t>
            </a:r>
            <a:r>
              <a:rPr lang="en" sz="2000">
                <a:solidFill>
                  <a:schemeClr val="dk1"/>
                </a:solidFill>
              </a:rPr>
              <a:t>s</a:t>
            </a:r>
            <a:r>
              <a:rPr lang="en" sz="2000">
                <a:solidFill>
                  <a:schemeClr val="dk1"/>
                </a:solidFill>
              </a:rPr>
              <a:t>imilar to client-server architecture </a:t>
            </a:r>
            <a:endParaRPr sz="2000" u="sng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All the peers inform this central server of their IP address and the files they are making available for sharing (published).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The server queries the peers at regular intervals to make sure if the peers are still connected or not.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grpSp>
        <p:nvGrpSpPr>
          <p:cNvPr id="160" name="Google Shape;160;p5"/>
          <p:cNvGrpSpPr/>
          <p:nvPr/>
        </p:nvGrpSpPr>
        <p:grpSpPr>
          <a:xfrm>
            <a:off x="5666057" y="1129221"/>
            <a:ext cx="3063626" cy="2885062"/>
            <a:chOff x="5666057" y="1129221"/>
            <a:chExt cx="3063626" cy="2885062"/>
          </a:xfrm>
        </p:grpSpPr>
        <p:sp>
          <p:nvSpPr>
            <p:cNvPr id="161" name="Google Shape;161;p5"/>
            <p:cNvSpPr/>
            <p:nvPr/>
          </p:nvSpPr>
          <p:spPr>
            <a:xfrm>
              <a:off x="6277435" y="1466157"/>
              <a:ext cx="753978" cy="813530"/>
            </a:xfrm>
            <a:custGeom>
              <a:rect b="b" l="l" r="r" t="t"/>
              <a:pathLst>
                <a:path extrusionOk="0" h="1925515" w="1784563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470830" y="1667556"/>
              <a:ext cx="226019" cy="174477"/>
            </a:xfrm>
            <a:custGeom>
              <a:rect b="b" l="l" r="r" t="t"/>
              <a:pathLst>
                <a:path extrusionOk="0" h="412963" w="534957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470137" y="1760803"/>
              <a:ext cx="480944" cy="319352"/>
            </a:xfrm>
            <a:custGeom>
              <a:rect b="b" l="l" r="r" t="t"/>
              <a:pathLst>
                <a:path extrusionOk="0" h="755863" w="1138329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346401" y="1595026"/>
              <a:ext cx="85332" cy="125885"/>
            </a:xfrm>
            <a:custGeom>
              <a:rect b="b" l="l" r="r" t="t"/>
              <a:pathLst>
                <a:path extrusionOk="0" h="297952" w="20197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7976053" y="3200753"/>
              <a:ext cx="753630" cy="813530"/>
            </a:xfrm>
            <a:custGeom>
              <a:rect b="b" l="l" r="r" t="t"/>
              <a:pathLst>
                <a:path extrusionOk="0" h="1925515" w="1783739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8169449" y="3402152"/>
              <a:ext cx="226019" cy="174477"/>
            </a:xfrm>
            <a:custGeom>
              <a:rect b="b" l="l" r="r" t="t"/>
              <a:pathLst>
                <a:path extrusionOk="0" h="412963" w="534957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8168755" y="3495399"/>
              <a:ext cx="480944" cy="319352"/>
            </a:xfrm>
            <a:custGeom>
              <a:rect b="b" l="l" r="r" t="t"/>
              <a:pathLst>
                <a:path extrusionOk="0" h="755863" w="1138329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8045020" y="3329622"/>
              <a:ext cx="85332" cy="125885"/>
            </a:xfrm>
            <a:custGeom>
              <a:rect b="b" l="l" r="r" t="t"/>
              <a:pathLst>
                <a:path extrusionOk="0" h="297952" w="20197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7260006" y="1129221"/>
              <a:ext cx="1190345" cy="1989945"/>
            </a:xfrm>
            <a:custGeom>
              <a:rect b="b" l="l" r="r" t="t"/>
              <a:pathLst>
                <a:path extrusionOk="0" h="4709929" w="2817385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7088100" y="1243613"/>
              <a:ext cx="1190345" cy="1989945"/>
            </a:xfrm>
            <a:custGeom>
              <a:rect b="b" l="l" r="r" t="t"/>
              <a:pathLst>
                <a:path extrusionOk="0" h="4709929" w="2817384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7666552" y="1258866"/>
              <a:ext cx="609451" cy="1974273"/>
            </a:xfrm>
            <a:custGeom>
              <a:rect b="b" l="l" r="r" t="t"/>
              <a:pathLst>
                <a:path extrusionOk="0" h="4672836" w="1442487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6932829" y="2301564"/>
              <a:ext cx="699301" cy="1668851"/>
            </a:xfrm>
            <a:custGeom>
              <a:rect b="b" l="l" r="r" t="t"/>
              <a:pathLst>
                <a:path extrusionOk="0" h="3949944" w="1655151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022942" y="3048577"/>
              <a:ext cx="528307" cy="750495"/>
            </a:xfrm>
            <a:custGeom>
              <a:rect b="b" l="l" r="r" t="t"/>
              <a:pathLst>
                <a:path extrusionOk="0" h="1776320" w="1250431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7032299" y="2743533"/>
              <a:ext cx="243780" cy="181442"/>
            </a:xfrm>
            <a:custGeom>
              <a:rect b="b" l="l" r="r" t="t"/>
              <a:pathLst>
                <a:path extrusionOk="0" h="429449" w="576995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7033339" y="2837126"/>
              <a:ext cx="243780" cy="181442"/>
            </a:xfrm>
            <a:custGeom>
              <a:rect b="b" l="l" r="r" t="t"/>
              <a:pathLst>
                <a:path extrusionOk="0" h="429449" w="576995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7032993" y="2927253"/>
              <a:ext cx="462486" cy="301939"/>
            </a:xfrm>
            <a:custGeom>
              <a:rect b="b" l="l" r="r" t="t"/>
              <a:pathLst>
                <a:path extrusionOk="0" h="714649" w="1094642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6932829" y="2301564"/>
              <a:ext cx="699650" cy="606665"/>
            </a:xfrm>
            <a:custGeom>
              <a:rect b="b" l="l" r="r" t="t"/>
              <a:pathLst>
                <a:path extrusionOk="0" h="1435893" w="1655976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7018436" y="2419516"/>
              <a:ext cx="88806" cy="131106"/>
            </a:xfrm>
            <a:custGeom>
              <a:rect b="b" l="l" r="r" t="t"/>
              <a:pathLst>
                <a:path extrusionOk="0" h="310309" w="210191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7345267" y="2854458"/>
              <a:ext cx="474675" cy="451690"/>
            </a:xfrm>
            <a:custGeom>
              <a:rect b="b" l="l" r="r" t="t"/>
              <a:pathLst>
                <a:path extrusionOk="0" h="1069089" w="1123491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5775924" y="1647104"/>
              <a:ext cx="1036763" cy="1220992"/>
            </a:xfrm>
            <a:custGeom>
              <a:rect b="b" l="l" r="r" t="t"/>
              <a:pathLst>
                <a:path extrusionOk="0" h="2889921" w="2453878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5666057" y="1710540"/>
              <a:ext cx="391093" cy="372288"/>
            </a:xfrm>
            <a:custGeom>
              <a:rect b="b" l="l" r="r" t="t"/>
              <a:pathLst>
                <a:path extrusionOk="0" h="881154" w="925665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6316252" y="2089766"/>
              <a:ext cx="227064" cy="178308"/>
            </a:xfrm>
            <a:custGeom>
              <a:rect b="b" l="l" r="r" t="t"/>
              <a:pathLst>
                <a:path extrusionOk="0" h="422030" w="537429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6106568" y="2063421"/>
              <a:ext cx="437760" cy="299850"/>
            </a:xfrm>
            <a:custGeom>
              <a:rect b="b" l="l" r="r" t="t"/>
              <a:pathLst>
                <a:path extrusionOk="0" h="709704" w="1036118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6014376" y="2104325"/>
              <a:ext cx="530396" cy="353482"/>
            </a:xfrm>
            <a:custGeom>
              <a:rect b="b" l="l" r="r" t="t"/>
              <a:pathLst>
                <a:path extrusionOk="0" h="836643" w="1255376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6597680" y="2248236"/>
              <a:ext cx="117711" cy="175065"/>
            </a:xfrm>
            <a:custGeom>
              <a:rect b="b" l="l" r="r" t="t"/>
              <a:pathLst>
                <a:path extrusionOk="0" h="414354" w="278606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6330462" y="2791205"/>
              <a:ext cx="291143" cy="396639"/>
            </a:xfrm>
            <a:custGeom>
              <a:rect b="b" l="l" r="r" t="t"/>
              <a:pathLst>
                <a:path extrusionOk="0" h="938791" w="689097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2" name="Google Shape;192;p6"/>
          <p:cNvGrpSpPr/>
          <p:nvPr/>
        </p:nvGrpSpPr>
        <p:grpSpPr>
          <a:xfrm>
            <a:off x="5180778" y="497142"/>
            <a:ext cx="3768642" cy="4646356"/>
            <a:chOff x="5180778" y="497142"/>
            <a:chExt cx="3768642" cy="4646356"/>
          </a:xfrm>
        </p:grpSpPr>
        <p:sp>
          <p:nvSpPr>
            <p:cNvPr id="193" name="Google Shape;193;p6"/>
            <p:cNvSpPr/>
            <p:nvPr/>
          </p:nvSpPr>
          <p:spPr>
            <a:xfrm>
              <a:off x="6839939" y="497142"/>
              <a:ext cx="693376" cy="2512137"/>
            </a:xfrm>
            <a:custGeom>
              <a:rect b="b" l="l" r="r" t="t"/>
              <a:pathLst>
                <a:path extrusionOk="0" h="3694319" w="1019671">
                  <a:moveTo>
                    <a:pt x="399309" y="3567369"/>
                  </a:moveTo>
                  <a:cubicBezTo>
                    <a:pt x="-431720" y="380179"/>
                    <a:pt x="251391" y="108815"/>
                    <a:pt x="510247" y="0"/>
                  </a:cubicBezTo>
                  <a:cubicBezTo>
                    <a:pt x="768430" y="407047"/>
                    <a:pt x="1451541" y="1465637"/>
                    <a:pt x="619840" y="3694320"/>
                  </a:cubicBezTo>
                  <a:lnTo>
                    <a:pt x="399309" y="3567369"/>
                  </a:lnTo>
                  <a:close/>
                </a:path>
              </a:pathLst>
            </a:custGeom>
            <a:solidFill>
              <a:srgbClr val="FFFFFF">
                <a:alpha val="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7205043" y="2367351"/>
              <a:ext cx="250838" cy="704311"/>
            </a:xfrm>
            <a:custGeom>
              <a:rect b="b" l="l" r="r" t="t"/>
              <a:pathLst>
                <a:path extrusionOk="0" h="1035752" w="368879">
                  <a:moveTo>
                    <a:pt x="0" y="621989"/>
                  </a:moveTo>
                  <a:cubicBezTo>
                    <a:pt x="115645" y="766403"/>
                    <a:pt x="244064" y="924923"/>
                    <a:pt x="334159" y="1035753"/>
                  </a:cubicBezTo>
                  <a:cubicBezTo>
                    <a:pt x="434340" y="734834"/>
                    <a:pt x="300542" y="314353"/>
                    <a:pt x="151279" y="0"/>
                  </a:cubicBezTo>
                  <a:cubicBezTo>
                    <a:pt x="115645" y="195463"/>
                    <a:pt x="65891" y="402345"/>
                    <a:pt x="0" y="621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6581373" y="2034344"/>
              <a:ext cx="250454" cy="560435"/>
            </a:xfrm>
            <a:custGeom>
              <a:rect b="b" l="l" r="r" t="t"/>
              <a:pathLst>
                <a:path extrusionOk="0" h="824169" w="368315">
                  <a:moveTo>
                    <a:pt x="216364" y="0"/>
                  </a:moveTo>
                  <a:cubicBezTo>
                    <a:pt x="67774" y="142399"/>
                    <a:pt x="-65352" y="408390"/>
                    <a:pt x="34828" y="824169"/>
                  </a:cubicBezTo>
                  <a:cubicBezTo>
                    <a:pt x="124924" y="816780"/>
                    <a:pt x="252671" y="806705"/>
                    <a:pt x="368315" y="795958"/>
                  </a:cubicBezTo>
                  <a:cubicBezTo>
                    <a:pt x="302425" y="500412"/>
                    <a:pt x="252671" y="236437"/>
                    <a:pt x="216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6674321" y="621337"/>
              <a:ext cx="693265" cy="2512137"/>
            </a:xfrm>
            <a:custGeom>
              <a:rect b="b" l="l" r="r" t="t"/>
              <a:pathLst>
                <a:path extrusionOk="0" h="3694319" w="1019507">
                  <a:moveTo>
                    <a:pt x="399145" y="3567369"/>
                  </a:moveTo>
                  <a:cubicBezTo>
                    <a:pt x="-431884" y="379507"/>
                    <a:pt x="251899" y="108815"/>
                    <a:pt x="510083" y="0"/>
                  </a:cubicBezTo>
                  <a:cubicBezTo>
                    <a:pt x="768266" y="407047"/>
                    <a:pt x="1451377" y="1465637"/>
                    <a:pt x="619676" y="3694319"/>
                  </a:cubicBezTo>
                  <a:lnTo>
                    <a:pt x="399145" y="356736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7019737" y="621337"/>
              <a:ext cx="346408" cy="2512137"/>
            </a:xfrm>
            <a:custGeom>
              <a:rect b="b" l="l" r="r" t="t"/>
              <a:pathLst>
                <a:path extrusionOk="0" h="3694319" w="509424">
                  <a:moveTo>
                    <a:pt x="109593" y="3694319"/>
                  </a:moveTo>
                  <a:cubicBezTo>
                    <a:pt x="941294" y="1465637"/>
                    <a:pt x="258183" y="407047"/>
                    <a:pt x="0" y="0"/>
                  </a:cubicBezTo>
                  <a:lnTo>
                    <a:pt x="0" y="3631180"/>
                  </a:lnTo>
                  <a:lnTo>
                    <a:pt x="109593" y="369431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6841258" y="1023407"/>
              <a:ext cx="347472" cy="518588"/>
            </a:xfrm>
            <a:custGeom>
              <a:rect b="b" l="l" r="r" t="t"/>
              <a:pathLst>
                <a:path extrusionOk="0" h="762629" w="510988">
                  <a:moveTo>
                    <a:pt x="510988" y="528752"/>
                  </a:moveTo>
                  <a:cubicBezTo>
                    <a:pt x="510988" y="722871"/>
                    <a:pt x="396688" y="814222"/>
                    <a:pt x="255494" y="732947"/>
                  </a:cubicBezTo>
                  <a:cubicBezTo>
                    <a:pt x="114300" y="651672"/>
                    <a:pt x="0" y="427997"/>
                    <a:pt x="0" y="233878"/>
                  </a:cubicBezTo>
                  <a:cubicBezTo>
                    <a:pt x="0" y="39758"/>
                    <a:pt x="114300" y="-51592"/>
                    <a:pt x="255494" y="29683"/>
                  </a:cubicBezTo>
                  <a:cubicBezTo>
                    <a:pt x="396688" y="110958"/>
                    <a:pt x="510988" y="334632"/>
                    <a:pt x="510988" y="528752"/>
                  </a:cubicBezTo>
                  <a:close/>
                </a:path>
              </a:pathLst>
            </a:custGeom>
            <a:gradFill>
              <a:gsLst>
                <a:gs pos="0">
                  <a:srgbClr val="FF9E44">
                    <a:alpha val="29411"/>
                  </a:srgbClr>
                </a:gs>
                <a:gs pos="100000">
                  <a:srgbClr val="FF4093">
                    <a:alpha val="29411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5927471" y="3218110"/>
              <a:ext cx="2000707" cy="1925388"/>
            </a:xfrm>
            <a:custGeom>
              <a:rect b="b" l="l" r="r" t="t"/>
              <a:pathLst>
                <a:path extrusionOk="0" h="2831453" w="2942216">
                  <a:moveTo>
                    <a:pt x="1809974" y="581624"/>
                  </a:moveTo>
                  <a:cubicBezTo>
                    <a:pt x="1751479" y="486244"/>
                    <a:pt x="1723241" y="365339"/>
                    <a:pt x="1698363" y="259211"/>
                  </a:cubicBezTo>
                  <a:cubicBezTo>
                    <a:pt x="1669452" y="136962"/>
                    <a:pt x="1645248" y="32850"/>
                    <a:pt x="1584736" y="6654"/>
                  </a:cubicBezTo>
                  <a:cubicBezTo>
                    <a:pt x="1515484" y="-23573"/>
                    <a:pt x="1484555" y="53001"/>
                    <a:pt x="1440852" y="159128"/>
                  </a:cubicBezTo>
                  <a:lnTo>
                    <a:pt x="1440852" y="159128"/>
                  </a:lnTo>
                  <a:cubicBezTo>
                    <a:pt x="1415303" y="221596"/>
                    <a:pt x="1385047" y="295482"/>
                    <a:pt x="1340672" y="363323"/>
                  </a:cubicBezTo>
                  <a:cubicBezTo>
                    <a:pt x="1292935" y="312946"/>
                    <a:pt x="1242508" y="271301"/>
                    <a:pt x="1189392" y="241075"/>
                  </a:cubicBezTo>
                  <a:cubicBezTo>
                    <a:pt x="966844" y="112781"/>
                    <a:pt x="781274" y="223611"/>
                    <a:pt x="737571" y="488259"/>
                  </a:cubicBezTo>
                  <a:cubicBezTo>
                    <a:pt x="707315" y="465421"/>
                    <a:pt x="677059" y="444598"/>
                    <a:pt x="646131" y="426463"/>
                  </a:cubicBezTo>
                  <a:cubicBezTo>
                    <a:pt x="289112" y="220924"/>
                    <a:pt x="0" y="454002"/>
                    <a:pt x="0" y="948369"/>
                  </a:cubicBezTo>
                  <a:cubicBezTo>
                    <a:pt x="0" y="1442065"/>
                    <a:pt x="289112" y="2008975"/>
                    <a:pt x="645459" y="2214513"/>
                  </a:cubicBezTo>
                  <a:cubicBezTo>
                    <a:pt x="991721" y="2414007"/>
                    <a:pt x="1274781" y="2199736"/>
                    <a:pt x="1290918" y="1735595"/>
                  </a:cubicBezTo>
                  <a:cubicBezTo>
                    <a:pt x="1356136" y="1856500"/>
                    <a:pt x="1442869" y="1957926"/>
                    <a:pt x="1539016" y="2013005"/>
                  </a:cubicBezTo>
                  <a:cubicBezTo>
                    <a:pt x="1563893" y="2027110"/>
                    <a:pt x="1588098" y="2037858"/>
                    <a:pt x="1610958" y="2044575"/>
                  </a:cubicBezTo>
                  <a:cubicBezTo>
                    <a:pt x="1749462" y="2348852"/>
                    <a:pt x="1955875" y="2610813"/>
                    <a:pt x="2186492" y="2743808"/>
                  </a:cubicBezTo>
                  <a:cubicBezTo>
                    <a:pt x="2603351" y="2984275"/>
                    <a:pt x="2941544" y="2712911"/>
                    <a:pt x="2942216" y="2137940"/>
                  </a:cubicBezTo>
                  <a:cubicBezTo>
                    <a:pt x="2942216" y="1562970"/>
                    <a:pt x="2604023" y="901351"/>
                    <a:pt x="2187164" y="660884"/>
                  </a:cubicBezTo>
                  <a:cubicBezTo>
                    <a:pt x="2049332" y="581624"/>
                    <a:pt x="1920912" y="557443"/>
                    <a:pt x="1809974" y="58162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6400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59999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7607984" y="2122600"/>
              <a:ext cx="1238097" cy="1358380"/>
            </a:xfrm>
            <a:custGeom>
              <a:rect b="b" l="l" r="r" t="t"/>
              <a:pathLst>
                <a:path extrusionOk="0" h="1997618" w="1820731">
                  <a:moveTo>
                    <a:pt x="0" y="0"/>
                  </a:moveTo>
                  <a:lnTo>
                    <a:pt x="1820059" y="1049858"/>
                  </a:lnTo>
                  <a:lnTo>
                    <a:pt x="1820732" y="1997619"/>
                  </a:lnTo>
                  <a:lnTo>
                    <a:pt x="161365" y="1040454"/>
                  </a:lnTo>
                  <a:lnTo>
                    <a:pt x="673" y="10928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8482162" y="2772238"/>
              <a:ext cx="467258" cy="444419"/>
            </a:xfrm>
            <a:custGeom>
              <a:rect b="b" l="l" r="r" t="t"/>
              <a:pathLst>
                <a:path extrusionOk="0" h="653558" w="687144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7924874" y="2461522"/>
              <a:ext cx="271119" cy="212846"/>
            </a:xfrm>
            <a:custGeom>
              <a:rect b="b" l="l" r="r" t="t"/>
              <a:pathLst>
                <a:path extrusionOk="0" h="313009" w="398705">
                  <a:moveTo>
                    <a:pt x="0" y="0"/>
                  </a:moveTo>
                  <a:lnTo>
                    <a:pt x="398705" y="229719"/>
                  </a:lnTo>
                  <a:lnTo>
                    <a:pt x="398705" y="313009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7925329" y="2574344"/>
              <a:ext cx="489204" cy="338910"/>
            </a:xfrm>
            <a:custGeom>
              <a:rect b="b" l="l" r="r" t="t"/>
              <a:pathLst>
                <a:path extrusionOk="0" h="498397" w="719417">
                  <a:moveTo>
                    <a:pt x="0" y="0"/>
                  </a:moveTo>
                  <a:lnTo>
                    <a:pt x="719418" y="415107"/>
                  </a:lnTo>
                  <a:lnTo>
                    <a:pt x="719418" y="498397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7925329" y="2687166"/>
              <a:ext cx="633221" cy="422039"/>
            </a:xfrm>
            <a:custGeom>
              <a:rect b="b" l="l" r="r" t="t"/>
              <a:pathLst>
                <a:path extrusionOk="0" h="620645" w="931208">
                  <a:moveTo>
                    <a:pt x="0" y="0"/>
                  </a:moveTo>
                  <a:lnTo>
                    <a:pt x="931209" y="537356"/>
                  </a:lnTo>
                  <a:lnTo>
                    <a:pt x="931209" y="620646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7718167" y="2337816"/>
              <a:ext cx="140817" cy="208665"/>
            </a:xfrm>
            <a:custGeom>
              <a:rect b="b" l="l" r="r" t="t"/>
              <a:pathLst>
                <a:path extrusionOk="0" h="306860" w="207084">
                  <a:moveTo>
                    <a:pt x="207085" y="212875"/>
                  </a:moveTo>
                  <a:cubicBezTo>
                    <a:pt x="207085" y="290792"/>
                    <a:pt x="160693" y="327735"/>
                    <a:pt x="103543" y="294822"/>
                  </a:cubicBezTo>
                  <a:cubicBezTo>
                    <a:pt x="46393" y="261909"/>
                    <a:pt x="0" y="171902"/>
                    <a:pt x="0" y="93985"/>
                  </a:cubicBezTo>
                  <a:cubicBezTo>
                    <a:pt x="0" y="16069"/>
                    <a:pt x="46393" y="-20874"/>
                    <a:pt x="103543" y="12039"/>
                  </a:cubicBezTo>
                  <a:cubicBezTo>
                    <a:pt x="161365" y="44952"/>
                    <a:pt x="207085" y="134959"/>
                    <a:pt x="207085" y="2128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312360" y="505331"/>
              <a:ext cx="1238097" cy="1456582"/>
            </a:xfrm>
            <a:custGeom>
              <a:rect b="b" l="l" r="r" t="t"/>
              <a:pathLst>
                <a:path extrusionOk="0" h="2142033" w="1820731">
                  <a:moveTo>
                    <a:pt x="1820059" y="1049187"/>
                  </a:moveTo>
                  <a:lnTo>
                    <a:pt x="0" y="0"/>
                  </a:lnTo>
                  <a:lnTo>
                    <a:pt x="672" y="947761"/>
                  </a:lnTo>
                  <a:lnTo>
                    <a:pt x="1660039" y="1904254"/>
                  </a:lnTo>
                  <a:lnTo>
                    <a:pt x="1820732" y="2142034"/>
                  </a:lnTo>
                  <a:lnTo>
                    <a:pt x="1820059" y="10491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180778" y="581304"/>
              <a:ext cx="467258" cy="444419"/>
            </a:xfrm>
            <a:custGeom>
              <a:rect b="b" l="l" r="r" t="t"/>
              <a:pathLst>
                <a:path extrusionOk="0" h="653558" w="687144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957976" y="1033957"/>
              <a:ext cx="271119" cy="212846"/>
            </a:xfrm>
            <a:custGeom>
              <a:rect b="b" l="l" r="r" t="t"/>
              <a:pathLst>
                <a:path extrusionOk="0" h="313009" w="398705">
                  <a:moveTo>
                    <a:pt x="398705" y="229720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398705" y="313010"/>
                  </a:lnTo>
                  <a:lnTo>
                    <a:pt x="398705" y="229720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707561" y="1002113"/>
              <a:ext cx="522579" cy="358093"/>
            </a:xfrm>
            <a:custGeom>
              <a:rect b="b" l="l" r="r" t="t"/>
              <a:pathLst>
                <a:path extrusionOk="0" h="526608" w="768499">
                  <a:moveTo>
                    <a:pt x="768499" y="443318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768499" y="526608"/>
                  </a:lnTo>
                  <a:lnTo>
                    <a:pt x="768499" y="443318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5597378" y="1051245"/>
              <a:ext cx="633221" cy="422039"/>
            </a:xfrm>
            <a:custGeom>
              <a:rect b="b" l="l" r="r" t="t"/>
              <a:pathLst>
                <a:path extrusionOk="0" h="620645" w="931208">
                  <a:moveTo>
                    <a:pt x="931209" y="537356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931209" y="620646"/>
                  </a:lnTo>
                  <a:lnTo>
                    <a:pt x="931209" y="537356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6294443" y="1222979"/>
              <a:ext cx="140817" cy="208472"/>
            </a:xfrm>
            <a:custGeom>
              <a:rect b="b" l="l" r="r" t="t"/>
              <a:pathLst>
                <a:path extrusionOk="0" h="306577" w="207084">
                  <a:moveTo>
                    <a:pt x="0" y="93703"/>
                  </a:moveTo>
                  <a:cubicBezTo>
                    <a:pt x="0" y="171619"/>
                    <a:pt x="46392" y="261626"/>
                    <a:pt x="103542" y="294539"/>
                  </a:cubicBezTo>
                  <a:cubicBezTo>
                    <a:pt x="160692" y="327452"/>
                    <a:pt x="207085" y="290509"/>
                    <a:pt x="207085" y="212593"/>
                  </a:cubicBezTo>
                  <a:cubicBezTo>
                    <a:pt x="207085" y="134676"/>
                    <a:pt x="160692" y="44669"/>
                    <a:pt x="103542" y="11756"/>
                  </a:cubicBezTo>
                  <a:cubicBezTo>
                    <a:pt x="46392" y="-20485"/>
                    <a:pt x="0" y="15786"/>
                    <a:pt x="0" y="93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5644729" y="1476602"/>
              <a:ext cx="739292" cy="810735"/>
            </a:xfrm>
            <a:custGeom>
              <a:rect b="b" l="l" r="r" t="t"/>
              <a:pathLst>
                <a:path extrusionOk="0" h="1192257" w="1087194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258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5833224" y="1677226"/>
              <a:ext cx="253288" cy="192292"/>
            </a:xfrm>
            <a:custGeom>
              <a:rect b="b" l="l" r="r" t="t"/>
              <a:pathLst>
                <a:path extrusionOk="0" h="282783" w="372483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5833224" y="1769576"/>
              <a:ext cx="473659" cy="319726"/>
            </a:xfrm>
            <a:custGeom>
              <a:rect b="b" l="l" r="r" t="t"/>
              <a:pathLst>
                <a:path extrusionOk="0" h="470186" w="696557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5710748" y="1604650"/>
              <a:ext cx="84124" cy="124724"/>
            </a:xfrm>
            <a:custGeom>
              <a:rect b="b" l="l" r="r" t="t"/>
              <a:pathLst>
                <a:path extrusionOk="0" h="183417" w="123712">
                  <a:moveTo>
                    <a:pt x="123713" y="127308"/>
                  </a:moveTo>
                  <a:cubicBezTo>
                    <a:pt x="123713" y="173655"/>
                    <a:pt x="96146" y="195821"/>
                    <a:pt x="61856" y="176342"/>
                  </a:cubicBezTo>
                  <a:cubicBezTo>
                    <a:pt x="27566" y="156863"/>
                    <a:pt x="0" y="103127"/>
                    <a:pt x="0" y="56109"/>
                  </a:cubicBezTo>
                  <a:cubicBezTo>
                    <a:pt x="0" y="9762"/>
                    <a:pt x="27566" y="-12404"/>
                    <a:pt x="61856" y="7075"/>
                  </a:cubicBezTo>
                  <a:cubicBezTo>
                    <a:pt x="95474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831081" y="1765936"/>
              <a:ext cx="739292" cy="811192"/>
            </a:xfrm>
            <a:custGeom>
              <a:rect b="b" l="l" r="r" t="t"/>
              <a:pathLst>
                <a:path extrusionOk="0" h="1192929" w="1087194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929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8019577" y="1967015"/>
              <a:ext cx="253288" cy="192292"/>
            </a:xfrm>
            <a:custGeom>
              <a:rect b="b" l="l" r="r" t="t"/>
              <a:pathLst>
                <a:path extrusionOk="0" h="282783" w="372483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8020032" y="2059365"/>
              <a:ext cx="473659" cy="319726"/>
            </a:xfrm>
            <a:custGeom>
              <a:rect b="b" l="l" r="r" t="t"/>
              <a:pathLst>
                <a:path extrusionOk="0" h="470186" w="696557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897101" y="1894439"/>
              <a:ext cx="84125" cy="124724"/>
            </a:xfrm>
            <a:custGeom>
              <a:rect b="b" l="l" r="r" t="t"/>
              <a:pathLst>
                <a:path extrusionOk="0" h="183417" w="123713">
                  <a:moveTo>
                    <a:pt x="123713" y="127308"/>
                  </a:moveTo>
                  <a:cubicBezTo>
                    <a:pt x="123713" y="173655"/>
                    <a:pt x="96146" y="195821"/>
                    <a:pt x="61857" y="176342"/>
                  </a:cubicBezTo>
                  <a:cubicBezTo>
                    <a:pt x="27567" y="156863"/>
                    <a:pt x="0" y="103127"/>
                    <a:pt x="0" y="56109"/>
                  </a:cubicBezTo>
                  <a:cubicBezTo>
                    <a:pt x="0" y="9762"/>
                    <a:pt x="27567" y="-12404"/>
                    <a:pt x="61857" y="7075"/>
                  </a:cubicBezTo>
                  <a:cubicBezTo>
                    <a:pt x="96146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" name="Google Shape;220;p6"/>
          <p:cNvSpPr txBox="1"/>
          <p:nvPr>
            <p:ph idx="4294967295" type="ctrTitle"/>
          </p:nvPr>
        </p:nvSpPr>
        <p:spPr>
          <a:xfrm>
            <a:off x="780925" y="298325"/>
            <a:ext cx="28098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</a:pPr>
            <a:r>
              <a:rPr lang="en" sz="3600"/>
              <a:t>Operations</a:t>
            </a:r>
            <a:endParaRPr b="1" i="0" sz="3600" u="none" cap="none" strike="noStrike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1" name="Google Shape;221;p6"/>
          <p:cNvSpPr txBox="1"/>
          <p:nvPr>
            <p:ph idx="4294967295" type="subTitle"/>
          </p:nvPr>
        </p:nvSpPr>
        <p:spPr>
          <a:xfrm>
            <a:off x="334800" y="1596525"/>
            <a:ext cx="57879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Whenever a requesting peer comes in, it sends its query to the server.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The server has all the information of its peers, so</a:t>
            </a:r>
            <a:r>
              <a:rPr lang="en" sz="2000" u="sng"/>
              <a:t> </a:t>
            </a:r>
            <a:r>
              <a:rPr lang="en" sz="2000"/>
              <a:t>it returns the IP addresses of all the peers and published files to the peer.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The file (published files) transfer takes place between these two peers. Therefore each peer will act as both a server and a client.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49847002c_4_77"/>
          <p:cNvSpPr txBox="1"/>
          <p:nvPr>
            <p:ph type="ctrTitle"/>
          </p:nvPr>
        </p:nvSpPr>
        <p:spPr>
          <a:xfrm>
            <a:off x="138325" y="421425"/>
            <a:ext cx="40698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P2P File Transfer Diagram</a:t>
            </a:r>
            <a:endParaRPr/>
          </a:p>
        </p:txBody>
      </p:sp>
      <p:grpSp>
        <p:nvGrpSpPr>
          <p:cNvPr id="227" name="Google Shape;227;g1149847002c_4_77"/>
          <p:cNvGrpSpPr/>
          <p:nvPr/>
        </p:nvGrpSpPr>
        <p:grpSpPr>
          <a:xfrm>
            <a:off x="138332" y="1426671"/>
            <a:ext cx="3063626" cy="2885062"/>
            <a:chOff x="5666057" y="1129221"/>
            <a:chExt cx="3063626" cy="2885062"/>
          </a:xfrm>
        </p:grpSpPr>
        <p:sp>
          <p:nvSpPr>
            <p:cNvPr id="228" name="Google Shape;228;g1149847002c_4_77"/>
            <p:cNvSpPr/>
            <p:nvPr/>
          </p:nvSpPr>
          <p:spPr>
            <a:xfrm>
              <a:off x="6277435" y="1466157"/>
              <a:ext cx="753978" cy="813530"/>
            </a:xfrm>
            <a:custGeom>
              <a:rect b="b" l="l" r="r" t="t"/>
              <a:pathLst>
                <a:path extrusionOk="0" h="1925515" w="1784563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g1149847002c_4_77"/>
            <p:cNvSpPr/>
            <p:nvPr/>
          </p:nvSpPr>
          <p:spPr>
            <a:xfrm>
              <a:off x="6470830" y="1667556"/>
              <a:ext cx="226019" cy="174477"/>
            </a:xfrm>
            <a:custGeom>
              <a:rect b="b" l="l" r="r" t="t"/>
              <a:pathLst>
                <a:path extrusionOk="0" h="412963" w="534957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g1149847002c_4_77"/>
            <p:cNvSpPr/>
            <p:nvPr/>
          </p:nvSpPr>
          <p:spPr>
            <a:xfrm>
              <a:off x="6470137" y="1760803"/>
              <a:ext cx="480944" cy="319352"/>
            </a:xfrm>
            <a:custGeom>
              <a:rect b="b" l="l" r="r" t="t"/>
              <a:pathLst>
                <a:path extrusionOk="0" h="755863" w="1138329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g1149847002c_4_77"/>
            <p:cNvSpPr/>
            <p:nvPr/>
          </p:nvSpPr>
          <p:spPr>
            <a:xfrm>
              <a:off x="6346401" y="1595026"/>
              <a:ext cx="85332" cy="125885"/>
            </a:xfrm>
            <a:custGeom>
              <a:rect b="b" l="l" r="r" t="t"/>
              <a:pathLst>
                <a:path extrusionOk="0" h="297952" w="20197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g1149847002c_4_77"/>
            <p:cNvSpPr/>
            <p:nvPr/>
          </p:nvSpPr>
          <p:spPr>
            <a:xfrm>
              <a:off x="7976053" y="3200753"/>
              <a:ext cx="753630" cy="813530"/>
            </a:xfrm>
            <a:custGeom>
              <a:rect b="b" l="l" r="r" t="t"/>
              <a:pathLst>
                <a:path extrusionOk="0" h="1925515" w="1783739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g1149847002c_4_77"/>
            <p:cNvSpPr/>
            <p:nvPr/>
          </p:nvSpPr>
          <p:spPr>
            <a:xfrm>
              <a:off x="8169449" y="3402152"/>
              <a:ext cx="226019" cy="174477"/>
            </a:xfrm>
            <a:custGeom>
              <a:rect b="b" l="l" r="r" t="t"/>
              <a:pathLst>
                <a:path extrusionOk="0" h="412963" w="534957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g1149847002c_4_77"/>
            <p:cNvSpPr/>
            <p:nvPr/>
          </p:nvSpPr>
          <p:spPr>
            <a:xfrm>
              <a:off x="8168755" y="3495399"/>
              <a:ext cx="480944" cy="319352"/>
            </a:xfrm>
            <a:custGeom>
              <a:rect b="b" l="l" r="r" t="t"/>
              <a:pathLst>
                <a:path extrusionOk="0" h="755863" w="1138329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g1149847002c_4_77"/>
            <p:cNvSpPr/>
            <p:nvPr/>
          </p:nvSpPr>
          <p:spPr>
            <a:xfrm>
              <a:off x="8045020" y="3329622"/>
              <a:ext cx="85332" cy="125885"/>
            </a:xfrm>
            <a:custGeom>
              <a:rect b="b" l="l" r="r" t="t"/>
              <a:pathLst>
                <a:path extrusionOk="0" h="297952" w="20197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g1149847002c_4_77"/>
            <p:cNvSpPr/>
            <p:nvPr/>
          </p:nvSpPr>
          <p:spPr>
            <a:xfrm>
              <a:off x="7260006" y="1129221"/>
              <a:ext cx="1190345" cy="1989945"/>
            </a:xfrm>
            <a:custGeom>
              <a:rect b="b" l="l" r="r" t="t"/>
              <a:pathLst>
                <a:path extrusionOk="0" h="4709929" w="2817385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41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g1149847002c_4_77"/>
            <p:cNvSpPr/>
            <p:nvPr/>
          </p:nvSpPr>
          <p:spPr>
            <a:xfrm>
              <a:off x="7088100" y="1243613"/>
              <a:ext cx="1190345" cy="1989945"/>
            </a:xfrm>
            <a:custGeom>
              <a:rect b="b" l="l" r="r" t="t"/>
              <a:pathLst>
                <a:path extrusionOk="0" h="4709929" w="2817384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g1149847002c_4_77"/>
            <p:cNvSpPr/>
            <p:nvPr/>
          </p:nvSpPr>
          <p:spPr>
            <a:xfrm>
              <a:off x="7666552" y="1258866"/>
              <a:ext cx="609451" cy="1974273"/>
            </a:xfrm>
            <a:custGeom>
              <a:rect b="b" l="l" r="r" t="t"/>
              <a:pathLst>
                <a:path extrusionOk="0" h="4672836" w="1442487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41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g1149847002c_4_77"/>
            <p:cNvSpPr/>
            <p:nvPr/>
          </p:nvSpPr>
          <p:spPr>
            <a:xfrm>
              <a:off x="6932829" y="2301564"/>
              <a:ext cx="699301" cy="1668851"/>
            </a:xfrm>
            <a:custGeom>
              <a:rect b="b" l="l" r="r" t="t"/>
              <a:pathLst>
                <a:path extrusionOk="0" h="3949944" w="1655151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g1149847002c_4_77"/>
            <p:cNvSpPr/>
            <p:nvPr/>
          </p:nvSpPr>
          <p:spPr>
            <a:xfrm>
              <a:off x="7022942" y="3048577"/>
              <a:ext cx="528307" cy="750495"/>
            </a:xfrm>
            <a:custGeom>
              <a:rect b="b" l="l" r="r" t="t"/>
              <a:pathLst>
                <a:path extrusionOk="0" h="1776320" w="1250431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g1149847002c_4_77"/>
            <p:cNvSpPr/>
            <p:nvPr/>
          </p:nvSpPr>
          <p:spPr>
            <a:xfrm>
              <a:off x="7032299" y="2743533"/>
              <a:ext cx="243780" cy="181442"/>
            </a:xfrm>
            <a:custGeom>
              <a:rect b="b" l="l" r="r" t="t"/>
              <a:pathLst>
                <a:path extrusionOk="0" h="429449" w="576995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g1149847002c_4_77"/>
            <p:cNvSpPr/>
            <p:nvPr/>
          </p:nvSpPr>
          <p:spPr>
            <a:xfrm>
              <a:off x="7033339" y="2837126"/>
              <a:ext cx="243780" cy="181442"/>
            </a:xfrm>
            <a:custGeom>
              <a:rect b="b" l="l" r="r" t="t"/>
              <a:pathLst>
                <a:path extrusionOk="0" h="429449" w="576995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g1149847002c_4_77"/>
            <p:cNvSpPr/>
            <p:nvPr/>
          </p:nvSpPr>
          <p:spPr>
            <a:xfrm>
              <a:off x="7032993" y="2927253"/>
              <a:ext cx="462486" cy="301939"/>
            </a:xfrm>
            <a:custGeom>
              <a:rect b="b" l="l" r="r" t="t"/>
              <a:pathLst>
                <a:path extrusionOk="0" h="714649" w="1094642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g1149847002c_4_77"/>
            <p:cNvSpPr/>
            <p:nvPr/>
          </p:nvSpPr>
          <p:spPr>
            <a:xfrm>
              <a:off x="6932829" y="2301564"/>
              <a:ext cx="699650" cy="606665"/>
            </a:xfrm>
            <a:custGeom>
              <a:rect b="b" l="l" r="r" t="t"/>
              <a:pathLst>
                <a:path extrusionOk="0" h="1435893" w="1655976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g1149847002c_4_77"/>
            <p:cNvSpPr/>
            <p:nvPr/>
          </p:nvSpPr>
          <p:spPr>
            <a:xfrm>
              <a:off x="7018436" y="2419516"/>
              <a:ext cx="88806" cy="131106"/>
            </a:xfrm>
            <a:custGeom>
              <a:rect b="b" l="l" r="r" t="t"/>
              <a:pathLst>
                <a:path extrusionOk="0" h="310309" w="210191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g1149847002c_4_77"/>
            <p:cNvSpPr/>
            <p:nvPr/>
          </p:nvSpPr>
          <p:spPr>
            <a:xfrm>
              <a:off x="7345267" y="2854458"/>
              <a:ext cx="474675" cy="451690"/>
            </a:xfrm>
            <a:custGeom>
              <a:rect b="b" l="l" r="r" t="t"/>
              <a:pathLst>
                <a:path extrusionOk="0" h="1069089" w="1123491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g1149847002c_4_77"/>
            <p:cNvSpPr/>
            <p:nvPr/>
          </p:nvSpPr>
          <p:spPr>
            <a:xfrm>
              <a:off x="5775924" y="1647104"/>
              <a:ext cx="1036763" cy="1220992"/>
            </a:xfrm>
            <a:custGeom>
              <a:rect b="b" l="l" r="r" t="t"/>
              <a:pathLst>
                <a:path extrusionOk="0" h="2889921" w="2453878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g1149847002c_4_77"/>
            <p:cNvSpPr/>
            <p:nvPr/>
          </p:nvSpPr>
          <p:spPr>
            <a:xfrm>
              <a:off x="5666057" y="1710540"/>
              <a:ext cx="391093" cy="372288"/>
            </a:xfrm>
            <a:custGeom>
              <a:rect b="b" l="l" r="r" t="t"/>
              <a:pathLst>
                <a:path extrusionOk="0" h="881154" w="925665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g1149847002c_4_77"/>
            <p:cNvSpPr/>
            <p:nvPr/>
          </p:nvSpPr>
          <p:spPr>
            <a:xfrm>
              <a:off x="6316252" y="2089766"/>
              <a:ext cx="227064" cy="178308"/>
            </a:xfrm>
            <a:custGeom>
              <a:rect b="b" l="l" r="r" t="t"/>
              <a:pathLst>
                <a:path extrusionOk="0" h="422030" w="537429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g1149847002c_4_77"/>
            <p:cNvSpPr/>
            <p:nvPr/>
          </p:nvSpPr>
          <p:spPr>
            <a:xfrm>
              <a:off x="6106568" y="2063421"/>
              <a:ext cx="437760" cy="299850"/>
            </a:xfrm>
            <a:custGeom>
              <a:rect b="b" l="l" r="r" t="t"/>
              <a:pathLst>
                <a:path extrusionOk="0" h="709704" w="1036118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g1149847002c_4_77"/>
            <p:cNvSpPr/>
            <p:nvPr/>
          </p:nvSpPr>
          <p:spPr>
            <a:xfrm>
              <a:off x="6014376" y="2104325"/>
              <a:ext cx="530396" cy="353482"/>
            </a:xfrm>
            <a:custGeom>
              <a:rect b="b" l="l" r="r" t="t"/>
              <a:pathLst>
                <a:path extrusionOk="0" h="836643" w="1255376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g1149847002c_4_77"/>
            <p:cNvSpPr/>
            <p:nvPr/>
          </p:nvSpPr>
          <p:spPr>
            <a:xfrm>
              <a:off x="6597680" y="2248236"/>
              <a:ext cx="117711" cy="175065"/>
            </a:xfrm>
            <a:custGeom>
              <a:rect b="b" l="l" r="r" t="t"/>
              <a:pathLst>
                <a:path extrusionOk="0" h="414354" w="278606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g1149847002c_4_77"/>
            <p:cNvSpPr/>
            <p:nvPr/>
          </p:nvSpPr>
          <p:spPr>
            <a:xfrm>
              <a:off x="6330462" y="2791205"/>
              <a:ext cx="291143" cy="396639"/>
            </a:xfrm>
            <a:custGeom>
              <a:rect b="b" l="l" r="r" t="t"/>
              <a:pathLst>
                <a:path extrusionOk="0" h="938791" w="689097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54" name="Google Shape;254;g1149847002c_4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359" y="73012"/>
            <a:ext cx="5020266" cy="499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4000"/>
              <a:t>Implementation</a:t>
            </a:r>
            <a:endParaRPr sz="4000"/>
          </a:p>
        </p:txBody>
      </p:sp>
      <p:sp>
        <p:nvSpPr>
          <p:cNvPr id="260" name="Google Shape;260;p7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1" name="Google Shape;261;p7"/>
          <p:cNvGrpSpPr/>
          <p:nvPr/>
        </p:nvGrpSpPr>
        <p:grpSpPr>
          <a:xfrm>
            <a:off x="6123875" y="728477"/>
            <a:ext cx="2715746" cy="3830730"/>
            <a:chOff x="6123875" y="728477"/>
            <a:chExt cx="2715746" cy="3830730"/>
          </a:xfrm>
        </p:grpSpPr>
        <p:sp>
          <p:nvSpPr>
            <p:cNvPr id="262" name="Google Shape;262;p7"/>
            <p:cNvSpPr/>
            <p:nvPr/>
          </p:nvSpPr>
          <p:spPr>
            <a:xfrm>
              <a:off x="7623440" y="1879668"/>
              <a:ext cx="1216181" cy="1240618"/>
            </a:xfrm>
            <a:custGeom>
              <a:rect b="b" l="l" r="r" t="t"/>
              <a:pathLst>
                <a:path extrusionOk="0" h="2215389" w="2171751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7882311" y="728477"/>
              <a:ext cx="691063" cy="1048489"/>
            </a:xfrm>
            <a:custGeom>
              <a:rect b="b" l="l" r="r" t="t"/>
              <a:pathLst>
                <a:path extrusionOk="0" h="1872301" w="1234041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7475329" y="1990661"/>
              <a:ext cx="1216181" cy="1240618"/>
            </a:xfrm>
            <a:custGeom>
              <a:rect b="b" l="l" r="r" t="t"/>
              <a:pathLst>
                <a:path extrusionOk="0" h="2215389" w="2171751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7734201" y="839469"/>
              <a:ext cx="691063" cy="1048489"/>
            </a:xfrm>
            <a:custGeom>
              <a:rect b="b" l="l" r="r" t="t"/>
              <a:pathLst>
                <a:path extrusionOk="0" h="1872301" w="1234041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6123875" y="1800332"/>
              <a:ext cx="693296" cy="760288"/>
            </a:xfrm>
            <a:custGeom>
              <a:rect b="b" l="l" r="r" t="t"/>
              <a:pathLst>
                <a:path extrusionOk="0" h="1357658" w="1238028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6185340" y="1920927"/>
              <a:ext cx="78893" cy="116774"/>
            </a:xfrm>
            <a:custGeom>
              <a:rect b="b" l="l" r="r" t="t"/>
              <a:pathLst>
                <a:path extrusionOk="0" h="208525" w="140881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6299385" y="1990500"/>
              <a:ext cx="226633" cy="181056"/>
            </a:xfrm>
            <a:custGeom>
              <a:rect b="b" l="l" r="r" t="t"/>
              <a:pathLst>
                <a:path extrusionOk="0" h="323315" w="404701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6300496" y="2091873"/>
              <a:ext cx="443962" cy="306718"/>
            </a:xfrm>
            <a:custGeom>
              <a:rect b="b" l="l" r="r" t="t"/>
              <a:pathLst>
                <a:path extrusionOk="0" h="547710" w="79279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7901935" y="2559893"/>
              <a:ext cx="696273" cy="1899420"/>
            </a:xfrm>
            <a:custGeom>
              <a:rect b="b" l="l" r="r" t="t"/>
              <a:pathLst>
                <a:path extrusionOk="0" h="3391822" w="1243344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7786040" y="2659787"/>
              <a:ext cx="696645" cy="1899420"/>
            </a:xfrm>
            <a:custGeom>
              <a:rect b="b" l="l" r="r" t="t"/>
              <a:pathLst>
                <a:path extrusionOk="0" h="3391822" w="1244009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7853059" y="3604335"/>
              <a:ext cx="559325" cy="372894"/>
            </a:xfrm>
            <a:custGeom>
              <a:rect b="b" l="l" r="r" t="t"/>
              <a:pathLst>
                <a:path extrusionOk="0" h="665883" w="998795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7892308" y="3724948"/>
              <a:ext cx="481176" cy="327909"/>
            </a:xfrm>
            <a:custGeom>
              <a:rect b="b" l="l" r="r" t="t"/>
              <a:pathLst>
                <a:path extrusionOk="0" h="585552" w="859243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7978582" y="3158025"/>
              <a:ext cx="310364" cy="465707"/>
            </a:xfrm>
            <a:custGeom>
              <a:rect b="b" l="l" r="r" t="t"/>
              <a:pathLst>
                <a:path extrusionOk="0" h="831619" w="554222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7039195" y="1360060"/>
              <a:ext cx="696273" cy="1899420"/>
            </a:xfrm>
            <a:custGeom>
              <a:rect b="b" l="l" r="r" t="t"/>
              <a:pathLst>
                <a:path extrusionOk="0" h="3391821" w="1243344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923299" y="1461064"/>
              <a:ext cx="696645" cy="1899420"/>
            </a:xfrm>
            <a:custGeom>
              <a:rect b="b" l="l" r="r" t="t"/>
              <a:pathLst>
                <a:path extrusionOk="0" h="3391822" w="1244009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6990319" y="2404133"/>
              <a:ext cx="559325" cy="372894"/>
            </a:xfrm>
            <a:custGeom>
              <a:rect b="b" l="l" r="r" t="t"/>
              <a:pathLst>
                <a:path extrusionOk="0" h="665883" w="998795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028827" y="2525115"/>
              <a:ext cx="481176" cy="327909"/>
            </a:xfrm>
            <a:custGeom>
              <a:rect b="b" l="l" r="r" t="t"/>
              <a:pathLst>
                <a:path extrusionOk="0" h="585552" w="859243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115842" y="1958193"/>
              <a:ext cx="310364" cy="465707"/>
            </a:xfrm>
            <a:custGeom>
              <a:rect b="b" l="l" r="r" t="t"/>
              <a:pathLst>
                <a:path extrusionOk="0" h="831619" w="554222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6322712" y="2474799"/>
              <a:ext cx="1107859" cy="1303458"/>
            </a:xfrm>
            <a:custGeom>
              <a:rect b="b" l="l" r="r" t="t"/>
              <a:pathLst>
                <a:path extrusionOk="0" h="2327603" w="197832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6205335" y="2542874"/>
              <a:ext cx="417912" cy="397432"/>
            </a:xfrm>
            <a:custGeom>
              <a:rect b="b" l="l" r="r" t="t"/>
              <a:pathLst>
                <a:path extrusionOk="0" h="709700" w="746272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6899971" y="2947628"/>
              <a:ext cx="242635" cy="190351"/>
            </a:xfrm>
            <a:custGeom>
              <a:rect b="b" l="l" r="r" t="t"/>
              <a:pathLst>
                <a:path extrusionOk="0" h="339912" w="433276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6675955" y="2919510"/>
              <a:ext cx="467779" cy="320102"/>
            </a:xfrm>
            <a:custGeom>
              <a:rect b="b" l="l" r="r" t="t"/>
              <a:pathLst>
                <a:path extrusionOk="0" h="571610" w="83532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6577832" y="2963167"/>
              <a:ext cx="566768" cy="377355"/>
            </a:xfrm>
            <a:custGeom>
              <a:rect b="b" l="l" r="r" t="t"/>
              <a:pathLst>
                <a:path extrusionOk="0" h="673849" w="1012086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411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7201001" y="3116765"/>
              <a:ext cx="125787" cy="186889"/>
            </a:xfrm>
            <a:custGeom>
              <a:rect b="b" l="l" r="r" t="t"/>
              <a:pathLst>
                <a:path extrusionOk="0" h="333730" w="224619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6406025" y="1383203"/>
              <a:ext cx="311109" cy="423419"/>
            </a:xfrm>
            <a:custGeom>
              <a:rect b="b" l="l" r="r" t="t"/>
              <a:pathLst>
                <a:path extrusionOk="0" h="756106" w="555551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7" name="Google Shape;287;p7"/>
          <p:cNvSpPr txBox="1"/>
          <p:nvPr>
            <p:ph idx="4294967295" type="subTitle"/>
          </p:nvPr>
        </p:nvSpPr>
        <p:spPr>
          <a:xfrm>
            <a:off x="334800" y="1596525"/>
            <a:ext cx="57879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We build our peer nodes and central server using C language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 language has powerful libraries supporting networking. Especially Socket Programming.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Necessary Libraries </a:t>
            </a:r>
            <a:endParaRPr sz="2000"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2000"/>
              <a:t>#</a:t>
            </a:r>
            <a:r>
              <a:rPr lang="en" sz="2000">
                <a:solidFill>
                  <a:srgbClr val="FF00FF"/>
                </a:solidFill>
              </a:rPr>
              <a:t>include</a:t>
            </a:r>
            <a:r>
              <a:rPr lang="en" sz="2000"/>
              <a:t>&lt;</a:t>
            </a:r>
            <a:r>
              <a:rPr lang="en" sz="2000">
                <a:solidFill>
                  <a:srgbClr val="00FF00"/>
                </a:solidFill>
              </a:rPr>
              <a:t>stdio</a:t>
            </a:r>
            <a:r>
              <a:rPr lang="en" sz="2000"/>
              <a:t>.h&gt; &lt;</a:t>
            </a:r>
            <a:r>
              <a:rPr lang="en" sz="2000">
                <a:solidFill>
                  <a:srgbClr val="00FF00"/>
                </a:solidFill>
              </a:rPr>
              <a:t>stdlib</a:t>
            </a:r>
            <a:r>
              <a:rPr lang="en" sz="2000"/>
              <a:t>.h&gt; &lt;</a:t>
            </a:r>
            <a:r>
              <a:rPr lang="en" sz="2000">
                <a:solidFill>
                  <a:srgbClr val="00FF00"/>
                </a:solidFill>
              </a:rPr>
              <a:t>string</a:t>
            </a:r>
            <a:r>
              <a:rPr lang="en" sz="2000"/>
              <a:t>.h&gt; &lt;</a:t>
            </a:r>
            <a:r>
              <a:rPr lang="en" sz="2000">
                <a:solidFill>
                  <a:srgbClr val="00FF00"/>
                </a:solidFill>
              </a:rPr>
              <a:t>sys/types</a:t>
            </a:r>
            <a:r>
              <a:rPr lang="en" sz="2000"/>
              <a:t>.h&gt; &lt;</a:t>
            </a:r>
            <a:r>
              <a:rPr lang="en" sz="2000">
                <a:solidFill>
                  <a:srgbClr val="93C47D"/>
                </a:solidFill>
              </a:rPr>
              <a:t>sys/socket</a:t>
            </a:r>
            <a:r>
              <a:rPr lang="en" sz="2000"/>
              <a:t>.h&gt; &lt;</a:t>
            </a:r>
            <a:r>
              <a:rPr lang="en" sz="2000">
                <a:solidFill>
                  <a:srgbClr val="93C47D"/>
                </a:solidFill>
              </a:rPr>
              <a:t>netinet/in</a:t>
            </a:r>
            <a:r>
              <a:rPr lang="en" sz="2000"/>
              <a:t>.h&gt; &lt;</a:t>
            </a:r>
            <a:r>
              <a:rPr lang="en" sz="2000">
                <a:solidFill>
                  <a:srgbClr val="93C47D"/>
                </a:solidFill>
              </a:rPr>
              <a:t>netdb</a:t>
            </a:r>
            <a:r>
              <a:rPr lang="en" sz="2000"/>
              <a:t>.h&gt; &lt;</a:t>
            </a:r>
            <a:r>
              <a:rPr lang="en" sz="2000">
                <a:solidFill>
                  <a:srgbClr val="6FA8DC"/>
                </a:solidFill>
              </a:rPr>
              <a:t>errno</a:t>
            </a:r>
            <a:r>
              <a:rPr lang="en" sz="2000"/>
              <a:t>.h&gt; &lt;</a:t>
            </a:r>
            <a:r>
              <a:rPr lang="en" sz="2000">
                <a:solidFill>
                  <a:srgbClr val="6FA8DC"/>
                </a:solidFill>
              </a:rPr>
              <a:t>arpa/inet</a:t>
            </a:r>
            <a:r>
              <a:rPr lang="en" sz="2000"/>
              <a:t>.h&gt; &lt;</a:t>
            </a:r>
            <a:r>
              <a:rPr lang="en" sz="2000">
                <a:solidFill>
                  <a:srgbClr val="8E7CC3"/>
                </a:solidFill>
              </a:rPr>
              <a:t>signal</a:t>
            </a:r>
            <a:r>
              <a:rPr lang="en" sz="2000"/>
              <a:t>.h&gt;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49847002c_4_109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3" name="Google Shape;293;g1149847002c_4_109"/>
          <p:cNvGrpSpPr/>
          <p:nvPr/>
        </p:nvGrpSpPr>
        <p:grpSpPr>
          <a:xfrm>
            <a:off x="5180778" y="497142"/>
            <a:ext cx="3768642" cy="4646356"/>
            <a:chOff x="5180778" y="497142"/>
            <a:chExt cx="3768642" cy="4646356"/>
          </a:xfrm>
        </p:grpSpPr>
        <p:sp>
          <p:nvSpPr>
            <p:cNvPr id="294" name="Google Shape;294;g1149847002c_4_109"/>
            <p:cNvSpPr/>
            <p:nvPr/>
          </p:nvSpPr>
          <p:spPr>
            <a:xfrm>
              <a:off x="6839939" y="497142"/>
              <a:ext cx="693376" cy="2512137"/>
            </a:xfrm>
            <a:custGeom>
              <a:rect b="b" l="l" r="r" t="t"/>
              <a:pathLst>
                <a:path extrusionOk="0" h="3694319" w="1019671">
                  <a:moveTo>
                    <a:pt x="399309" y="3567369"/>
                  </a:moveTo>
                  <a:cubicBezTo>
                    <a:pt x="-431720" y="380179"/>
                    <a:pt x="251391" y="108815"/>
                    <a:pt x="510247" y="0"/>
                  </a:cubicBezTo>
                  <a:cubicBezTo>
                    <a:pt x="768430" y="407047"/>
                    <a:pt x="1451541" y="1465637"/>
                    <a:pt x="619840" y="3694320"/>
                  </a:cubicBezTo>
                  <a:lnTo>
                    <a:pt x="399309" y="3567369"/>
                  </a:lnTo>
                  <a:close/>
                </a:path>
              </a:pathLst>
            </a:custGeom>
            <a:solidFill>
              <a:srgbClr val="FFFFFF">
                <a:alpha val="941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g1149847002c_4_109"/>
            <p:cNvSpPr/>
            <p:nvPr/>
          </p:nvSpPr>
          <p:spPr>
            <a:xfrm>
              <a:off x="7205043" y="2367351"/>
              <a:ext cx="250838" cy="704311"/>
            </a:xfrm>
            <a:custGeom>
              <a:rect b="b" l="l" r="r" t="t"/>
              <a:pathLst>
                <a:path extrusionOk="0" h="1035752" w="368879">
                  <a:moveTo>
                    <a:pt x="0" y="621989"/>
                  </a:moveTo>
                  <a:cubicBezTo>
                    <a:pt x="115645" y="766403"/>
                    <a:pt x="244064" y="924923"/>
                    <a:pt x="334159" y="1035753"/>
                  </a:cubicBezTo>
                  <a:cubicBezTo>
                    <a:pt x="434340" y="734834"/>
                    <a:pt x="300542" y="314353"/>
                    <a:pt x="151279" y="0"/>
                  </a:cubicBezTo>
                  <a:cubicBezTo>
                    <a:pt x="115645" y="195463"/>
                    <a:pt x="65891" y="402345"/>
                    <a:pt x="0" y="621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g1149847002c_4_109"/>
            <p:cNvSpPr/>
            <p:nvPr/>
          </p:nvSpPr>
          <p:spPr>
            <a:xfrm>
              <a:off x="6581373" y="2034344"/>
              <a:ext cx="250454" cy="560435"/>
            </a:xfrm>
            <a:custGeom>
              <a:rect b="b" l="l" r="r" t="t"/>
              <a:pathLst>
                <a:path extrusionOk="0" h="824169" w="368315">
                  <a:moveTo>
                    <a:pt x="216364" y="0"/>
                  </a:moveTo>
                  <a:cubicBezTo>
                    <a:pt x="67774" y="142399"/>
                    <a:pt x="-65352" y="408390"/>
                    <a:pt x="34828" y="824169"/>
                  </a:cubicBezTo>
                  <a:cubicBezTo>
                    <a:pt x="124924" y="816780"/>
                    <a:pt x="252671" y="806705"/>
                    <a:pt x="368315" y="795958"/>
                  </a:cubicBezTo>
                  <a:cubicBezTo>
                    <a:pt x="302425" y="500412"/>
                    <a:pt x="252671" y="236437"/>
                    <a:pt x="216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g1149847002c_4_109"/>
            <p:cNvSpPr/>
            <p:nvPr/>
          </p:nvSpPr>
          <p:spPr>
            <a:xfrm>
              <a:off x="6674321" y="621337"/>
              <a:ext cx="693265" cy="2512137"/>
            </a:xfrm>
            <a:custGeom>
              <a:rect b="b" l="l" r="r" t="t"/>
              <a:pathLst>
                <a:path extrusionOk="0" h="3694319" w="1019507">
                  <a:moveTo>
                    <a:pt x="399145" y="3567369"/>
                  </a:moveTo>
                  <a:cubicBezTo>
                    <a:pt x="-431884" y="379507"/>
                    <a:pt x="251899" y="108815"/>
                    <a:pt x="510083" y="0"/>
                  </a:cubicBezTo>
                  <a:cubicBezTo>
                    <a:pt x="768266" y="407047"/>
                    <a:pt x="1451377" y="1465637"/>
                    <a:pt x="619676" y="3694319"/>
                  </a:cubicBezTo>
                  <a:lnTo>
                    <a:pt x="399145" y="356736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g1149847002c_4_109"/>
            <p:cNvSpPr/>
            <p:nvPr/>
          </p:nvSpPr>
          <p:spPr>
            <a:xfrm>
              <a:off x="7019737" y="621337"/>
              <a:ext cx="346408" cy="2512137"/>
            </a:xfrm>
            <a:custGeom>
              <a:rect b="b" l="l" r="r" t="t"/>
              <a:pathLst>
                <a:path extrusionOk="0" h="3694319" w="509424">
                  <a:moveTo>
                    <a:pt x="109593" y="3694319"/>
                  </a:moveTo>
                  <a:cubicBezTo>
                    <a:pt x="941294" y="1465637"/>
                    <a:pt x="258183" y="407047"/>
                    <a:pt x="0" y="0"/>
                  </a:cubicBezTo>
                  <a:lnTo>
                    <a:pt x="0" y="3631180"/>
                  </a:lnTo>
                  <a:lnTo>
                    <a:pt x="109593" y="369431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g1149847002c_4_109"/>
            <p:cNvSpPr/>
            <p:nvPr/>
          </p:nvSpPr>
          <p:spPr>
            <a:xfrm>
              <a:off x="6841258" y="1023407"/>
              <a:ext cx="347472" cy="518588"/>
            </a:xfrm>
            <a:custGeom>
              <a:rect b="b" l="l" r="r" t="t"/>
              <a:pathLst>
                <a:path extrusionOk="0" h="762629" w="510988">
                  <a:moveTo>
                    <a:pt x="510988" y="528752"/>
                  </a:moveTo>
                  <a:cubicBezTo>
                    <a:pt x="510988" y="722871"/>
                    <a:pt x="396688" y="814222"/>
                    <a:pt x="255494" y="732947"/>
                  </a:cubicBezTo>
                  <a:cubicBezTo>
                    <a:pt x="114300" y="651672"/>
                    <a:pt x="0" y="427997"/>
                    <a:pt x="0" y="233878"/>
                  </a:cubicBezTo>
                  <a:cubicBezTo>
                    <a:pt x="0" y="39758"/>
                    <a:pt x="114300" y="-51592"/>
                    <a:pt x="255494" y="29683"/>
                  </a:cubicBezTo>
                  <a:cubicBezTo>
                    <a:pt x="396688" y="110958"/>
                    <a:pt x="510988" y="334632"/>
                    <a:pt x="510988" y="528752"/>
                  </a:cubicBezTo>
                  <a:close/>
                </a:path>
              </a:pathLst>
            </a:custGeom>
            <a:gradFill>
              <a:gsLst>
                <a:gs pos="0">
                  <a:srgbClr val="FF9E44">
                    <a:alpha val="29411"/>
                  </a:srgbClr>
                </a:gs>
                <a:gs pos="100000">
                  <a:srgbClr val="FF4093">
                    <a:alpha val="29411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g1149847002c_4_109"/>
            <p:cNvSpPr/>
            <p:nvPr/>
          </p:nvSpPr>
          <p:spPr>
            <a:xfrm>
              <a:off x="5927471" y="3218110"/>
              <a:ext cx="2000707" cy="1925388"/>
            </a:xfrm>
            <a:custGeom>
              <a:rect b="b" l="l" r="r" t="t"/>
              <a:pathLst>
                <a:path extrusionOk="0" h="2831453" w="2942216">
                  <a:moveTo>
                    <a:pt x="1809974" y="581624"/>
                  </a:moveTo>
                  <a:cubicBezTo>
                    <a:pt x="1751479" y="486244"/>
                    <a:pt x="1723241" y="365339"/>
                    <a:pt x="1698363" y="259211"/>
                  </a:cubicBezTo>
                  <a:cubicBezTo>
                    <a:pt x="1669452" y="136962"/>
                    <a:pt x="1645248" y="32850"/>
                    <a:pt x="1584736" y="6654"/>
                  </a:cubicBezTo>
                  <a:cubicBezTo>
                    <a:pt x="1515484" y="-23573"/>
                    <a:pt x="1484555" y="53001"/>
                    <a:pt x="1440852" y="159128"/>
                  </a:cubicBezTo>
                  <a:lnTo>
                    <a:pt x="1440852" y="159128"/>
                  </a:lnTo>
                  <a:cubicBezTo>
                    <a:pt x="1415303" y="221596"/>
                    <a:pt x="1385047" y="295482"/>
                    <a:pt x="1340672" y="363323"/>
                  </a:cubicBezTo>
                  <a:cubicBezTo>
                    <a:pt x="1292935" y="312946"/>
                    <a:pt x="1242508" y="271301"/>
                    <a:pt x="1189392" y="241075"/>
                  </a:cubicBezTo>
                  <a:cubicBezTo>
                    <a:pt x="966844" y="112781"/>
                    <a:pt x="781274" y="223611"/>
                    <a:pt x="737571" y="488259"/>
                  </a:cubicBezTo>
                  <a:cubicBezTo>
                    <a:pt x="707315" y="465421"/>
                    <a:pt x="677059" y="444598"/>
                    <a:pt x="646131" y="426463"/>
                  </a:cubicBezTo>
                  <a:cubicBezTo>
                    <a:pt x="289112" y="220924"/>
                    <a:pt x="0" y="454002"/>
                    <a:pt x="0" y="948369"/>
                  </a:cubicBezTo>
                  <a:cubicBezTo>
                    <a:pt x="0" y="1442065"/>
                    <a:pt x="289112" y="2008975"/>
                    <a:pt x="645459" y="2214513"/>
                  </a:cubicBezTo>
                  <a:cubicBezTo>
                    <a:pt x="991721" y="2414007"/>
                    <a:pt x="1274781" y="2199736"/>
                    <a:pt x="1290918" y="1735595"/>
                  </a:cubicBezTo>
                  <a:cubicBezTo>
                    <a:pt x="1356136" y="1856500"/>
                    <a:pt x="1442869" y="1957926"/>
                    <a:pt x="1539016" y="2013005"/>
                  </a:cubicBezTo>
                  <a:cubicBezTo>
                    <a:pt x="1563893" y="2027110"/>
                    <a:pt x="1588098" y="2037858"/>
                    <a:pt x="1610958" y="2044575"/>
                  </a:cubicBezTo>
                  <a:cubicBezTo>
                    <a:pt x="1749462" y="2348852"/>
                    <a:pt x="1955875" y="2610813"/>
                    <a:pt x="2186492" y="2743808"/>
                  </a:cubicBezTo>
                  <a:cubicBezTo>
                    <a:pt x="2603351" y="2984275"/>
                    <a:pt x="2941544" y="2712911"/>
                    <a:pt x="2942216" y="2137940"/>
                  </a:cubicBezTo>
                  <a:cubicBezTo>
                    <a:pt x="2942216" y="1562970"/>
                    <a:pt x="2604023" y="901351"/>
                    <a:pt x="2187164" y="660884"/>
                  </a:cubicBezTo>
                  <a:cubicBezTo>
                    <a:pt x="2049332" y="581624"/>
                    <a:pt x="1920912" y="557443"/>
                    <a:pt x="1809974" y="58162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6400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59999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g1149847002c_4_109"/>
            <p:cNvSpPr/>
            <p:nvPr/>
          </p:nvSpPr>
          <p:spPr>
            <a:xfrm>
              <a:off x="7607984" y="2122600"/>
              <a:ext cx="1238097" cy="1358380"/>
            </a:xfrm>
            <a:custGeom>
              <a:rect b="b" l="l" r="r" t="t"/>
              <a:pathLst>
                <a:path extrusionOk="0" h="1997618" w="1820731">
                  <a:moveTo>
                    <a:pt x="0" y="0"/>
                  </a:moveTo>
                  <a:lnTo>
                    <a:pt x="1820059" y="1049858"/>
                  </a:lnTo>
                  <a:lnTo>
                    <a:pt x="1820732" y="1997619"/>
                  </a:lnTo>
                  <a:lnTo>
                    <a:pt x="161365" y="1040454"/>
                  </a:lnTo>
                  <a:lnTo>
                    <a:pt x="673" y="10928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g1149847002c_4_109"/>
            <p:cNvSpPr/>
            <p:nvPr/>
          </p:nvSpPr>
          <p:spPr>
            <a:xfrm>
              <a:off x="8482162" y="2772238"/>
              <a:ext cx="467258" cy="444419"/>
            </a:xfrm>
            <a:custGeom>
              <a:rect b="b" l="l" r="r" t="t"/>
              <a:pathLst>
                <a:path extrusionOk="0" h="653558" w="687144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g1149847002c_4_109"/>
            <p:cNvSpPr/>
            <p:nvPr/>
          </p:nvSpPr>
          <p:spPr>
            <a:xfrm>
              <a:off x="7924874" y="2461522"/>
              <a:ext cx="271119" cy="212846"/>
            </a:xfrm>
            <a:custGeom>
              <a:rect b="b" l="l" r="r" t="t"/>
              <a:pathLst>
                <a:path extrusionOk="0" h="313009" w="398705">
                  <a:moveTo>
                    <a:pt x="0" y="0"/>
                  </a:moveTo>
                  <a:lnTo>
                    <a:pt x="398705" y="229719"/>
                  </a:lnTo>
                  <a:lnTo>
                    <a:pt x="398705" y="313009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g1149847002c_4_109"/>
            <p:cNvSpPr/>
            <p:nvPr/>
          </p:nvSpPr>
          <p:spPr>
            <a:xfrm>
              <a:off x="7925329" y="2574344"/>
              <a:ext cx="489204" cy="338910"/>
            </a:xfrm>
            <a:custGeom>
              <a:rect b="b" l="l" r="r" t="t"/>
              <a:pathLst>
                <a:path extrusionOk="0" h="498397" w="719417">
                  <a:moveTo>
                    <a:pt x="0" y="0"/>
                  </a:moveTo>
                  <a:lnTo>
                    <a:pt x="719418" y="415107"/>
                  </a:lnTo>
                  <a:lnTo>
                    <a:pt x="719418" y="498397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g1149847002c_4_109"/>
            <p:cNvSpPr/>
            <p:nvPr/>
          </p:nvSpPr>
          <p:spPr>
            <a:xfrm>
              <a:off x="7925329" y="2687166"/>
              <a:ext cx="633221" cy="422039"/>
            </a:xfrm>
            <a:custGeom>
              <a:rect b="b" l="l" r="r" t="t"/>
              <a:pathLst>
                <a:path extrusionOk="0" h="620645" w="931208">
                  <a:moveTo>
                    <a:pt x="0" y="0"/>
                  </a:moveTo>
                  <a:lnTo>
                    <a:pt x="931209" y="537356"/>
                  </a:lnTo>
                  <a:lnTo>
                    <a:pt x="931209" y="620646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g1149847002c_4_109"/>
            <p:cNvSpPr/>
            <p:nvPr/>
          </p:nvSpPr>
          <p:spPr>
            <a:xfrm>
              <a:off x="7718167" y="2337816"/>
              <a:ext cx="140817" cy="208665"/>
            </a:xfrm>
            <a:custGeom>
              <a:rect b="b" l="l" r="r" t="t"/>
              <a:pathLst>
                <a:path extrusionOk="0" h="306860" w="207084">
                  <a:moveTo>
                    <a:pt x="207085" y="212875"/>
                  </a:moveTo>
                  <a:cubicBezTo>
                    <a:pt x="207085" y="290792"/>
                    <a:pt x="160693" y="327735"/>
                    <a:pt x="103543" y="294822"/>
                  </a:cubicBezTo>
                  <a:cubicBezTo>
                    <a:pt x="46393" y="261909"/>
                    <a:pt x="0" y="171902"/>
                    <a:pt x="0" y="93985"/>
                  </a:cubicBezTo>
                  <a:cubicBezTo>
                    <a:pt x="0" y="16069"/>
                    <a:pt x="46393" y="-20874"/>
                    <a:pt x="103543" y="12039"/>
                  </a:cubicBezTo>
                  <a:cubicBezTo>
                    <a:pt x="161365" y="44952"/>
                    <a:pt x="207085" y="134959"/>
                    <a:pt x="207085" y="2128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g1149847002c_4_109"/>
            <p:cNvSpPr/>
            <p:nvPr/>
          </p:nvSpPr>
          <p:spPr>
            <a:xfrm>
              <a:off x="5312360" y="505331"/>
              <a:ext cx="1238097" cy="1456582"/>
            </a:xfrm>
            <a:custGeom>
              <a:rect b="b" l="l" r="r" t="t"/>
              <a:pathLst>
                <a:path extrusionOk="0" h="2142033" w="1820731">
                  <a:moveTo>
                    <a:pt x="1820059" y="1049187"/>
                  </a:moveTo>
                  <a:lnTo>
                    <a:pt x="0" y="0"/>
                  </a:lnTo>
                  <a:lnTo>
                    <a:pt x="672" y="947761"/>
                  </a:lnTo>
                  <a:lnTo>
                    <a:pt x="1660039" y="1904254"/>
                  </a:lnTo>
                  <a:lnTo>
                    <a:pt x="1820732" y="2142034"/>
                  </a:lnTo>
                  <a:lnTo>
                    <a:pt x="1820059" y="10491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g1149847002c_4_109"/>
            <p:cNvSpPr/>
            <p:nvPr/>
          </p:nvSpPr>
          <p:spPr>
            <a:xfrm>
              <a:off x="5180778" y="581304"/>
              <a:ext cx="467258" cy="444419"/>
            </a:xfrm>
            <a:custGeom>
              <a:rect b="b" l="l" r="r" t="t"/>
              <a:pathLst>
                <a:path extrusionOk="0" h="653558" w="687144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g1149847002c_4_109"/>
            <p:cNvSpPr/>
            <p:nvPr/>
          </p:nvSpPr>
          <p:spPr>
            <a:xfrm>
              <a:off x="5957976" y="1033957"/>
              <a:ext cx="271119" cy="212846"/>
            </a:xfrm>
            <a:custGeom>
              <a:rect b="b" l="l" r="r" t="t"/>
              <a:pathLst>
                <a:path extrusionOk="0" h="313009" w="398705">
                  <a:moveTo>
                    <a:pt x="398705" y="229720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398705" y="313010"/>
                  </a:lnTo>
                  <a:lnTo>
                    <a:pt x="398705" y="229720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g1149847002c_4_109"/>
            <p:cNvSpPr/>
            <p:nvPr/>
          </p:nvSpPr>
          <p:spPr>
            <a:xfrm>
              <a:off x="5707561" y="1002113"/>
              <a:ext cx="522579" cy="358093"/>
            </a:xfrm>
            <a:custGeom>
              <a:rect b="b" l="l" r="r" t="t"/>
              <a:pathLst>
                <a:path extrusionOk="0" h="526608" w="768499">
                  <a:moveTo>
                    <a:pt x="768499" y="443318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768499" y="526608"/>
                  </a:lnTo>
                  <a:lnTo>
                    <a:pt x="768499" y="443318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g1149847002c_4_109"/>
            <p:cNvSpPr/>
            <p:nvPr/>
          </p:nvSpPr>
          <p:spPr>
            <a:xfrm>
              <a:off x="5597378" y="1051245"/>
              <a:ext cx="633221" cy="422039"/>
            </a:xfrm>
            <a:custGeom>
              <a:rect b="b" l="l" r="r" t="t"/>
              <a:pathLst>
                <a:path extrusionOk="0" h="620645" w="931208">
                  <a:moveTo>
                    <a:pt x="931209" y="537356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931209" y="620646"/>
                  </a:lnTo>
                  <a:lnTo>
                    <a:pt x="931209" y="537356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g1149847002c_4_109"/>
            <p:cNvSpPr/>
            <p:nvPr/>
          </p:nvSpPr>
          <p:spPr>
            <a:xfrm>
              <a:off x="6294443" y="1222979"/>
              <a:ext cx="140817" cy="208472"/>
            </a:xfrm>
            <a:custGeom>
              <a:rect b="b" l="l" r="r" t="t"/>
              <a:pathLst>
                <a:path extrusionOk="0" h="306577" w="207084">
                  <a:moveTo>
                    <a:pt x="0" y="93703"/>
                  </a:moveTo>
                  <a:cubicBezTo>
                    <a:pt x="0" y="171619"/>
                    <a:pt x="46392" y="261626"/>
                    <a:pt x="103542" y="294539"/>
                  </a:cubicBezTo>
                  <a:cubicBezTo>
                    <a:pt x="160692" y="327452"/>
                    <a:pt x="207085" y="290509"/>
                    <a:pt x="207085" y="212593"/>
                  </a:cubicBezTo>
                  <a:cubicBezTo>
                    <a:pt x="207085" y="134676"/>
                    <a:pt x="160692" y="44669"/>
                    <a:pt x="103542" y="11756"/>
                  </a:cubicBezTo>
                  <a:cubicBezTo>
                    <a:pt x="46392" y="-20485"/>
                    <a:pt x="0" y="15786"/>
                    <a:pt x="0" y="93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g1149847002c_4_109"/>
            <p:cNvSpPr/>
            <p:nvPr/>
          </p:nvSpPr>
          <p:spPr>
            <a:xfrm>
              <a:off x="5644729" y="1476602"/>
              <a:ext cx="739292" cy="810735"/>
            </a:xfrm>
            <a:custGeom>
              <a:rect b="b" l="l" r="r" t="t"/>
              <a:pathLst>
                <a:path extrusionOk="0" h="1192257" w="1087194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258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g1149847002c_4_109"/>
            <p:cNvSpPr/>
            <p:nvPr/>
          </p:nvSpPr>
          <p:spPr>
            <a:xfrm>
              <a:off x="5833224" y="1677226"/>
              <a:ext cx="253288" cy="192292"/>
            </a:xfrm>
            <a:custGeom>
              <a:rect b="b" l="l" r="r" t="t"/>
              <a:pathLst>
                <a:path extrusionOk="0" h="282783" w="372483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g1149847002c_4_109"/>
            <p:cNvSpPr/>
            <p:nvPr/>
          </p:nvSpPr>
          <p:spPr>
            <a:xfrm>
              <a:off x="5833224" y="1769576"/>
              <a:ext cx="473659" cy="319726"/>
            </a:xfrm>
            <a:custGeom>
              <a:rect b="b" l="l" r="r" t="t"/>
              <a:pathLst>
                <a:path extrusionOk="0" h="470186" w="696557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g1149847002c_4_109"/>
            <p:cNvSpPr/>
            <p:nvPr/>
          </p:nvSpPr>
          <p:spPr>
            <a:xfrm>
              <a:off x="5710748" y="1604650"/>
              <a:ext cx="84124" cy="124724"/>
            </a:xfrm>
            <a:custGeom>
              <a:rect b="b" l="l" r="r" t="t"/>
              <a:pathLst>
                <a:path extrusionOk="0" h="183417" w="123712">
                  <a:moveTo>
                    <a:pt x="123713" y="127308"/>
                  </a:moveTo>
                  <a:cubicBezTo>
                    <a:pt x="123713" y="173655"/>
                    <a:pt x="96146" y="195821"/>
                    <a:pt x="61856" y="176342"/>
                  </a:cubicBezTo>
                  <a:cubicBezTo>
                    <a:pt x="27566" y="156863"/>
                    <a:pt x="0" y="103127"/>
                    <a:pt x="0" y="56109"/>
                  </a:cubicBezTo>
                  <a:cubicBezTo>
                    <a:pt x="0" y="9762"/>
                    <a:pt x="27566" y="-12404"/>
                    <a:pt x="61856" y="7075"/>
                  </a:cubicBezTo>
                  <a:cubicBezTo>
                    <a:pt x="95474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g1149847002c_4_109"/>
            <p:cNvSpPr/>
            <p:nvPr/>
          </p:nvSpPr>
          <p:spPr>
            <a:xfrm>
              <a:off x="7831081" y="1765936"/>
              <a:ext cx="739292" cy="811192"/>
            </a:xfrm>
            <a:custGeom>
              <a:rect b="b" l="l" r="r" t="t"/>
              <a:pathLst>
                <a:path extrusionOk="0" h="1192929" w="1087194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929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29411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g1149847002c_4_109"/>
            <p:cNvSpPr/>
            <p:nvPr/>
          </p:nvSpPr>
          <p:spPr>
            <a:xfrm>
              <a:off x="8019577" y="1967015"/>
              <a:ext cx="253288" cy="192292"/>
            </a:xfrm>
            <a:custGeom>
              <a:rect b="b" l="l" r="r" t="t"/>
              <a:pathLst>
                <a:path extrusionOk="0" h="282783" w="372483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g1149847002c_4_109"/>
            <p:cNvSpPr/>
            <p:nvPr/>
          </p:nvSpPr>
          <p:spPr>
            <a:xfrm>
              <a:off x="8020032" y="2059365"/>
              <a:ext cx="473659" cy="319726"/>
            </a:xfrm>
            <a:custGeom>
              <a:rect b="b" l="l" r="r" t="t"/>
              <a:pathLst>
                <a:path extrusionOk="0" h="470186" w="696557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4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g1149847002c_4_109"/>
            <p:cNvSpPr/>
            <p:nvPr/>
          </p:nvSpPr>
          <p:spPr>
            <a:xfrm>
              <a:off x="7897101" y="1894439"/>
              <a:ext cx="84125" cy="124724"/>
            </a:xfrm>
            <a:custGeom>
              <a:rect b="b" l="l" r="r" t="t"/>
              <a:pathLst>
                <a:path extrusionOk="0" h="183417" w="123713">
                  <a:moveTo>
                    <a:pt x="123713" y="127308"/>
                  </a:moveTo>
                  <a:cubicBezTo>
                    <a:pt x="123713" y="173655"/>
                    <a:pt x="96146" y="195821"/>
                    <a:pt x="61857" y="176342"/>
                  </a:cubicBezTo>
                  <a:cubicBezTo>
                    <a:pt x="27567" y="156863"/>
                    <a:pt x="0" y="103127"/>
                    <a:pt x="0" y="56109"/>
                  </a:cubicBezTo>
                  <a:cubicBezTo>
                    <a:pt x="0" y="9762"/>
                    <a:pt x="27567" y="-12404"/>
                    <a:pt x="61857" y="7075"/>
                  </a:cubicBezTo>
                  <a:cubicBezTo>
                    <a:pt x="96146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1" name="Google Shape;321;g1149847002c_4_109"/>
          <p:cNvSpPr txBox="1"/>
          <p:nvPr>
            <p:ph idx="4294967295" type="ctrTitle"/>
          </p:nvPr>
        </p:nvSpPr>
        <p:spPr>
          <a:xfrm>
            <a:off x="780925" y="298325"/>
            <a:ext cx="7744500" cy="43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</a:pPr>
            <a:r>
              <a:rPr lang="en" sz="6400"/>
              <a:t>Demo</a:t>
            </a:r>
            <a:endParaRPr b="1" i="0" sz="6400" u="none" cap="none" strike="noStrike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ssa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