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Hammersmith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1nnLdvO8eTffk50FzIO1avQQ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customschemas.google.com/relationships/presentationmetadata" Target="metadata"/><Relationship Id="rId23" Type="http://schemas.openxmlformats.org/officeDocument/2006/relationships/font" Target="fonts/Hammersmith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2" name="Google Shape;1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8" name="Google Shape;14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7" name="Google Shape;14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8" name="Google Shape;14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4" name="Google Shape;15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9" name="Google Shape;15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0" name="Google Shape;15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0" name="Google Shape;1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9" name="Google Shape;13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1" name="Google Shape;1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8" name="Google Shape;13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6" name="Google Shape;13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6.xml"/><Relationship Id="rId3" Type="http://schemas.openxmlformats.org/officeDocument/2006/relationships/slide" Target="/ppt/slides/slide16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1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1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13" name="Google Shape;13;p21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1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1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1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1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1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1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1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1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247" name="Google Shape;247;p3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0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276" name="Google Shape;276;p31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31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282" name="Google Shape;282;p3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31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317" name="Google Shape;317;p31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1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32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327" name="Google Shape;327;p32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4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4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4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4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4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4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4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4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4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4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4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4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353" name="Google Shape;353;p35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35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9" name="Google Shape;389;p35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36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6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 flipH="1">
            <a:off x="74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7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7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401" name="Google Shape;401;p37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402" name="Google Shape;402;p3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37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7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7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9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417" name="Google Shape;417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9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9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7" name="Google Shape;457;p41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41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1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41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461" name="Google Shape;461;p4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1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2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2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2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2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2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42"/>
          <p:cNvSpPr txBox="1"/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6" name="Google Shape;496;p42"/>
          <p:cNvSpPr txBox="1"/>
          <p:nvPr>
            <p:ph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7" name="Google Shape;497;p42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42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42"/>
          <p:cNvSpPr txBox="1"/>
          <p:nvPr>
            <p:ph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0" name="Google Shape;500;p42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3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43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505" name="Google Shape;505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43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3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43"/>
          <p:cNvSpPr txBox="1"/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2" name="Google Shape;542;p43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43"/>
          <p:cNvSpPr txBox="1"/>
          <p:nvPr>
            <p:ph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4" name="Google Shape;544;p43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3"/>
          <p:cNvSpPr txBox="1"/>
          <p:nvPr>
            <p:ph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4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1" name="Google Shape;551;p44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552" name="Google Shape;552;p44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553" name="Google Shape;553;p4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45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590" name="Google Shape;590;p45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91" name="Google Shape;591;p4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45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5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6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6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46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23" name="Google Shape;623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46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8" name="Google Shape;658;p46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7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7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4" name="Google Shape;664;p47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47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7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47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8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48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671" name="Google Shape;671;p4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48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8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8" name="Google Shape;708;p48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48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48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48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48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48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9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49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717" name="Google Shape;717;p4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49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3" name="Google Shape;753;p49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49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49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49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49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49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49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49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49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23">
            <a:hlinkClick action="ppaction://hlinksldjump" r:id="rId2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>
            <a:hlinkClick action="ppaction://hlinksldjump" r:id="rId3"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23"/>
          <p:cNvSpPr txBox="1"/>
          <p:nvPr>
            <p:ph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23"/>
          <p:cNvSpPr txBox="1"/>
          <p:nvPr>
            <p:ph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23"/>
          <p:cNvSpPr txBox="1"/>
          <p:nvPr>
            <p:ph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2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23"/>
          <p:cNvSpPr txBox="1"/>
          <p:nvPr>
            <p:ph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0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0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1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1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51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771" name="Google Shape;771;p5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5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2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2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2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3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3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5" name="Google Shape;815;p53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4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4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4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5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5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5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6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6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6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7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834" name="Google Shape;834;p57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835" name="Google Shape;835;p5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8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8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8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58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874" name="Google Shape;874;p5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8" name="Google Shape;908;p58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8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0" name="Google Shape;910;p58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9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59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59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9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Google Shape;916;p59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917" name="Google Shape;917;p5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5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2" name="Google Shape;952;p5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4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4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4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4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0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5" name="Google Shape;955;p60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956" name="Google Shape;956;p6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0" name="Google Shape;980;p60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1" name="Google Shape;981;p60"/>
          <p:cNvSpPr txBox="1"/>
          <p:nvPr>
            <p:ph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82" name="Google Shape;982;p60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0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60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985" name="Google Shape;985;p6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1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61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1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61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4" name="Google Shape;1024;p61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1025" name="Google Shape;1025;p61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026" name="Google Shape;1026;p6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2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2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2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4" name="Google Shape;1064;p62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065" name="Google Shape;1065;p6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9" name="Google Shape;1099;p62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0" name="Google Shape;1100;p62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3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63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63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5" name="Google Shape;1105;p63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1106" name="Google Shape;1106;p6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6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1" name="Google Shape;1141;p63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4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4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64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6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7" name="Google Shape;1147;p64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5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0" name="Google Shape;1150;p65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151" name="Google Shape;1151;p6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5" name="Google Shape;1175;p65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6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7" name="Google Shape;1177;p65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66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180" name="Google Shape;1180;p6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4" name="Google Shape;1214;p66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66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6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7" name="Google Shape;1217;p66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67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67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7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7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3" name="Google Shape;1223;p67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68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68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8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8" name="Google Shape;1228;p68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9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69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2" name="Google Shape;1232;p69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233" name="Google Shape;1233;p6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7" name="Google Shape;1267;p69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8" name="Google Shape;1268;p69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87" name="Google Shape;87;p25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88" name="Google Shape;88;p25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5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5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5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5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5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5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5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70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70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70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3" name="Google Shape;1273;p70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274" name="Google Shape;1274;p7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7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7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7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7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7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8" name="Google Shape;1308;p70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70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0" name="Google Shape;1310;p70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311" name="Google Shape;1311;p70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27" name="Google Shape;127;p26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6"/>
          <p:cNvGrpSpPr/>
          <p:nvPr/>
        </p:nvGrpSpPr>
        <p:grpSpPr>
          <a:xfrm>
            <a:off x="7295305" y="-672969"/>
            <a:ext cx="2270935" cy="2260335"/>
            <a:chOff x="6762468" y="1386456"/>
            <a:chExt cx="2270935" cy="2260335"/>
          </a:xfrm>
        </p:grpSpPr>
        <p:sp>
          <p:nvSpPr>
            <p:cNvPr id="130" name="Google Shape;130;p26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7"/>
          <p:cNvGrpSpPr/>
          <p:nvPr/>
        </p:nvGrpSpPr>
        <p:grpSpPr>
          <a:xfrm>
            <a:off x="5420243" y="-954594"/>
            <a:ext cx="2270935" cy="2260335"/>
            <a:chOff x="6762468" y="1386456"/>
            <a:chExt cx="2270935" cy="2260335"/>
          </a:xfrm>
        </p:grpSpPr>
        <p:sp>
          <p:nvSpPr>
            <p:cNvPr id="167" name="Google Shape;167;p27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7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29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211" name="Google Shape;211;p2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9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document/d/1udvySOTgtWFZjHUTig6AuS6VNduhqT1M/edit#heading=h.2s8eyo1" TargetMode="External"/><Relationship Id="rId42" Type="http://schemas.openxmlformats.org/officeDocument/2006/relationships/hyperlink" Target="https://docs.google.com/document/d/1udvySOTgtWFZjHUTig6AuS6VNduhqT1M/edit#heading=h.17dp8vu" TargetMode="External"/><Relationship Id="rId41" Type="http://schemas.openxmlformats.org/officeDocument/2006/relationships/hyperlink" Target="https://docs.google.com/document/d/1udvySOTgtWFZjHUTig6AuS6VNduhqT1M/edit#heading=h.17dp8vu" TargetMode="External"/><Relationship Id="rId44" Type="http://schemas.openxmlformats.org/officeDocument/2006/relationships/hyperlink" Target="https://docs.google.com/document/d/1udvySOTgtWFZjHUTig6AuS6VNduhqT1M/edit#heading=h.17dp8vu" TargetMode="External"/><Relationship Id="rId43" Type="http://schemas.openxmlformats.org/officeDocument/2006/relationships/hyperlink" Target="https://docs.google.com/document/d/1udvySOTgtWFZjHUTig6AuS6VNduhqT1M/edit#heading=h.17dp8vu" TargetMode="External"/><Relationship Id="rId46" Type="http://schemas.openxmlformats.org/officeDocument/2006/relationships/hyperlink" Target="https://docs.google.com/document/d/1udvySOTgtWFZjHUTig6AuS6VNduhqT1M/edit#heading=h.3rdcrjn" TargetMode="External"/><Relationship Id="rId45" Type="http://schemas.openxmlformats.org/officeDocument/2006/relationships/hyperlink" Target="https://docs.google.com/document/d/1udvySOTgtWFZjHUTig6AuS6VNduhqT1M/edit#heading=h.3rdcrj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udvySOTgtWFZjHUTig6AuS6VNduhqT1M/edit#heading=h.gjdgxs" TargetMode="External"/><Relationship Id="rId4" Type="http://schemas.openxmlformats.org/officeDocument/2006/relationships/hyperlink" Target="https://docs.google.com/document/d/1udvySOTgtWFZjHUTig6AuS6VNduhqT1M/edit#heading=h.gjdgxs" TargetMode="External"/><Relationship Id="rId9" Type="http://schemas.openxmlformats.org/officeDocument/2006/relationships/hyperlink" Target="https://docs.google.com/document/d/1udvySOTgtWFZjHUTig6AuS6VNduhqT1M/edit#heading=h.30j0zll" TargetMode="External"/><Relationship Id="rId48" Type="http://schemas.openxmlformats.org/officeDocument/2006/relationships/hyperlink" Target="https://docs.google.com/document/d/1udvySOTgtWFZjHUTig6AuS6VNduhqT1M/edit#heading=h.3rdcrjn" TargetMode="External"/><Relationship Id="rId47" Type="http://schemas.openxmlformats.org/officeDocument/2006/relationships/hyperlink" Target="https://docs.google.com/document/d/1udvySOTgtWFZjHUTig6AuS6VNduhqT1M/edit#heading=h.3rdcrjn" TargetMode="External"/><Relationship Id="rId49" Type="http://schemas.openxmlformats.org/officeDocument/2006/relationships/hyperlink" Target="https://docs.google.com/document/d/1udvySOTgtWFZjHUTig6AuS6VNduhqT1M/edit#heading=h.26in1rg" TargetMode="External"/><Relationship Id="rId5" Type="http://schemas.openxmlformats.org/officeDocument/2006/relationships/hyperlink" Target="https://docs.google.com/document/d/1udvySOTgtWFZjHUTig6AuS6VNduhqT1M/edit#heading=h.gjdgxs" TargetMode="External"/><Relationship Id="rId6" Type="http://schemas.openxmlformats.org/officeDocument/2006/relationships/hyperlink" Target="https://docs.google.com/document/d/1udvySOTgtWFZjHUTig6AuS6VNduhqT1M/edit#heading=h.30j0zll" TargetMode="External"/><Relationship Id="rId7" Type="http://schemas.openxmlformats.org/officeDocument/2006/relationships/hyperlink" Target="https://docs.google.com/document/d/1udvySOTgtWFZjHUTig6AuS6VNduhqT1M/edit#heading=h.30j0zll" TargetMode="External"/><Relationship Id="rId8" Type="http://schemas.openxmlformats.org/officeDocument/2006/relationships/hyperlink" Target="https://docs.google.com/document/d/1udvySOTgtWFZjHUTig6AuS6VNduhqT1M/edit#heading=h.30j0zll" TargetMode="External"/><Relationship Id="rId31" Type="http://schemas.openxmlformats.org/officeDocument/2006/relationships/hyperlink" Target="https://docs.google.com/document/d/1udvySOTgtWFZjHUTig6AuS6VNduhqT1M/edit#heading=h.1t3h5sf" TargetMode="External"/><Relationship Id="rId30" Type="http://schemas.openxmlformats.org/officeDocument/2006/relationships/hyperlink" Target="https://docs.google.com/document/d/1udvySOTgtWFZjHUTig6AuS6VNduhqT1M/edit#heading=h.1t3h5sf" TargetMode="External"/><Relationship Id="rId33" Type="http://schemas.openxmlformats.org/officeDocument/2006/relationships/hyperlink" Target="https://docs.google.com/document/d/1udvySOTgtWFZjHUTig6AuS6VNduhqT1M/edit#heading=h.4d34og8" TargetMode="External"/><Relationship Id="rId32" Type="http://schemas.openxmlformats.org/officeDocument/2006/relationships/hyperlink" Target="https://docs.google.com/document/d/1udvySOTgtWFZjHUTig6AuS6VNduhqT1M/edit#heading=h.1t3h5sf" TargetMode="External"/><Relationship Id="rId35" Type="http://schemas.openxmlformats.org/officeDocument/2006/relationships/hyperlink" Target="https://docs.google.com/document/d/1udvySOTgtWFZjHUTig6AuS6VNduhqT1M/edit#heading=h.4d34og8" TargetMode="External"/><Relationship Id="rId34" Type="http://schemas.openxmlformats.org/officeDocument/2006/relationships/hyperlink" Target="https://docs.google.com/document/d/1udvySOTgtWFZjHUTig6AuS6VNduhqT1M/edit#heading=h.4d34og8" TargetMode="External"/><Relationship Id="rId37" Type="http://schemas.openxmlformats.org/officeDocument/2006/relationships/hyperlink" Target="https://docs.google.com/document/d/1udvySOTgtWFZjHUTig6AuS6VNduhqT1M/edit#heading=h.2s8eyo1" TargetMode="External"/><Relationship Id="rId36" Type="http://schemas.openxmlformats.org/officeDocument/2006/relationships/hyperlink" Target="https://docs.google.com/document/d/1udvySOTgtWFZjHUTig6AuS6VNduhqT1M/edit#heading=h.4d34og8" TargetMode="External"/><Relationship Id="rId39" Type="http://schemas.openxmlformats.org/officeDocument/2006/relationships/hyperlink" Target="https://docs.google.com/document/d/1udvySOTgtWFZjHUTig6AuS6VNduhqT1M/edit#heading=h.2s8eyo1" TargetMode="External"/><Relationship Id="rId38" Type="http://schemas.openxmlformats.org/officeDocument/2006/relationships/hyperlink" Target="https://docs.google.com/document/d/1udvySOTgtWFZjHUTig6AuS6VNduhqT1M/edit#heading=h.2s8eyo1" TargetMode="External"/><Relationship Id="rId62" Type="http://schemas.openxmlformats.org/officeDocument/2006/relationships/hyperlink" Target="https://docs.google.com/document/d/1udvySOTgtWFZjHUTig6AuS6VNduhqT1M/edit#heading=h.1ksv4uv" TargetMode="External"/><Relationship Id="rId61" Type="http://schemas.openxmlformats.org/officeDocument/2006/relationships/hyperlink" Target="https://docs.google.com/document/d/1udvySOTgtWFZjHUTig6AuS6VNduhqT1M/edit#heading=h.1ksv4uv" TargetMode="External"/><Relationship Id="rId20" Type="http://schemas.openxmlformats.org/officeDocument/2006/relationships/hyperlink" Target="https://docs.google.com/document/d/1udvySOTgtWFZjHUTig6AuS6VNduhqT1M/edit#heading=h.2et92p0" TargetMode="External"/><Relationship Id="rId64" Type="http://schemas.openxmlformats.org/officeDocument/2006/relationships/hyperlink" Target="https://docs.google.com/document/d/1udvySOTgtWFZjHUTig6AuS6VNduhqT1M/edit#heading=h.44sinio" TargetMode="External"/><Relationship Id="rId63" Type="http://schemas.openxmlformats.org/officeDocument/2006/relationships/hyperlink" Target="https://docs.google.com/document/d/1udvySOTgtWFZjHUTig6AuS6VNduhqT1M/edit#heading=h.1ksv4uv" TargetMode="External"/><Relationship Id="rId22" Type="http://schemas.openxmlformats.org/officeDocument/2006/relationships/hyperlink" Target="https://docs.google.com/document/d/1udvySOTgtWFZjHUTig6AuS6VNduhqT1M/edit#heading=h.tyjcwt" TargetMode="External"/><Relationship Id="rId21" Type="http://schemas.openxmlformats.org/officeDocument/2006/relationships/hyperlink" Target="https://docs.google.com/document/d/1udvySOTgtWFZjHUTig6AuS6VNduhqT1M/edit#heading=h.2et92p0" TargetMode="External"/><Relationship Id="rId65" Type="http://schemas.openxmlformats.org/officeDocument/2006/relationships/hyperlink" Target="https://docs.google.com/document/d/1udvySOTgtWFZjHUTig6AuS6VNduhqT1M/edit#heading=h.44sinio" TargetMode="External"/><Relationship Id="rId24" Type="http://schemas.openxmlformats.org/officeDocument/2006/relationships/hyperlink" Target="https://docs.google.com/document/d/1udvySOTgtWFZjHUTig6AuS6VNduhqT1M/edit#heading=h.tyjcwt" TargetMode="External"/><Relationship Id="rId23" Type="http://schemas.openxmlformats.org/officeDocument/2006/relationships/hyperlink" Target="https://docs.google.com/document/d/1udvySOTgtWFZjHUTig6AuS6VNduhqT1M/edit#heading=h.tyjcwt" TargetMode="External"/><Relationship Id="rId60" Type="http://schemas.openxmlformats.org/officeDocument/2006/relationships/hyperlink" Target="https://docs.google.com/document/d/1udvySOTgtWFZjHUTig6AuS6VNduhqT1M/edit#heading=h.1ksv4uv" TargetMode="External"/><Relationship Id="rId26" Type="http://schemas.openxmlformats.org/officeDocument/2006/relationships/hyperlink" Target="https://docs.google.com/document/d/1udvySOTgtWFZjHUTig6AuS6VNduhqT1M/edit#heading=h.3dy6vkm" TargetMode="External"/><Relationship Id="rId25" Type="http://schemas.openxmlformats.org/officeDocument/2006/relationships/hyperlink" Target="https://docs.google.com/document/d/1udvySOTgtWFZjHUTig6AuS6VNduhqT1M/edit#heading=h.tyjcwt" TargetMode="External"/><Relationship Id="rId28" Type="http://schemas.openxmlformats.org/officeDocument/2006/relationships/hyperlink" Target="https://docs.google.com/document/d/1udvySOTgtWFZjHUTig6AuS6VNduhqT1M/edit#heading=h.3dy6vkm" TargetMode="External"/><Relationship Id="rId27" Type="http://schemas.openxmlformats.org/officeDocument/2006/relationships/hyperlink" Target="https://docs.google.com/document/d/1udvySOTgtWFZjHUTig6AuS6VNduhqT1M/edit#heading=h.3dy6vkm" TargetMode="External"/><Relationship Id="rId29" Type="http://schemas.openxmlformats.org/officeDocument/2006/relationships/hyperlink" Target="https://docs.google.com/document/d/1udvySOTgtWFZjHUTig6AuS6VNduhqT1M/edit#heading=h.3dy6vkm" TargetMode="External"/><Relationship Id="rId51" Type="http://schemas.openxmlformats.org/officeDocument/2006/relationships/hyperlink" Target="https://docs.google.com/document/d/1udvySOTgtWFZjHUTig6AuS6VNduhqT1M/edit#heading=h.26in1rg" TargetMode="External"/><Relationship Id="rId50" Type="http://schemas.openxmlformats.org/officeDocument/2006/relationships/hyperlink" Target="https://docs.google.com/document/d/1udvySOTgtWFZjHUTig6AuS6VNduhqT1M/edit#heading=h.26in1rg" TargetMode="External"/><Relationship Id="rId53" Type="http://schemas.openxmlformats.org/officeDocument/2006/relationships/hyperlink" Target="https://docs.google.com/document/d/1udvySOTgtWFZjHUTig6AuS6VNduhqT1M/edit#heading=h.lnxbz9" TargetMode="External"/><Relationship Id="rId52" Type="http://schemas.openxmlformats.org/officeDocument/2006/relationships/hyperlink" Target="https://docs.google.com/document/d/1udvySOTgtWFZjHUTig6AuS6VNduhqT1M/edit#heading=h.lnxbz9" TargetMode="External"/><Relationship Id="rId11" Type="http://schemas.openxmlformats.org/officeDocument/2006/relationships/hyperlink" Target="https://docs.google.com/document/d/1udvySOTgtWFZjHUTig6AuS6VNduhqT1M/edit#heading=h.1fob9te" TargetMode="External"/><Relationship Id="rId55" Type="http://schemas.openxmlformats.org/officeDocument/2006/relationships/hyperlink" Target="https://docs.google.com/document/d/1udvySOTgtWFZjHUTig6AuS6VNduhqT1M/edit#heading=h.lnxbz9" TargetMode="External"/><Relationship Id="rId10" Type="http://schemas.openxmlformats.org/officeDocument/2006/relationships/hyperlink" Target="https://docs.google.com/document/d/1udvySOTgtWFZjHUTig6AuS6VNduhqT1M/edit#heading=h.1fob9te" TargetMode="External"/><Relationship Id="rId54" Type="http://schemas.openxmlformats.org/officeDocument/2006/relationships/hyperlink" Target="https://docs.google.com/document/d/1udvySOTgtWFZjHUTig6AuS6VNduhqT1M/edit#heading=h.lnxbz9" TargetMode="External"/><Relationship Id="rId13" Type="http://schemas.openxmlformats.org/officeDocument/2006/relationships/hyperlink" Target="https://docs.google.com/document/d/1udvySOTgtWFZjHUTig6AuS6VNduhqT1M/edit#heading=h.1fob9te" TargetMode="External"/><Relationship Id="rId57" Type="http://schemas.openxmlformats.org/officeDocument/2006/relationships/hyperlink" Target="https://docs.google.com/document/d/1udvySOTgtWFZjHUTig6AuS6VNduhqT1M/edit#heading=h.35nkun2" TargetMode="External"/><Relationship Id="rId12" Type="http://schemas.openxmlformats.org/officeDocument/2006/relationships/hyperlink" Target="https://docs.google.com/document/d/1udvySOTgtWFZjHUTig6AuS6VNduhqT1M/edit#heading=h.1fob9te" TargetMode="External"/><Relationship Id="rId56" Type="http://schemas.openxmlformats.org/officeDocument/2006/relationships/hyperlink" Target="https://docs.google.com/document/d/1udvySOTgtWFZjHUTig6AuS6VNduhqT1M/edit#heading=h.35nkun2" TargetMode="External"/><Relationship Id="rId15" Type="http://schemas.openxmlformats.org/officeDocument/2006/relationships/hyperlink" Target="https://docs.google.com/document/d/1udvySOTgtWFZjHUTig6AuS6VNduhqT1M/edit#heading=h.3znysh7" TargetMode="External"/><Relationship Id="rId59" Type="http://schemas.openxmlformats.org/officeDocument/2006/relationships/hyperlink" Target="https://docs.google.com/document/d/1udvySOTgtWFZjHUTig6AuS6VNduhqT1M/edit#heading=h.35nkun2" TargetMode="External"/><Relationship Id="rId14" Type="http://schemas.openxmlformats.org/officeDocument/2006/relationships/hyperlink" Target="https://docs.google.com/document/d/1udvySOTgtWFZjHUTig6AuS6VNduhqT1M/edit#heading=h.3znysh7" TargetMode="External"/><Relationship Id="rId58" Type="http://schemas.openxmlformats.org/officeDocument/2006/relationships/hyperlink" Target="https://docs.google.com/document/d/1udvySOTgtWFZjHUTig6AuS6VNduhqT1M/edit#heading=h.35nkun2" TargetMode="External"/><Relationship Id="rId17" Type="http://schemas.openxmlformats.org/officeDocument/2006/relationships/hyperlink" Target="https://docs.google.com/document/d/1udvySOTgtWFZjHUTig6AuS6VNduhqT1M/edit#heading=h.3znysh7" TargetMode="External"/><Relationship Id="rId16" Type="http://schemas.openxmlformats.org/officeDocument/2006/relationships/hyperlink" Target="https://docs.google.com/document/d/1udvySOTgtWFZjHUTig6AuS6VNduhqT1M/edit#heading=h.3znysh7" TargetMode="External"/><Relationship Id="rId19" Type="http://schemas.openxmlformats.org/officeDocument/2006/relationships/hyperlink" Target="https://docs.google.com/document/d/1udvySOTgtWFZjHUTig6AuS6VNduhqT1M/edit#heading=h.2et92p0" TargetMode="External"/><Relationship Id="rId18" Type="http://schemas.openxmlformats.org/officeDocument/2006/relationships/hyperlink" Target="https://docs.google.com/document/d/1udvySOTgtWFZjHUTig6AuS6VNduhqT1M/edit#heading=h.2et92p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"/>
          <p:cNvSpPr txBox="1"/>
          <p:nvPr>
            <p:ph type="ctrTitle"/>
          </p:nvPr>
        </p:nvSpPr>
        <p:spPr>
          <a:xfrm>
            <a:off x="1175944" y="1001425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en" sz="2300">
                <a:solidFill>
                  <a:schemeClr val="accent2"/>
                </a:solidFill>
              </a:rPr>
              <a:t>BUILD A WEB APPLICATION TO MANAGE MRI IMAGE DATA OF A CLINIC</a:t>
            </a:r>
            <a:endParaRPr sz="5600">
              <a:solidFill>
                <a:schemeClr val="accent2"/>
              </a:solidFill>
            </a:endParaRPr>
          </a:p>
        </p:txBody>
      </p:sp>
      <p:sp>
        <p:nvSpPr>
          <p:cNvPr id="1317" name="Google Shape;1317;p1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0"/>
          <p:cNvSpPr txBox="1"/>
          <p:nvPr/>
        </p:nvSpPr>
        <p:spPr>
          <a:xfrm>
            <a:off x="985850" y="321475"/>
            <a:ext cx="22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STAFF PAGE</a:t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407" name="Google Shape;14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750" y="667675"/>
            <a:ext cx="47720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10"/>
          <p:cNvSpPr txBox="1"/>
          <p:nvPr/>
        </p:nvSpPr>
        <p:spPr>
          <a:xfrm>
            <a:off x="857250" y="3407575"/>
            <a:ext cx="16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Function:</a:t>
            </a:r>
            <a:endParaRPr b="0" i="0" sz="14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409" name="Google Shape;14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1875" y="3668050"/>
            <a:ext cx="4593216" cy="14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2"/>
          <p:cNvSpPr txBox="1"/>
          <p:nvPr/>
        </p:nvSpPr>
        <p:spPr>
          <a:xfrm>
            <a:off x="2422350" y="482200"/>
            <a:ext cx="42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Read and display dataset</a:t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15" name="Google Shape;1415;p12"/>
          <p:cNvSpPr txBox="1"/>
          <p:nvPr/>
        </p:nvSpPr>
        <p:spPr>
          <a:xfrm>
            <a:off x="2422350" y="1080625"/>
            <a:ext cx="61722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Read and display Database</a:t>
            </a: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Contains 6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categories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Gender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IQ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ICD-10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Date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MRI Image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o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Annotator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3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3"/>
          <p:cNvSpPr/>
          <p:nvPr/>
        </p:nvSpPr>
        <p:spPr>
          <a:xfrm>
            <a:off x="7751050" y="343241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3"/>
          <p:cNvSpPr txBox="1"/>
          <p:nvPr/>
        </p:nvSpPr>
        <p:spPr>
          <a:xfrm>
            <a:off x="4677000" y="998400"/>
            <a:ext cx="34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Create MRI dataset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23" name="Google Shape;1423;p13"/>
          <p:cNvSpPr txBox="1"/>
          <p:nvPr/>
        </p:nvSpPr>
        <p:spPr>
          <a:xfrm>
            <a:off x="4750800" y="1708175"/>
            <a:ext cx="32943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Adding function to create new information of patient</a:t>
            </a: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value of categories and new information of patients is created.</a:t>
            </a:r>
            <a:endParaRPr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24" name="Google Shape;1424;p13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425" name="Google Shape;1425;p13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13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0" name="Google Shape;1450;p13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451" name="Google Shape;1451;p1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4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14"/>
          <p:cNvSpPr/>
          <p:nvPr/>
        </p:nvSpPr>
        <p:spPr>
          <a:xfrm rot="10800000">
            <a:off x="-1183925" y="-623592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14"/>
          <p:cNvSpPr/>
          <p:nvPr/>
        </p:nvSpPr>
        <p:spPr>
          <a:xfrm>
            <a:off x="1860975" y="1631350"/>
            <a:ext cx="1758151" cy="229622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14"/>
          <p:cNvSpPr/>
          <p:nvPr/>
        </p:nvSpPr>
        <p:spPr>
          <a:xfrm flipH="1" rot="-1848056">
            <a:off x="3421950" y="23837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14"/>
          <p:cNvSpPr/>
          <p:nvPr/>
        </p:nvSpPr>
        <p:spPr>
          <a:xfrm rot="10800000">
            <a:off x="-892221" y="2755207"/>
            <a:ext cx="3210883" cy="319757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14"/>
          <p:cNvSpPr txBox="1"/>
          <p:nvPr/>
        </p:nvSpPr>
        <p:spPr>
          <a:xfrm>
            <a:off x="4743450" y="1000575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Store MRI Dataset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95" name="Google Shape;1495;p14"/>
          <p:cNvSpPr txBox="1"/>
          <p:nvPr/>
        </p:nvSpPr>
        <p:spPr>
          <a:xfrm>
            <a:off x="4748575" y="1703088"/>
            <a:ext cx="33090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dded and saved to the database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Comic Sans MS"/>
              <a:buChar char="●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 being displayed</a:t>
            </a: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table 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ò data.</a:t>
            </a:r>
            <a:endParaRPr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5"/>
          <p:cNvSpPr/>
          <p:nvPr/>
        </p:nvSpPr>
        <p:spPr>
          <a:xfrm flipH="1">
            <a:off x="-100" y="661850"/>
            <a:ext cx="4530300" cy="390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1" name="Google Shape;1501;p15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502" name="Google Shape;1502;p1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6" name="Google Shape;1526;p15"/>
          <p:cNvSpPr/>
          <p:nvPr/>
        </p:nvSpPr>
        <p:spPr>
          <a:xfrm flipH="1" rot="-3415034">
            <a:off x="5358889" y="5240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15"/>
          <p:cNvSpPr/>
          <p:nvPr/>
        </p:nvSpPr>
        <p:spPr>
          <a:xfrm flipH="1" rot="-1379372">
            <a:off x="5148635" y="11836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15"/>
          <p:cNvSpPr/>
          <p:nvPr/>
        </p:nvSpPr>
        <p:spPr>
          <a:xfrm flipH="1">
            <a:off x="794051" y="3667402"/>
            <a:ext cx="1062209" cy="93695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15"/>
          <p:cNvSpPr txBox="1"/>
          <p:nvPr/>
        </p:nvSpPr>
        <p:spPr>
          <a:xfrm flipH="1">
            <a:off x="794038" y="661850"/>
            <a:ext cx="315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530" name="Google Shape;1530;p15"/>
          <p:cNvSpPr txBox="1"/>
          <p:nvPr/>
        </p:nvSpPr>
        <p:spPr>
          <a:xfrm flipH="1">
            <a:off x="-488800" y="991075"/>
            <a:ext cx="5368500" cy="28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descriptions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 – participants identifier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– age of participants 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Gender – male/female (m/f) 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– depressed/healthy control (depr/control)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IQ – IQ scores on Raven's Progressive Matrices (0 – 200)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ICD-10 – International Statistical Classification of Diseases and Related Health Problems 10</a:t>
            </a:r>
            <a:r>
              <a:rPr baseline="3000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Revision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"F32.0": "Mild depressive episode"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"F32.1": "Moderate depressive episode"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"F34.1": "Dysthymia"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"F34.9": "Persistent mood disorder, unspecified"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Date – format of </a:t>
            </a:r>
            <a:r>
              <a:rPr i="1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dd/mm/yyyy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MRI Image – link to MRI image 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1" marL="914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Annotators</a:t>
            </a:r>
            <a:endParaRPr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1" name="Google Shape;15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200" y="539150"/>
            <a:ext cx="46138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100" y="388150"/>
            <a:ext cx="7455525" cy="42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7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42" name="Google Shape;1542;p17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17">
            <a:hlinkClick action="ppaction://hlinksldjump" r:id="rId3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b="0" i="0" sz="1600" u="none" cap="none" strike="noStrike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8"/>
          <p:cNvSpPr/>
          <p:nvPr/>
        </p:nvSpPr>
        <p:spPr>
          <a:xfrm flipH="1">
            <a:off x="397802" y="-6850"/>
            <a:ext cx="4137600" cy="504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8"/>
          <p:cNvSpPr/>
          <p:nvPr/>
        </p:nvSpPr>
        <p:spPr>
          <a:xfrm flipH="1" rot="-5400000">
            <a:off x="5336828" y="10917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8"/>
          <p:cNvSpPr/>
          <p:nvPr/>
        </p:nvSpPr>
        <p:spPr>
          <a:xfrm flipH="1">
            <a:off x="3423660" y="3435644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1" name="Google Shape;1551;p18"/>
          <p:cNvGrpSpPr/>
          <p:nvPr/>
        </p:nvGrpSpPr>
        <p:grpSpPr>
          <a:xfrm flipH="1">
            <a:off x="4535411" y="548656"/>
            <a:ext cx="2270935" cy="2260335"/>
            <a:chOff x="6762468" y="1386456"/>
            <a:chExt cx="2270935" cy="2260335"/>
          </a:xfrm>
        </p:grpSpPr>
        <p:sp>
          <p:nvSpPr>
            <p:cNvPr id="1552" name="Google Shape;1552;p1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5" name="Google Shape;1585;p18"/>
          <p:cNvSpPr txBox="1"/>
          <p:nvPr/>
        </p:nvSpPr>
        <p:spPr>
          <a:xfrm flipH="1">
            <a:off x="1038888" y="1000575"/>
            <a:ext cx="345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586" name="Google Shape;1586;p18"/>
          <p:cNvSpPr txBox="1"/>
          <p:nvPr/>
        </p:nvSpPr>
        <p:spPr>
          <a:xfrm flipH="1">
            <a:off x="653125" y="100150"/>
            <a:ext cx="32742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MRI Image Manager.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 user interface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Friendly</a:t>
            </a: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Detailed database.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 able to search all kinds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categories.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18"/>
          <p:cNvSpPr txBox="1"/>
          <p:nvPr/>
        </p:nvSpPr>
        <p:spPr>
          <a:xfrm flipH="1">
            <a:off x="653125" y="3016725"/>
            <a:ext cx="3274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Lack of response</a:t>
            </a: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Do the typing work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Char char="●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Can not edit specify information in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database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9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0000"/>
                </a:solidFill>
              </a:rPr>
              <a:t>Thank you for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0000"/>
                </a:solidFill>
              </a:rPr>
              <a:t>listening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"/>
          <p:cNvSpPr txBox="1"/>
          <p:nvPr>
            <p:ph idx="1" type="body"/>
          </p:nvPr>
        </p:nvSpPr>
        <p:spPr>
          <a:xfrm>
            <a:off x="638225" y="743050"/>
            <a:ext cx="8244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I.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Roles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Need MRI Image Manager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MRI Image Manager Do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II.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THEORETICAL BASIS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 Topic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Summary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 and Evaluation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III.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CONTENT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UI Design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970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IV.	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RESULT</a:t>
            </a:r>
            <a:endParaRPr sz="1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1323" name="Google Shape;1323;p2"/>
          <p:cNvSpPr txBox="1"/>
          <p:nvPr>
            <p:ph type="title"/>
          </p:nvPr>
        </p:nvSpPr>
        <p:spPr>
          <a:xfrm>
            <a:off x="466775" y="2015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"/>
          <p:cNvSpPr txBox="1"/>
          <p:nvPr>
            <p:ph idx="1" type="subTitle"/>
          </p:nvPr>
        </p:nvSpPr>
        <p:spPr>
          <a:xfrm>
            <a:off x="3787700" y="3380175"/>
            <a:ext cx="2167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Ui designer &amp; coding: Quân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Function developer: Phúc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Dataset &amp; Php developer:Minh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Document researcher and summary : Linh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9" name="Google Shape;1329;p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0" name="Google Shape;1330;p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31" name="Google Shape;1331;p3">
            <a:hlinkClick action="ppaction://hlinksldjump" r:id="rId3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332" name="Google Shape;1332;p3"/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1333" name="Google Shape;1333;p3"/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334" name="Google Shape;1334;p3"/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335" name="Google Shape;1335;p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Members: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Phạm Gia Phúc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Trần Đắc Minh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Đỗ Hoàng Quân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Đặng Gia Linh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6" name="Google Shape;1336;p3"/>
          <p:cNvSpPr txBox="1"/>
          <p:nvPr>
            <p:ph idx="8" type="subTitle"/>
          </p:nvPr>
        </p:nvSpPr>
        <p:spPr>
          <a:xfrm>
            <a:off x="3787725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-Build a web application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-Used: HTML,Javascript,PHP,SQL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7" name="Google Shape;1337;p3">
            <a:hlinkClick action="ppaction://hlinksldjump" r:id="rId4"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8" name="Google Shape;1338;p3"/>
          <p:cNvSpPr txBox="1"/>
          <p:nvPr>
            <p:ph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9" name="Google Shape;1339;p3"/>
          <p:cNvSpPr txBox="1"/>
          <p:nvPr>
            <p:ph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40" name="Google Shape;1340;p3"/>
          <p:cNvSpPr txBox="1"/>
          <p:nvPr>
            <p:ph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1" name="Google Shape;1341;p3"/>
          <p:cNvSpPr txBox="1"/>
          <p:nvPr>
            <p:ph idx="16" type="subTitle"/>
          </p:nvPr>
        </p:nvSpPr>
        <p:spPr>
          <a:xfrm>
            <a:off x="6184350" y="3380175"/>
            <a:ext cx="22464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-Provide information of the clinic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-Create and store patient MRI data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-Read MRI data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2" name="Google Shape;1342;p3"/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Why ?</a:t>
            </a:r>
            <a:endParaRPr/>
          </a:p>
        </p:txBody>
      </p:sp>
      <p:sp>
        <p:nvSpPr>
          <p:cNvPr id="1343" name="Google Shape;1343;p3"/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/>
              <a:t>What ?</a:t>
            </a:r>
            <a:endParaRPr/>
          </a:p>
        </p:txBody>
      </p:sp>
      <p:sp>
        <p:nvSpPr>
          <p:cNvPr id="1344" name="Google Shape;1344;p3"/>
          <p:cNvSpPr txBox="1"/>
          <p:nvPr>
            <p:ph idx="19" type="subTitle"/>
          </p:nvPr>
        </p:nvSpPr>
        <p:spPr>
          <a:xfrm>
            <a:off x="6184350" y="1825200"/>
            <a:ext cx="2302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Much more efficient than paper bases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Easy to manage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Easy to use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5" name="Google Shape;1345;p3"/>
          <p:cNvSpPr txBox="1"/>
          <p:nvPr>
            <p:ph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46" name="Google Shape;1346;p3"/>
          <p:cNvSpPr txBox="1"/>
          <p:nvPr>
            <p:ph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THEORETICAL BASIS</a:t>
            </a:r>
            <a:endParaRPr/>
          </a:p>
        </p:txBody>
      </p:sp>
      <p:sp>
        <p:nvSpPr>
          <p:cNvPr id="1352" name="Google Shape;1352;p4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3" name="Google Shape;1353;p4"/>
          <p:cNvSpPr/>
          <p:nvPr/>
        </p:nvSpPr>
        <p:spPr>
          <a:xfrm>
            <a:off x="3881688" y="399145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1.Research topic:</a:t>
            </a:r>
            <a:endParaRPr sz="1800"/>
          </a:p>
        </p:txBody>
      </p:sp>
      <p:sp>
        <p:nvSpPr>
          <p:cNvPr id="1359" name="Google Shape;1359;p5"/>
          <p:cNvSpPr txBox="1"/>
          <p:nvPr>
            <p:ph idx="1" type="body"/>
          </p:nvPr>
        </p:nvSpPr>
        <p:spPr>
          <a:xfrm>
            <a:off x="713225" y="1122325"/>
            <a:ext cx="4783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a web application to manage MRI image data of a clinic</a:t>
            </a:r>
            <a:endParaRPr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685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Language: HTML, CSS, Javascript, PHP, SQL</a:t>
            </a:r>
            <a:endParaRPr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0" name="Google Shape;1360;p5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5"/>
          <p:cNvSpPr txBox="1"/>
          <p:nvPr/>
        </p:nvSpPr>
        <p:spPr>
          <a:xfrm>
            <a:off x="713225" y="1639500"/>
            <a:ext cx="38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II. SUMMARY:</a:t>
            </a:r>
            <a:endParaRPr b="1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362" name="Google Shape;13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892" y="2049624"/>
            <a:ext cx="1002132" cy="14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048" y="2102914"/>
            <a:ext cx="1002126" cy="141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525" y="2102925"/>
            <a:ext cx="1413740" cy="14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0675" y="3703950"/>
            <a:ext cx="2068908" cy="10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2700" y="3703951"/>
            <a:ext cx="2088638" cy="1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III.Analysis and Evaluation:</a:t>
            </a:r>
            <a:endParaRPr sz="1800"/>
          </a:p>
        </p:txBody>
      </p:sp>
      <p:sp>
        <p:nvSpPr>
          <p:cNvPr id="1372" name="Google Shape;1372;p6"/>
          <p:cNvSpPr txBox="1"/>
          <p:nvPr/>
        </p:nvSpPr>
        <p:spPr>
          <a:xfrm>
            <a:off x="713250" y="2625250"/>
            <a:ext cx="57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IV.Conclusion:</a:t>
            </a:r>
            <a:endParaRPr b="1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6"/>
          <p:cNvSpPr txBox="1"/>
          <p:nvPr/>
        </p:nvSpPr>
        <p:spPr>
          <a:xfrm>
            <a:off x="713250" y="3086950"/>
            <a:ext cx="6172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6858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is standard markup language, easy to study and use, minimal flaws.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6858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CSS is easy to study but pretty hard to use.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6858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Javascript is a stable programming language.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6858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PHP is a powerful language but hard in usage.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685800" marR="0" rtl="0" algn="l">
              <a:lnSpc>
                <a:spcPct val="107916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SQL is a great language for working with kinds of data.</a:t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74" name="Google Shape;13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97" y="1408575"/>
            <a:ext cx="617775" cy="87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075" y="1409100"/>
            <a:ext cx="617775" cy="871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650" y="1408570"/>
            <a:ext cx="872609" cy="8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4825" y="1409100"/>
            <a:ext cx="1644483" cy="87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6875" y="1409100"/>
            <a:ext cx="1644476" cy="86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7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PROJECT CONTENT</a:t>
            </a:r>
            <a:endParaRPr/>
          </a:p>
        </p:txBody>
      </p:sp>
      <p:sp>
        <p:nvSpPr>
          <p:cNvPr id="1384" name="Google Shape;1384;p7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85" name="Google Shape;1385;p7"/>
          <p:cNvSpPr/>
          <p:nvPr/>
        </p:nvSpPr>
        <p:spPr>
          <a:xfrm>
            <a:off x="3881688" y="38193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UI DESIGN</a:t>
            </a:r>
            <a:endParaRPr sz="1800"/>
          </a:p>
        </p:txBody>
      </p:sp>
      <p:sp>
        <p:nvSpPr>
          <p:cNvPr id="1391" name="Google Shape;1391;p8"/>
          <p:cNvSpPr txBox="1"/>
          <p:nvPr>
            <p:ph idx="1" type="subTitle"/>
          </p:nvPr>
        </p:nvSpPr>
        <p:spPr>
          <a:xfrm>
            <a:off x="75000" y="1064525"/>
            <a:ext cx="90156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/>
              <a:t>HOME PAGE</a:t>
            </a:r>
            <a:endParaRPr b="1"/>
          </a:p>
        </p:txBody>
      </p:sp>
      <p:pic>
        <p:nvPicPr>
          <p:cNvPr id="1392" name="Google Shape;13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0" y="1714363"/>
            <a:ext cx="4474399" cy="254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400" y="1720388"/>
            <a:ext cx="4474402" cy="253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9"/>
          <p:cNvSpPr txBox="1"/>
          <p:nvPr/>
        </p:nvSpPr>
        <p:spPr>
          <a:xfrm>
            <a:off x="910825" y="278600"/>
            <a:ext cx="29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SERVICES PAGE:</a:t>
            </a:r>
            <a:br>
              <a:rPr b="0" i="0" lang="en" sz="14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Datasets</a:t>
            </a:r>
            <a:endParaRPr b="0" i="0" sz="14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399" name="Google Shape;13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787" y="843000"/>
            <a:ext cx="47720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250" y="843000"/>
            <a:ext cx="43897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825" y="3748125"/>
            <a:ext cx="4599229" cy="13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