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95" r:id="rId6"/>
    <p:sldId id="261" r:id="rId7"/>
    <p:sldId id="296" r:id="rId8"/>
    <p:sldId id="297" r:id="rId9"/>
    <p:sldId id="298" r:id="rId10"/>
    <p:sldId id="299" r:id="rId11"/>
    <p:sldId id="263" r:id="rId12"/>
    <p:sldId id="264" r:id="rId13"/>
    <p:sldId id="265" r:id="rId14"/>
    <p:sldId id="300" r:id="rId15"/>
    <p:sldId id="267" r:id="rId16"/>
    <p:sldId id="268" r:id="rId17"/>
    <p:sldId id="272" r:id="rId18"/>
    <p:sldId id="301" r:id="rId19"/>
    <p:sldId id="302" r:id="rId20"/>
    <p:sldId id="278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ato Light" panose="020F0502020204030203" pitchFamily="34" charset="0"/>
      <p:regular r:id="rId27"/>
      <p:bold r:id="rId28"/>
      <p:italic r:id="rId29"/>
      <p:boldItalic r:id="rId30"/>
    </p:embeddedFont>
    <p:embeddedFont>
      <p:font typeface="Roboto Slab Light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FC3B76-8496-4C47-B5F8-36CD24E6C3FE}">
  <a:tblStyle styleId="{25FC3B76-8496-4C47-B5F8-36CD24E6C3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A786B58-2B03-4434-A60E-835BD85013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369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274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9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15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28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2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232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83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9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824157" y="1080296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BÁN HÀNG ĐIỆN TỬ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960491" y="19918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</a:rPr>
              <a:t>III.</a:t>
            </a:r>
            <a:endParaRPr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chức năng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87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>
            <a:spLocks noGrp="1"/>
          </p:cNvSpPr>
          <p:nvPr>
            <p:ph type="body" idx="1"/>
          </p:nvPr>
        </p:nvSpPr>
        <p:spPr>
          <a:xfrm>
            <a:off x="2830924" y="1200150"/>
            <a:ext cx="3882109" cy="230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Slider, logo của cửa hàng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 điều hướng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 thị hình ảnh tổng thể Website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1" name="Google Shape;451;p2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Trang chủ</a:t>
            </a:r>
            <a:endParaRPr/>
          </a:p>
        </p:txBody>
      </p:sp>
      <p:sp>
        <p:nvSpPr>
          <p:cNvPr id="453" name="Google Shape;453;p2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144074" y="559475"/>
            <a:ext cx="2316627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Trang sản phẩm</a:t>
            </a:r>
            <a:endParaRPr/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2999" y="1428750"/>
            <a:ext cx="5739889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 thị sản phẩm theo từng danh mục, hiển thị mức giá mức giá, chi tiết sản phẩm.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thông tin sản phẩm (khi click chọn vào button “Xem chi tiết“ của sản phẩm)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Trang giỏ hàng</a:t>
            </a:r>
            <a:endParaRPr/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2556187" y="1777300"/>
            <a:ext cx="2856387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 thị danh sách các sản phẩm đã thêm vào giỏ.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69" name="Google Shape;4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75" y="-153650"/>
            <a:ext cx="3861900" cy="386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48152" y="537173"/>
            <a:ext cx="2316627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Trang liên hệ</a:t>
            </a: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2999" y="1428750"/>
            <a:ext cx="5739889" cy="2191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 chỉ, email, điện thoại,..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 dung thắc mắc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27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>
            <a:spLocks noGrp="1"/>
          </p:cNvSpPr>
          <p:nvPr>
            <p:ph type="title"/>
          </p:nvPr>
        </p:nvSpPr>
        <p:spPr>
          <a:xfrm>
            <a:off x="84601" y="552041"/>
            <a:ext cx="2390969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Đặc tả usecase</a:t>
            </a:r>
            <a:endParaRPr/>
          </a:p>
        </p:txBody>
      </p:sp>
      <p:sp>
        <p:nvSpPr>
          <p:cNvPr id="485" name="Google Shape;485;p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D9ADB48C-61FF-45A2-86CC-1CA757105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964" y="600470"/>
            <a:ext cx="5358342" cy="3942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ERD</a:t>
            </a:r>
            <a:endParaRPr/>
          </a:p>
        </p:txBody>
      </p:sp>
      <p:sp>
        <p:nvSpPr>
          <p:cNvPr id="492" name="Google Shape;492;p2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Hình ảnh 4" descr="Ảnh có chứa văn bản, ảnh chụp màn hình, trong nhà&#10;&#10;Mô tả được tạo tự động">
            <a:extLst>
              <a:ext uri="{FF2B5EF4-FFF2-40B4-BE49-F238E27FC236}">
                <a16:creationId xmlns:a16="http://schemas.microsoft.com/office/drawing/2014/main" id="{4F1722A4-F4D6-4720-8043-2394052D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371" y="886034"/>
            <a:ext cx="5523338" cy="33714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VI. Ánh xạ ERD</a:t>
            </a:r>
            <a:endParaRPr/>
          </a:p>
        </p:txBody>
      </p:sp>
      <p:cxnSp>
        <p:nvCxnSpPr>
          <p:cNvPr id="533" name="Google Shape;533;p31"/>
          <p:cNvCxnSpPr>
            <a:cxnSpLocks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5" name="Google Shape;535;p31"/>
          <p:cNvCxnSpPr>
            <a:cxnSpLocks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61D05228-383F-4CF7-A059-B3326484A1BC}"/>
              </a:ext>
            </a:extLst>
          </p:cNvPr>
          <p:cNvSpPr txBox="1"/>
          <p:nvPr/>
        </p:nvSpPr>
        <p:spPr>
          <a:xfrm>
            <a:off x="2994102" y="1437294"/>
            <a:ext cx="4724400" cy="1941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>
              <a:lnSpc>
                <a:spcPct val="150000"/>
              </a:lnSpc>
              <a:spcAft>
                <a:spcPts val="6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Admin(</a:t>
            </a: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,password)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>
              <a:lnSpc>
                <a:spcPct val="150000"/>
              </a:lnSpc>
              <a:spcAft>
                <a:spcPts val="6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YeuThich(</a:t>
            </a: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Id_Yeuthich</a:t>
            </a: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Id_Customer, Id_product)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>
              <a:lnSpc>
                <a:spcPct val="150000"/>
              </a:lnSpc>
              <a:spcAft>
                <a:spcPts val="6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Comment(</a:t>
            </a: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Id_comment</a:t>
            </a: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Id_customer, Id_product)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>
              <a:lnSpc>
                <a:spcPct val="150000"/>
              </a:lnSpc>
              <a:spcAft>
                <a:spcPts val="6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Cart(</a:t>
            </a:r>
            <a:r>
              <a:rPr lang="en-US" sz="1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Id_cart</a:t>
            </a: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,user_id)</a:t>
            </a:r>
          </a:p>
          <a:p>
            <a:pPr indent="180340">
              <a:lnSpc>
                <a:spcPct val="150000"/>
              </a:lnSpc>
              <a:spcAft>
                <a:spcPts val="600"/>
              </a:spcAft>
            </a:pP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VI. Ánh xạ ERD</a:t>
            </a:r>
            <a:endParaRPr/>
          </a:p>
        </p:txBody>
      </p:sp>
      <p:cxnSp>
        <p:nvCxnSpPr>
          <p:cNvPr id="533" name="Google Shape;533;p31"/>
          <p:cNvCxnSpPr>
            <a:cxnSpLocks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5" name="Google Shape;535;p31"/>
          <p:cNvCxnSpPr>
            <a:cxnSpLocks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61D05228-383F-4CF7-A059-B3326484A1BC}"/>
              </a:ext>
            </a:extLst>
          </p:cNvPr>
          <p:cNvSpPr txBox="1"/>
          <p:nvPr/>
        </p:nvSpPr>
        <p:spPr>
          <a:xfrm>
            <a:off x="2183779" y="1117625"/>
            <a:ext cx="6380593" cy="355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>
              <a:lnSpc>
                <a:spcPct val="150000"/>
              </a:lnSpc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Order(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Order_id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user_id,order_date,order_status)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>
              <a:lnSpc>
                <a:spcPct val="150000"/>
              </a:lnSpc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Order_detail(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Order_detail_id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Order_id,product_id,product_quantity)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>
              <a:lnSpc>
                <a:spcPct val="150000"/>
              </a:lnSpc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Order_address(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id_adress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order_id,customer_name,customer_phone,customer_addrss)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>
              <a:lnSpc>
                <a:spcPct val="150000"/>
              </a:lnSpc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Category_product(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id_category_product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,title_ category_product,desc_ category_product)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0340">
              <a:lnSpc>
                <a:spcPct val="150000"/>
              </a:lnSpc>
              <a:spcAft>
                <a:spcPts val="600"/>
              </a:spcAft>
            </a:pP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3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VI. Ánh xạ ERD</a:t>
            </a:r>
            <a:endParaRPr/>
          </a:p>
        </p:txBody>
      </p:sp>
      <p:cxnSp>
        <p:nvCxnSpPr>
          <p:cNvPr id="533" name="Google Shape;533;p31"/>
          <p:cNvCxnSpPr>
            <a:cxnSpLocks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5" name="Google Shape;535;p31"/>
          <p:cNvCxnSpPr>
            <a:cxnSpLocks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61D05228-383F-4CF7-A059-B3326484A1BC}"/>
              </a:ext>
            </a:extLst>
          </p:cNvPr>
          <p:cNvSpPr txBox="1"/>
          <p:nvPr/>
        </p:nvSpPr>
        <p:spPr>
          <a:xfrm>
            <a:off x="2286075" y="1016612"/>
            <a:ext cx="6313682" cy="3110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>
              <a:lnSpc>
                <a:spcPct val="150000"/>
              </a:lnSpc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Product(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id_product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title_product ,price_ product ,desc_ product,quantity_ product,image_ product,id_category_ product, noibat)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>
              <a:lnSpc>
                <a:spcPct val="150000"/>
              </a:lnSpc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Customer(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customer_name, customer_phone, customer_email, customer _password, customer_address)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>
              <a:lnSpc>
                <a:spcPct val="150000"/>
              </a:lnSpc>
              <a:spcAft>
                <a:spcPts val="6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Cart_deltails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(Id_cart_detail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Id_cart, Id_product,quantity_product_cart)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5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560781" y="559475"/>
            <a:ext cx="2390969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 3 </a:t>
            </a:r>
            <a:endParaRPr/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3804453" y="1379616"/>
            <a:ext cx="2516400" cy="1564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A5C65"/>
                </a:solidFill>
              </a:rPr>
              <a:t>DANH SÁCH THÀNH VIÊN</a:t>
            </a:r>
            <a:endParaRPr sz="1200">
              <a:solidFill>
                <a:srgbClr val="4A5C65"/>
              </a:solidFill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/>
              <a:t>Nguyễn Minh Hiếu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/>
              <a:t>Ngô Văn Thuần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/>
              <a:t>Văn Hữu Hưng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>
              <a:solidFill>
                <a:srgbClr val="4A5C65"/>
              </a:solidFill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615" name="Google Shape;615;p37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322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</a:rPr>
              <a:t>Any questions?</a:t>
            </a:r>
            <a:endParaRPr sz="360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A5C65"/>
              </a:solidFill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1661725" y="582367"/>
            <a:ext cx="6593700" cy="5426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600"/>
                </a:solidFill>
              </a:rPr>
              <a:t>Các mục chính</a:t>
            </a:r>
            <a:endParaRPr sz="300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1131849" y="1448325"/>
            <a:ext cx="6593700" cy="2246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spcBef>
                <a:spcPts val="600"/>
              </a:spcBef>
              <a:spcAft>
                <a:spcPts val="0"/>
              </a:spcAft>
              <a:buAutoNum type="romanUcPeriod"/>
            </a:pPr>
            <a:r>
              <a:rPr lang="en" sz="1500">
                <a:solidFill>
                  <a:srgbClr val="FFFFFF"/>
                </a:solidFill>
              </a:rPr>
              <a:t>Tên đề tài</a:t>
            </a:r>
          </a:p>
          <a:p>
            <a:pPr marL="400050" lvl="0" indent="-400050" algn="l" rtl="0">
              <a:spcBef>
                <a:spcPts val="600"/>
              </a:spcBef>
              <a:spcAft>
                <a:spcPts val="0"/>
              </a:spcAft>
              <a:buAutoNum type="romanUcPeriod"/>
            </a:pPr>
            <a:r>
              <a:rPr lang="en" sz="1500">
                <a:solidFill>
                  <a:srgbClr val="FFFFFF"/>
                </a:solidFill>
              </a:rPr>
              <a:t>Mô tả hệ thống</a:t>
            </a:r>
          </a:p>
          <a:p>
            <a:pPr marL="400050" lvl="0" indent="-400050" algn="l" rtl="0">
              <a:spcBef>
                <a:spcPts val="600"/>
              </a:spcBef>
              <a:spcAft>
                <a:spcPts val="0"/>
              </a:spcAft>
              <a:buAutoNum type="romanUcPeriod"/>
            </a:pPr>
            <a:r>
              <a:rPr lang="en" sz="1500">
                <a:solidFill>
                  <a:srgbClr val="FFFFFF"/>
                </a:solidFill>
              </a:rPr>
              <a:t>Module chức năng</a:t>
            </a:r>
          </a:p>
          <a:p>
            <a:pPr marL="400050" lvl="0" indent="-400050" algn="l" rtl="0">
              <a:spcBef>
                <a:spcPts val="600"/>
              </a:spcBef>
              <a:spcAft>
                <a:spcPts val="0"/>
              </a:spcAft>
              <a:buAutoNum type="romanUcPeriod"/>
            </a:pPr>
            <a:r>
              <a:rPr lang="en" sz="1500">
                <a:solidFill>
                  <a:srgbClr val="FFFFFF"/>
                </a:solidFill>
              </a:rPr>
              <a:t>Đặc tả usecase</a:t>
            </a:r>
          </a:p>
          <a:p>
            <a:pPr marL="400050" lvl="0" indent="-400050" algn="l" rtl="0">
              <a:spcBef>
                <a:spcPts val="600"/>
              </a:spcBef>
              <a:spcAft>
                <a:spcPts val="0"/>
              </a:spcAft>
              <a:buAutoNum type="romanUcPeriod"/>
            </a:pPr>
            <a:r>
              <a:rPr lang="en" sz="1500">
                <a:solidFill>
                  <a:srgbClr val="FFFFFF"/>
                </a:solidFill>
              </a:rPr>
              <a:t>ERD</a:t>
            </a:r>
          </a:p>
          <a:p>
            <a:pPr marL="400050" lvl="0" indent="-400050" algn="l" rtl="0">
              <a:spcBef>
                <a:spcPts val="600"/>
              </a:spcBef>
              <a:spcAft>
                <a:spcPts val="0"/>
              </a:spcAft>
              <a:buAutoNum type="romanUcPeriod"/>
            </a:pPr>
            <a:r>
              <a:rPr lang="en" sz="1500">
                <a:solidFill>
                  <a:srgbClr val="FFFFFF"/>
                </a:solidFill>
              </a:rPr>
              <a:t>Ánh xạ ERD</a:t>
            </a:r>
          </a:p>
        </p:txBody>
      </p:sp>
      <p:pic>
        <p:nvPicPr>
          <p:cNvPr id="405" name="Google Shape;405;p1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50" y="1181906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</a:rPr>
              <a:t>I.</a:t>
            </a:r>
            <a:endParaRPr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Tên đề tài</a:t>
            </a:r>
            <a:endParaRPr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Xây dựng website bán hàng điện tử PHP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960491" y="19918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</a:rPr>
              <a:t>II.</a:t>
            </a:r>
            <a:endParaRPr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Mô tả hệ thống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452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373238" y="552041"/>
            <a:ext cx="1894177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Khách hàng</a:t>
            </a:r>
            <a:endParaRPr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Khách vãng lai: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ký thành viên(Họ tên, sđt, email, mật khẩu, địa chỉ)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 kiếm sản phẩm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 thông tin sản phẩm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har char="○"/>
            </a:pPr>
            <a:endParaRPr lang="en-US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373238" y="552041"/>
            <a:ext cx="1894177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Khách hàng</a:t>
            </a:r>
            <a:endParaRPr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894441" y="811663"/>
            <a:ext cx="5292300" cy="3708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Thành viên: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nhập (với tài khoản và mật khẩu đã đăng kí)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 nhật thông tin cá nhân(Họ tên,sđt,email,mk,địa chỉ)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 kiếm sản phẩm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 thông tin sản phẩm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har char="○"/>
            </a:pPr>
            <a:endParaRPr lang="en-US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50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373238" y="552041"/>
            <a:ext cx="1894177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Khách hàng</a:t>
            </a:r>
            <a:endParaRPr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894441" y="811663"/>
            <a:ext cx="5292300" cy="3708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Thành viên: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 hàng (đưa các sản phẩm mình muốn mua vào đơn hàng và đợi duyệt từ QTV)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 nhật giỏ hàng (chọn các sản phẩm muốn mua, có thể cập nhật số lượng, xóa sản phẩm, xem được các món hàng đã chọn)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har char="○"/>
            </a:pPr>
            <a:endParaRPr lang="en-US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348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373238" y="552041"/>
            <a:ext cx="1894177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Quản trị viên</a:t>
            </a:r>
            <a:endParaRPr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3381819" y="931951"/>
            <a:ext cx="3360953" cy="3024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 nhập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lí sản phẩm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lí đơn hàng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lí danh mục sản phẩm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/>
          </a:p>
          <a:p>
            <a:pPr marL="558800" lvl="1" indent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017197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569</Words>
  <Application>Microsoft Office PowerPoint</Application>
  <PresentationFormat>Trình chiếu Trên màn hình (16:9)</PresentationFormat>
  <Paragraphs>86</Paragraphs>
  <Slides>20</Slides>
  <Notes>20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7" baseType="lpstr">
      <vt:lpstr>Arial</vt:lpstr>
      <vt:lpstr>Calibri</vt:lpstr>
      <vt:lpstr>Roboto Slab Light</vt:lpstr>
      <vt:lpstr>Lato Light</vt:lpstr>
      <vt:lpstr>Symbol</vt:lpstr>
      <vt:lpstr>Times New Roman</vt:lpstr>
      <vt:lpstr>Kent template</vt:lpstr>
      <vt:lpstr>WEBSITE BÁN HÀNG ĐIỆN TỬ</vt:lpstr>
      <vt:lpstr>NHÓM 3 </vt:lpstr>
      <vt:lpstr>Các mục chính</vt:lpstr>
      <vt:lpstr>I. Tên đề tài</vt:lpstr>
      <vt:lpstr>II. Mô tả hệ thống</vt:lpstr>
      <vt:lpstr>Khách hàng</vt:lpstr>
      <vt:lpstr>Khách hàng</vt:lpstr>
      <vt:lpstr>Khách hàng</vt:lpstr>
      <vt:lpstr>Quản trị viên</vt:lpstr>
      <vt:lpstr>III. Module chức năng</vt:lpstr>
      <vt:lpstr>1. Trang chủ</vt:lpstr>
      <vt:lpstr>Trang sản phẩm</vt:lpstr>
      <vt:lpstr>Trang giỏ hàng</vt:lpstr>
      <vt:lpstr>Trang liên hệ</vt:lpstr>
      <vt:lpstr>IV. Đặc tả usecase</vt:lpstr>
      <vt:lpstr>V. ERD</vt:lpstr>
      <vt:lpstr>VI. Ánh xạ ERD</vt:lpstr>
      <vt:lpstr>VI. Ánh xạ ERD</vt:lpstr>
      <vt:lpstr>VI. Ánh xạ ERD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HÀNG ĐIỆN TỬ</dc:title>
  <cp:lastModifiedBy>NGUYỄN MINH HIẾU</cp:lastModifiedBy>
  <cp:revision>11</cp:revision>
  <dcterms:modified xsi:type="dcterms:W3CDTF">2022-01-13T10:55:50Z</dcterms:modified>
</cp:coreProperties>
</file>