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85" r:id="rId3"/>
    <p:sldId id="290" r:id="rId4"/>
    <p:sldId id="401" r:id="rId5"/>
    <p:sldId id="320" r:id="rId6"/>
    <p:sldId id="383" r:id="rId7"/>
    <p:sldId id="402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85"/>
            <p14:sldId id="290"/>
            <p14:sldId id="401"/>
            <p14:sldId id="320"/>
            <p14:sldId id="383"/>
            <p14:sldId id="402"/>
          </p14:sldIdLst>
        </p14:section>
        <p14:section name="1. Các khái niệm cơ bản" id="{A80A56F4-9638-44CE-9717-FD460C5F7631}">
          <p14:sldIdLst/>
        </p14:section>
        <p14:section name="2. Hệ thống thông tin" id="{90C76344-BD1F-4D50-8647-7E9DACB509C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EFA511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24" autoAdjust="0"/>
  </p:normalViewPr>
  <p:slideViewPr>
    <p:cSldViewPr>
      <p:cViewPr>
        <p:scale>
          <a:sx n="84" d="100"/>
          <a:sy n="84" d="100"/>
        </p:scale>
        <p:origin x="617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Nhập môn CNTT&amp;TT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Nhập môn CNTT&amp;TT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Nhập môn CNTT&amp;TT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Nhập môn CNTT&amp;TT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Nhập môn CNTT&amp;TT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1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Nhập môn CNTT&amp;TT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/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7" y="-19050"/>
            <a:ext cx="2855913" cy="781050"/>
          </a:xfr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1143000"/>
            <a:ext cx="4883150" cy="5014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SoICT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13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ieuvv@soict.hust.edu.v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512"/>
            <a:ext cx="9144000" cy="19616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solidFill>
                  <a:srgbClr val="C00000"/>
                </a:solidFill>
              </a:rPr>
              <a:t>Introduction to the course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000090"/>
                </a:solidFill>
              </a:rPr>
              <a:t>Technical Writing and Presentation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8513618" cy="10668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SOICT</a:t>
            </a:r>
            <a:r>
              <a:rPr lang="en-US" sz="2000" dirty="0" smtClean="0">
                <a:solidFill>
                  <a:schemeClr val="bg2"/>
                </a:solidFill>
              </a:rPr>
              <a:t> - 2020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4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5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5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" charset="0"/>
              </a:rPr>
              <a:t>Mrs. Le Duc Trung</a:t>
            </a:r>
            <a:endParaRPr lang="en-US" sz="3600" b="1" dirty="0" smtClean="0">
              <a:solidFill>
                <a:srgbClr val="C00000"/>
              </a:solidFill>
              <a:latin typeface="Arial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CC0000"/>
                </a:solidFill>
                <a:latin typeface="Arial" charset="0"/>
              </a:rPr>
              <a:t>School of Information and Communication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Office	: </a:t>
            </a: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P601-B1 </a:t>
            </a:r>
            <a:endParaRPr lang="en-US" dirty="0" smtClean="0">
              <a:solidFill>
                <a:srgbClr val="0070C0"/>
              </a:solidFill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Mobile	: </a:t>
            </a: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0903215581</a:t>
            </a:r>
            <a:endParaRPr lang="en-US" dirty="0">
              <a:solidFill>
                <a:srgbClr val="0070C0"/>
              </a:solidFill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e-mail	: </a:t>
            </a:r>
            <a:r>
              <a:rPr lang="en-US" u="sng" dirty="0" smtClean="0">
                <a:solidFill>
                  <a:srgbClr val="0070C0"/>
                </a:solidFill>
                <a:latin typeface="Arial" charset="0"/>
                <a:hlinkClick r:id="rId3"/>
              </a:rPr>
              <a:t>trungld@soict.hust.edu.vn</a:t>
            </a:r>
            <a:endParaRPr lang="en-US" u="sng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 err="1" smtClean="0"/>
              <a:t>IT2030</a:t>
            </a:r>
            <a:r>
              <a:rPr lang="en-US" b="0" dirty="0" smtClean="0"/>
              <a:t> 3(2-2-0-6</a:t>
            </a:r>
            <a:r>
              <a:rPr lang="en-US" b="0" dirty="0"/>
              <a:t>)</a:t>
            </a:r>
          </a:p>
          <a:p>
            <a:r>
              <a:rPr lang="en-US" b="0" dirty="0" smtClean="0"/>
              <a:t>Theory: 30 hr, 2 hr/week</a:t>
            </a:r>
          </a:p>
          <a:p>
            <a:r>
              <a:rPr lang="en-US" dirty="0" smtClean="0"/>
              <a:t>Exercises in class: 30 hr, 2 hr/week</a:t>
            </a:r>
            <a:endParaRPr lang="en-US" b="0" dirty="0"/>
          </a:p>
          <a:p>
            <a:r>
              <a:rPr lang="en-US" b="0" dirty="0" smtClean="0"/>
              <a:t>Evaluation:</a:t>
            </a:r>
          </a:p>
          <a:p>
            <a:pPr lvl="1"/>
            <a:r>
              <a:rPr lang="en-US" dirty="0" smtClean="0"/>
              <a:t>Progress: 50%</a:t>
            </a:r>
          </a:p>
          <a:p>
            <a:pPr lvl="2"/>
            <a:r>
              <a:rPr lang="en-US" dirty="0" smtClean="0"/>
              <a:t>Home work		: 10%</a:t>
            </a:r>
          </a:p>
          <a:p>
            <a:pPr lvl="2"/>
            <a:r>
              <a:rPr lang="en-US" dirty="0" smtClean="0"/>
              <a:t>Group presentation	: 20%</a:t>
            </a:r>
          </a:p>
          <a:p>
            <a:pPr lvl="2"/>
            <a:r>
              <a:rPr lang="en-US" dirty="0" smtClean="0"/>
              <a:t>Report writing	: 20%</a:t>
            </a:r>
          </a:p>
          <a:p>
            <a:pPr lvl="1"/>
            <a:r>
              <a:rPr lang="en-US" b="0" dirty="0" smtClean="0"/>
              <a:t>Final exam: 50%</a:t>
            </a:r>
          </a:p>
          <a:p>
            <a:pPr lvl="2"/>
            <a:r>
              <a:rPr lang="en-US" dirty="0" smtClean="0"/>
              <a:t>Multi choice + writing topic</a:t>
            </a:r>
            <a:endParaRPr lang="en-US" b="0" dirty="0"/>
          </a:p>
          <a:p>
            <a:pPr>
              <a:buNone/>
            </a:pPr>
            <a:r>
              <a:rPr lang="en-US" altLang="ja-JP" dirty="0" smtClean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9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Slides</a:t>
            </a:r>
          </a:p>
          <a:p>
            <a:r>
              <a:rPr lang="en-US" b="0" dirty="0" smtClean="0"/>
              <a:t>Books:</a:t>
            </a:r>
          </a:p>
          <a:p>
            <a:pPr lvl="1">
              <a:buNone/>
            </a:pPr>
            <a:r>
              <a:rPr lang="en-US" dirty="0" smtClean="0"/>
              <a:t>[1]	Justin </a:t>
            </a:r>
            <a:r>
              <a:rPr lang="en-US" dirty="0" err="1" smtClean="0"/>
              <a:t>Zobel</a:t>
            </a:r>
            <a:r>
              <a:rPr lang="en-US" dirty="0" smtClean="0"/>
              <a:t> (2014)</a:t>
            </a:r>
            <a:r>
              <a:rPr lang="en-US" i="1" dirty="0" smtClean="0"/>
              <a:t>, Writing for Computer Science</a:t>
            </a:r>
            <a:r>
              <a:rPr lang="en-US" dirty="0" smtClean="0"/>
              <a:t>, Springer.</a:t>
            </a:r>
          </a:p>
          <a:p>
            <a:pPr lvl="1">
              <a:buNone/>
            </a:pPr>
            <a:r>
              <a:rPr lang="en-US" dirty="0" smtClean="0"/>
              <a:t>[2]	Lucinda Becker and Joan Van Emden (2016), </a:t>
            </a:r>
            <a:r>
              <a:rPr lang="en-US" i="1" dirty="0" smtClean="0"/>
              <a:t>Presentation skills for students</a:t>
            </a:r>
            <a:r>
              <a:rPr lang="en-US" dirty="0" smtClean="0"/>
              <a:t>, Palgrave</a:t>
            </a:r>
            <a:endParaRPr lang="en-US" b="0" dirty="0"/>
          </a:p>
          <a:p>
            <a:r>
              <a:rPr lang="en-US" b="0" dirty="0" smtClean="0"/>
              <a:t>Handouts</a:t>
            </a:r>
          </a:p>
          <a:p>
            <a:r>
              <a:rPr lang="en-US" dirty="0" smtClean="0"/>
              <a:t>Exercises/Assignments</a:t>
            </a: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endParaRPr lang="en-US" altLang="ja-JP" dirty="0" smtClean="0">
              <a:solidFill>
                <a:srgbClr val="0000FF"/>
              </a:solidFill>
              <a:latin typeface="Arial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9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914400"/>
          <a:ext cx="8534400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723900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to the course; Introduction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Visual Aid for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resentation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Paper presentation (individual)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Preparation slides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given topic (Group working)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 presentation evaluation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Group presentation evaluation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to research writing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Research ethics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Reading and reviewing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Basic writing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Writing a report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Organization of a report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Report evaluation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Report evaluation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Rehearsal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13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199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Provide to students principles and skills of writing scientific and technical documents and making effective presentations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Understanding writing process including planning, drafting, evaluation, and editing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Can write technical reports, theses, abstracts, proposals, CVs, etc. in a correct and professional way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Ability to analyze the objectives of the text, organize information, use graphical support tools are also introduced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Efficiently use of voices, changes of tone, body languages in presentation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9400" dirty="0" smtClean="0"/>
              <a:t>Accumulating teamwork skills, positive working attitudes.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534400" cy="5334000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2500" dirty="0" smtClean="0"/>
              <a:t>Actively participate as well as being able to form a group appropriate to the job</a:t>
            </a:r>
          </a:p>
          <a:p>
            <a:pPr>
              <a:spcAft>
                <a:spcPts val="600"/>
              </a:spcAft>
            </a:pPr>
            <a:r>
              <a:rPr lang="en-US" sz="2500" dirty="0" smtClean="0"/>
              <a:t>Ability to cooperate, coordinate with other members of the group to solve problems</a:t>
            </a:r>
          </a:p>
          <a:p>
            <a:pPr lvl="0">
              <a:spcAft>
                <a:spcPts val="600"/>
              </a:spcAft>
            </a:pPr>
            <a:r>
              <a:rPr lang="en-US" sz="2500" dirty="0" smtClean="0"/>
              <a:t>Ability to listen, speak, write and present effectively in English</a:t>
            </a:r>
          </a:p>
          <a:p>
            <a:pPr>
              <a:spcAft>
                <a:spcPts val="600"/>
              </a:spcAft>
            </a:pPr>
            <a:r>
              <a:rPr lang="en-US" sz="2500" dirty="0" smtClean="0"/>
              <a:t>Ability to present and effectively use electronic / multimedia communication equipments</a:t>
            </a:r>
          </a:p>
          <a:p>
            <a:pPr lvl="0">
              <a:spcAft>
                <a:spcPts val="600"/>
              </a:spcAft>
            </a:pPr>
            <a:r>
              <a:rPr lang="en-US" sz="2500" dirty="0" smtClean="0"/>
              <a:t>Ability to use English in communication and work</a:t>
            </a:r>
          </a:p>
          <a:p>
            <a:pPr>
              <a:spcAft>
                <a:spcPts val="600"/>
              </a:spcAft>
            </a:pPr>
            <a:r>
              <a:rPr lang="en-US" sz="2500" dirty="0" smtClean="0"/>
              <a:t>Ability to use specialized English in </a:t>
            </a:r>
            <a:r>
              <a:rPr lang="en-US" sz="2500" dirty="0" err="1" smtClean="0"/>
              <a:t>ICT</a:t>
            </a:r>
            <a:r>
              <a:rPr lang="en-US" sz="2500" dirty="0" smtClean="0"/>
              <a:t> area in both writing and presentation</a:t>
            </a:r>
            <a:endParaRPr lang="en-US" sz="25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SoICT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Writing and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366</Words>
  <Application>Microsoft Office PowerPoint</Application>
  <PresentationFormat>On-screen Show (4:3)</PresentationFormat>
  <Paragraphs>107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Myriad Pro</vt:lpstr>
      <vt:lpstr>Wingdings</vt:lpstr>
      <vt:lpstr>Office Theme</vt:lpstr>
      <vt:lpstr>Introduction to the course  Technical Writing and Presentation</vt:lpstr>
      <vt:lpstr>Lecturer Information</vt:lpstr>
      <vt:lpstr>Syllabus</vt:lpstr>
      <vt:lpstr>Studying documents</vt:lpstr>
      <vt:lpstr>Teaching Schedule</vt:lpstr>
      <vt:lpstr>Objectives of the course</vt:lpstr>
      <vt:lpstr>Expected Outcomes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 hang</dc:creator>
  <cp:lastModifiedBy>Le Duc Trung</cp:lastModifiedBy>
  <cp:revision>256</cp:revision>
  <cp:lastPrinted>2016-09-06T10:19:58Z</cp:lastPrinted>
  <dcterms:created xsi:type="dcterms:W3CDTF">2013-02-19T03:52:16Z</dcterms:created>
  <dcterms:modified xsi:type="dcterms:W3CDTF">2020-07-27T04:03:53Z</dcterms:modified>
</cp:coreProperties>
</file>