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73" r:id="rId6"/>
    <p:sldId id="259" r:id="rId7"/>
    <p:sldId id="260" r:id="rId8"/>
    <p:sldId id="261" r:id="rId9"/>
    <p:sldId id="325" r:id="rId10"/>
    <p:sldId id="326" r:id="rId11"/>
    <p:sldId id="327" r:id="rId12"/>
    <p:sldId id="333" r:id="rId13"/>
    <p:sldId id="334" r:id="rId14"/>
    <p:sldId id="264" r:id="rId15"/>
    <p:sldId id="328" r:id="rId16"/>
    <p:sldId id="267" r:id="rId17"/>
    <p:sldId id="329" r:id="rId18"/>
    <p:sldId id="335" r:id="rId19"/>
    <p:sldId id="336" r:id="rId20"/>
    <p:sldId id="338" r:id="rId21"/>
    <p:sldId id="340" r:id="rId22"/>
    <p:sldId id="345" r:id="rId23"/>
    <p:sldId id="346" r:id="rId24"/>
    <p:sldId id="344" r:id="rId25"/>
    <p:sldId id="348" r:id="rId26"/>
    <p:sldId id="347" r:id="rId27"/>
    <p:sldId id="349" r:id="rId28"/>
    <p:sldId id="350" r:id="rId29"/>
    <p:sldId id="364" r:id="rId30"/>
    <p:sldId id="343" r:id="rId31"/>
    <p:sldId id="355" r:id="rId32"/>
    <p:sldId id="352" r:id="rId33"/>
    <p:sldId id="357" r:id="rId34"/>
    <p:sldId id="358" r:id="rId35"/>
    <p:sldId id="353" r:id="rId36"/>
    <p:sldId id="359" r:id="rId37"/>
    <p:sldId id="360" r:id="rId38"/>
    <p:sldId id="354" r:id="rId39"/>
    <p:sldId id="361" r:id="rId40"/>
    <p:sldId id="362" r:id="rId41"/>
    <p:sldId id="363" r:id="rId42"/>
    <p:sldId id="351" r:id="rId43"/>
  </p:sldIdLst>
  <p:sldSz cx="9144000" cy="5143500" type="screen16x9"/>
  <p:notesSz cx="6858000" cy="9144000"/>
  <p:embeddedFontLst>
    <p:embeddedFont>
      <p:font typeface="Montserrat" panose="00000500000000000000"/>
      <p:regular r:id="rId47"/>
    </p:embeddedFont>
    <p:embeddedFont>
      <p:font typeface="Montserrat Black" panose="00000A00000000000000"/>
      <p:bold r:id="rId48"/>
    </p:embeddedFont>
    <p:embeddedFont>
      <p:font typeface="Quicksand" panose="020B0704020202020204"/>
      <p:bold r:id="rId49"/>
      <p:boldItalic r:id="rId50"/>
    </p:embeddedFont>
    <p:embeddedFont>
      <p:font typeface="Calibri" panose="020F0502020204030204" charset="0"/>
      <p:regular r:id="rId51"/>
      <p:bold r:id="rId52"/>
      <p:italic r:id="rId53"/>
      <p:boldItalic r:id="rId54"/>
    </p:embeddedFont>
    <p:embeddedFont>
      <p:font typeface="Noto Serif" panose="02020600060500020200" pitchFamily="18" charset="0"/>
      <p:regular r:id="rId55"/>
      <p:bold r:id="rId56"/>
      <p:italic r:id="rId57"/>
      <p:boldItalic r:id="rId58"/>
    </p:embeddedFont>
    <p:embeddedFont>
      <p:font typeface="Quicksand" panose="020B0704020202020204" charset="0"/>
      <p:bold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86" d="100"/>
          <a:sy n="86" d="100"/>
        </p:scale>
        <p:origin x="9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font" Target="fonts/font14.fntdata"/><Relationship Id="rId6" Type="http://schemas.openxmlformats.org/officeDocument/2006/relationships/slide" Target="slides/slide3.xml"/><Relationship Id="rId59" Type="http://schemas.openxmlformats.org/officeDocument/2006/relationships/font" Target="fonts/font13.fntdata"/><Relationship Id="rId58" Type="http://schemas.openxmlformats.org/officeDocument/2006/relationships/font" Target="fonts/font12.fntdata"/><Relationship Id="rId57" Type="http://schemas.openxmlformats.org/officeDocument/2006/relationships/font" Target="fonts/font11.fntdata"/><Relationship Id="rId56" Type="http://schemas.openxmlformats.org/officeDocument/2006/relationships/font" Target="fonts/font10.fntdata"/><Relationship Id="rId55" Type="http://schemas.openxmlformats.org/officeDocument/2006/relationships/font" Target="fonts/font9.fntdata"/><Relationship Id="rId54" Type="http://schemas.openxmlformats.org/officeDocument/2006/relationships/font" Target="fonts/font8.fntdata"/><Relationship Id="rId53" Type="http://schemas.openxmlformats.org/officeDocument/2006/relationships/font" Target="fonts/font7.fntdata"/><Relationship Id="rId52" Type="http://schemas.openxmlformats.org/officeDocument/2006/relationships/font" Target="fonts/font6.fntdata"/><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2.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3"/>
        <p:cNvGrpSpPr/>
        <p:nvPr/>
      </p:nvGrpSpPr>
      <p:grpSpPr>
        <a:xfrm>
          <a:off x="0" y="0"/>
          <a:ext cx="0" cy="0"/>
          <a:chOff x="0" y="0"/>
          <a:chExt cx="0" cy="0"/>
        </a:xfrm>
      </p:grpSpPr>
      <p:sp>
        <p:nvSpPr>
          <p:cNvPr id="1264" name="Google Shape;1264;gf0673c71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f0673c71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4"/>
        <p:cNvGrpSpPr/>
        <p:nvPr/>
      </p:nvGrpSpPr>
      <p:grpSpPr>
        <a:xfrm>
          <a:off x="0" y="0"/>
          <a:ext cx="0" cy="0"/>
          <a:chOff x="0" y="0"/>
          <a:chExt cx="0" cy="0"/>
        </a:xfrm>
      </p:grpSpPr>
      <p:sp>
        <p:nvSpPr>
          <p:cNvPr id="1585" name="Google Shape;1585;gd279b9a442_0_1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4"/>
        <p:cNvGrpSpPr/>
        <p:nvPr/>
      </p:nvGrpSpPr>
      <p:grpSpPr>
        <a:xfrm>
          <a:off x="0" y="0"/>
          <a:ext cx="0" cy="0"/>
          <a:chOff x="0" y="0"/>
          <a:chExt cx="0" cy="0"/>
        </a:xfrm>
      </p:grpSpPr>
      <p:sp>
        <p:nvSpPr>
          <p:cNvPr id="1585" name="Google Shape;1585;gd279b9a442_0_1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8"/>
        <p:cNvGrpSpPr/>
        <p:nvPr/>
      </p:nvGrpSpPr>
      <p:grpSpPr>
        <a:xfrm>
          <a:off x="0" y="0"/>
          <a:ext cx="0" cy="0"/>
          <a:chOff x="0" y="0"/>
          <a:chExt cx="0" cy="0"/>
        </a:xfrm>
      </p:grpSpPr>
      <p:sp>
        <p:nvSpPr>
          <p:cNvPr id="1729" name="Google Shape;1729;gf097fbd9f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f097fbd9f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8"/>
        <p:cNvGrpSpPr/>
        <p:nvPr/>
      </p:nvGrpSpPr>
      <p:grpSpPr>
        <a:xfrm>
          <a:off x="0" y="0"/>
          <a:ext cx="0" cy="0"/>
          <a:chOff x="0" y="0"/>
          <a:chExt cx="0" cy="0"/>
        </a:xfrm>
      </p:grpSpPr>
      <p:sp>
        <p:nvSpPr>
          <p:cNvPr id="1729" name="Google Shape;1729;gf097fbd9f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f097fbd9f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8"/>
        <p:cNvGrpSpPr/>
        <p:nvPr/>
      </p:nvGrpSpPr>
      <p:grpSpPr>
        <a:xfrm>
          <a:off x="0" y="0"/>
          <a:ext cx="0" cy="0"/>
          <a:chOff x="0" y="0"/>
          <a:chExt cx="0" cy="0"/>
        </a:xfrm>
      </p:grpSpPr>
      <p:sp>
        <p:nvSpPr>
          <p:cNvPr id="1729" name="Google Shape;1729;gf097fbd9f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f097fbd9f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8"/>
        <p:cNvGrpSpPr/>
        <p:nvPr/>
      </p:nvGrpSpPr>
      <p:grpSpPr>
        <a:xfrm>
          <a:off x="0" y="0"/>
          <a:ext cx="0" cy="0"/>
          <a:chOff x="0" y="0"/>
          <a:chExt cx="0" cy="0"/>
        </a:xfrm>
      </p:grpSpPr>
      <p:sp>
        <p:nvSpPr>
          <p:cNvPr id="1729" name="Google Shape;1729;gf097fbd9f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f097fbd9f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3"/>
        <p:cNvGrpSpPr/>
        <p:nvPr/>
      </p:nvGrpSpPr>
      <p:grpSpPr>
        <a:xfrm>
          <a:off x="0" y="0"/>
          <a:ext cx="0" cy="0"/>
          <a:chOff x="0" y="0"/>
          <a:chExt cx="0" cy="0"/>
        </a:xfrm>
      </p:grpSpPr>
      <p:sp>
        <p:nvSpPr>
          <p:cNvPr id="1264" name="Google Shape;1264;gf0673c71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f0673c71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4"/>
        <p:cNvGrpSpPr/>
        <p:nvPr/>
      </p:nvGrpSpPr>
      <p:grpSpPr>
        <a:xfrm>
          <a:off x="0" y="0"/>
          <a:ext cx="0" cy="0"/>
          <a:chOff x="0" y="0"/>
          <a:chExt cx="0" cy="0"/>
        </a:xfrm>
      </p:grpSpPr>
      <p:sp>
        <p:nvSpPr>
          <p:cNvPr id="1355" name="Google Shape;1355;gcd47b15857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cd47b1585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4"/>
        <p:cNvGrpSpPr/>
        <p:nvPr/>
      </p:nvGrpSpPr>
      <p:grpSpPr>
        <a:xfrm>
          <a:off x="0" y="0"/>
          <a:ext cx="0" cy="0"/>
          <a:chOff x="0" y="0"/>
          <a:chExt cx="0" cy="0"/>
        </a:xfrm>
      </p:grpSpPr>
      <p:sp>
        <p:nvSpPr>
          <p:cNvPr id="1355" name="Google Shape;1355;gcd47b15857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cd47b1585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1"/>
        <p:cNvGrpSpPr/>
        <p:nvPr/>
      </p:nvGrpSpPr>
      <p:grpSpPr>
        <a:xfrm>
          <a:off x="0" y="0"/>
          <a:ext cx="0" cy="0"/>
          <a:chOff x="0" y="0"/>
          <a:chExt cx="0" cy="0"/>
        </a:xfrm>
      </p:grpSpPr>
      <p:sp>
        <p:nvSpPr>
          <p:cNvPr id="1882" name="Google Shape;1882;gf0a9b0f80f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f0a9b0f80f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1"/>
        <p:cNvGrpSpPr/>
        <p:nvPr/>
      </p:nvGrpSpPr>
      <p:grpSpPr>
        <a:xfrm>
          <a:off x="0" y="0"/>
          <a:ext cx="0" cy="0"/>
          <a:chOff x="0" y="0"/>
          <a:chExt cx="0" cy="0"/>
        </a:xfrm>
      </p:grpSpPr>
      <p:sp>
        <p:nvSpPr>
          <p:cNvPr id="1882" name="Google Shape;1882;gf0a9b0f80f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f0a9b0f80f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0"/>
        <p:cNvGrpSpPr/>
        <p:nvPr/>
      </p:nvGrpSpPr>
      <p:grpSpPr>
        <a:xfrm>
          <a:off x="0" y="0"/>
          <a:ext cx="0" cy="0"/>
          <a:chOff x="0" y="0"/>
          <a:chExt cx="0" cy="0"/>
        </a:xfrm>
      </p:grpSpPr>
      <p:sp>
        <p:nvSpPr>
          <p:cNvPr id="1491" name="Google Shape;1491;gf097fbd9fd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f097fbd9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7"/>
        <p:cNvGrpSpPr/>
        <p:nvPr/>
      </p:nvGrpSpPr>
      <p:grpSpPr>
        <a:xfrm>
          <a:off x="0" y="0"/>
          <a:ext cx="0" cy="0"/>
          <a:chOff x="0" y="0"/>
          <a:chExt cx="0" cy="0"/>
        </a:xfrm>
      </p:grpSpPr>
      <p:sp>
        <p:nvSpPr>
          <p:cNvPr id="1498" name="Google Shape;1498;gd279b9a442_0_1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d279b9a442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2831375" y="-1413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550750" y="1138875"/>
            <a:ext cx="3718200" cy="20412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550750" y="3391100"/>
            <a:ext cx="3718200" cy="637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7166761" y="32243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5467773" y="18582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1250460" y="452850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220489" y="-68715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4362285" y="28548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 name="Google Shape;18;p2"/>
          <p:cNvGrpSpPr/>
          <p:nvPr/>
        </p:nvGrpSpPr>
        <p:grpSpPr>
          <a:xfrm>
            <a:off x="3414750" y="81650"/>
            <a:ext cx="947533" cy="947533"/>
            <a:chOff x="3912750" y="637550"/>
            <a:chExt cx="947533" cy="947533"/>
          </a:xfrm>
        </p:grpSpPr>
        <p:sp>
          <p:nvSpPr>
            <p:cNvPr id="19" name="Google Shape;19;p2"/>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2"/>
          <p:cNvSpPr/>
          <p:nvPr/>
        </p:nvSpPr>
        <p:spPr>
          <a:xfrm>
            <a:off x="2877525"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7"/>
        <p:cNvGrpSpPr/>
        <p:nvPr/>
      </p:nvGrpSpPr>
      <p:grpSpPr>
        <a:xfrm>
          <a:off x="0" y="0"/>
          <a:ext cx="0" cy="0"/>
          <a:chOff x="0" y="0"/>
          <a:chExt cx="0" cy="0"/>
        </a:xfrm>
      </p:grpSpPr>
      <p:sp>
        <p:nvSpPr>
          <p:cNvPr id="128" name="Google Shape;128;p11"/>
          <p:cNvSpPr/>
          <p:nvPr/>
        </p:nvSpPr>
        <p:spPr>
          <a:xfrm flipH="1">
            <a:off x="794"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1"/>
          <p:cNvSpPr txBox="1">
            <a:spLocks noGrp="1"/>
          </p:cNvSpPr>
          <p:nvPr>
            <p:ph type="subTitle" idx="1"/>
          </p:nvPr>
        </p:nvSpPr>
        <p:spPr>
          <a:xfrm>
            <a:off x="2026575" y="3231975"/>
            <a:ext cx="5081700" cy="32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1" name="Google Shape;131;p11"/>
          <p:cNvSpPr txBox="1">
            <a:spLocks noGrp="1"/>
          </p:cNvSpPr>
          <p:nvPr>
            <p:ph type="title" hasCustomPrompt="1"/>
          </p:nvPr>
        </p:nvSpPr>
        <p:spPr>
          <a:xfrm>
            <a:off x="1142700" y="1173300"/>
            <a:ext cx="6858600" cy="196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800">
                <a:solidFill>
                  <a:schemeClr val="dk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2" name="Google Shape;132;p11"/>
          <p:cNvSpPr/>
          <p:nvPr/>
        </p:nvSpPr>
        <p:spPr>
          <a:xfrm rot="10800000">
            <a:off x="3787264" y="-1056324"/>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1"/>
          <p:cNvSpPr/>
          <p:nvPr/>
        </p:nvSpPr>
        <p:spPr>
          <a:xfrm rot="5400000" flipH="1">
            <a:off x="-3290186" y="-562549"/>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1"/>
          <p:cNvSpPr/>
          <p:nvPr/>
        </p:nvSpPr>
        <p:spPr>
          <a:xfrm rot="10800000">
            <a:off x="472704" y="-73060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1"/>
          <p:cNvSpPr/>
          <p:nvPr/>
        </p:nvSpPr>
        <p:spPr>
          <a:xfrm rot="10800000">
            <a:off x="-823764" y="157311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1"/>
          <p:cNvSpPr/>
          <p:nvPr/>
        </p:nvSpPr>
        <p:spPr>
          <a:xfrm rot="10800000">
            <a:off x="462593" y="469178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1"/>
          <p:cNvSpPr/>
          <p:nvPr/>
        </p:nvSpPr>
        <p:spPr>
          <a:xfrm rot="10800000">
            <a:off x="3459729" y="4344791"/>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1"/>
          <p:cNvSpPr/>
          <p:nvPr/>
        </p:nvSpPr>
        <p:spPr>
          <a:xfrm rot="10800000">
            <a:off x="8607386" y="-4025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1"/>
          <p:cNvSpPr/>
          <p:nvPr/>
        </p:nvSpPr>
        <p:spPr>
          <a:xfrm flipH="1">
            <a:off x="8776662" y="2415913"/>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0" name="Google Shape;140;p11"/>
          <p:cNvGrpSpPr/>
          <p:nvPr/>
        </p:nvGrpSpPr>
        <p:grpSpPr>
          <a:xfrm flipH="1">
            <a:off x="7149694" y="4426795"/>
            <a:ext cx="1265051" cy="1265051"/>
            <a:chOff x="3912750" y="637550"/>
            <a:chExt cx="947533" cy="947533"/>
          </a:xfrm>
        </p:grpSpPr>
        <p:sp>
          <p:nvSpPr>
            <p:cNvPr id="141" name="Google Shape;141;p1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5">
    <p:spTree>
      <p:nvGrpSpPr>
        <p:cNvPr id="1" name="Shape 144"/>
        <p:cNvGrpSpPr/>
        <p:nvPr/>
      </p:nvGrpSpPr>
      <p:grpSpPr>
        <a:xfrm>
          <a:off x="0" y="0"/>
          <a:ext cx="0" cy="0"/>
          <a:chOff x="0" y="0"/>
          <a:chExt cx="0" cy="0"/>
        </a:xfrm>
      </p:grpSpPr>
      <p:sp>
        <p:nvSpPr>
          <p:cNvPr id="145" name="Google Shape;145;p1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3"/>
          <p:cNvSpPr/>
          <p:nvPr/>
        </p:nvSpPr>
        <p:spPr>
          <a:xfrm flipH="1">
            <a:off x="975451" y="-231496"/>
            <a:ext cx="8428467" cy="5606479"/>
          </a:xfrm>
          <a:custGeom>
            <a:avLst/>
            <a:gdLst/>
            <a:ahLst/>
            <a:cxnLst/>
            <a:rect l="l" t="t" r="r" b="b"/>
            <a:pathLst>
              <a:path w="104747" h="69676" extrusionOk="0">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3"/>
          <p:cNvSpPr txBox="1">
            <a:spLocks noGrp="1"/>
          </p:cNvSpPr>
          <p:nvPr>
            <p:ph type="title"/>
          </p:nvPr>
        </p:nvSpPr>
        <p:spPr>
          <a:xfrm>
            <a:off x="199157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panose="00000A00000000000000"/>
              <a:buNone/>
              <a:defRPr sz="2200"/>
            </a:lvl1pPr>
            <a:lvl2pPr lvl="1"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2pPr>
            <a:lvl3pPr lvl="2"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3pPr>
            <a:lvl4pPr lvl="3"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4pPr>
            <a:lvl5pPr lvl="4"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5pPr>
            <a:lvl6pPr lvl="5"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6pPr>
            <a:lvl7pPr lvl="6"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7pPr>
            <a:lvl8pPr lvl="7"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8pPr>
            <a:lvl9pPr lvl="8"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9pPr>
          </a:lstStyle>
          <a:p/>
        </p:txBody>
      </p:sp>
      <p:sp>
        <p:nvSpPr>
          <p:cNvPr id="148" name="Google Shape;148;p13"/>
          <p:cNvSpPr txBox="1">
            <a:spLocks noGrp="1"/>
          </p:cNvSpPr>
          <p:nvPr>
            <p:ph type="subTitle" idx="1"/>
          </p:nvPr>
        </p:nvSpPr>
        <p:spPr>
          <a:xfrm>
            <a:off x="199157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 name="Google Shape;149;p13"/>
          <p:cNvSpPr txBox="1">
            <a:spLocks noGrp="1"/>
          </p:cNvSpPr>
          <p:nvPr>
            <p:ph type="title" idx="2"/>
          </p:nvPr>
        </p:nvSpPr>
        <p:spPr>
          <a:xfrm>
            <a:off x="578652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panose="00000A00000000000000"/>
              <a:buNone/>
              <a:defRPr sz="2200"/>
            </a:lvl1pPr>
            <a:lvl2pPr lvl="1"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2pPr>
            <a:lvl3pPr lvl="2"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3pPr>
            <a:lvl4pPr lvl="3"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4pPr>
            <a:lvl5pPr lvl="4"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5pPr>
            <a:lvl6pPr lvl="5"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6pPr>
            <a:lvl7pPr lvl="6"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7pPr>
            <a:lvl8pPr lvl="7"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8pPr>
            <a:lvl9pPr lvl="8"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9pPr>
          </a:lstStyle>
          <a:p/>
        </p:txBody>
      </p:sp>
      <p:sp>
        <p:nvSpPr>
          <p:cNvPr id="150" name="Google Shape;150;p13"/>
          <p:cNvSpPr txBox="1">
            <a:spLocks noGrp="1"/>
          </p:cNvSpPr>
          <p:nvPr>
            <p:ph type="subTitle" idx="3"/>
          </p:nvPr>
        </p:nvSpPr>
        <p:spPr>
          <a:xfrm>
            <a:off x="578652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1" name="Google Shape;151;p13"/>
          <p:cNvSpPr txBox="1">
            <a:spLocks noGrp="1"/>
          </p:cNvSpPr>
          <p:nvPr>
            <p:ph type="title" idx="4"/>
          </p:nvPr>
        </p:nvSpPr>
        <p:spPr>
          <a:xfrm>
            <a:off x="199157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panose="00000A00000000000000"/>
              <a:buNone/>
              <a:defRPr sz="2200"/>
            </a:lvl1pPr>
            <a:lvl2pPr lvl="1"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2pPr>
            <a:lvl3pPr lvl="2"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3pPr>
            <a:lvl4pPr lvl="3"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4pPr>
            <a:lvl5pPr lvl="4"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5pPr>
            <a:lvl6pPr lvl="5"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6pPr>
            <a:lvl7pPr lvl="6"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7pPr>
            <a:lvl8pPr lvl="7"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8pPr>
            <a:lvl9pPr lvl="8"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9pPr>
          </a:lstStyle>
          <a:p/>
        </p:txBody>
      </p:sp>
      <p:sp>
        <p:nvSpPr>
          <p:cNvPr id="152" name="Google Shape;152;p13"/>
          <p:cNvSpPr txBox="1">
            <a:spLocks noGrp="1"/>
          </p:cNvSpPr>
          <p:nvPr>
            <p:ph type="title" idx="5"/>
          </p:nvPr>
        </p:nvSpPr>
        <p:spPr>
          <a:xfrm>
            <a:off x="578652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panose="00000A00000000000000"/>
              <a:buNone/>
              <a:defRPr sz="2200"/>
            </a:lvl1pPr>
            <a:lvl2pPr lvl="1"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2pPr>
            <a:lvl3pPr lvl="2"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3pPr>
            <a:lvl4pPr lvl="3"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4pPr>
            <a:lvl5pPr lvl="4"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5pPr>
            <a:lvl6pPr lvl="5"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6pPr>
            <a:lvl7pPr lvl="6"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7pPr>
            <a:lvl8pPr lvl="7"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8pPr>
            <a:lvl9pPr lvl="8" algn="ctr" rtl="0">
              <a:spcBef>
                <a:spcPts val="0"/>
              </a:spcBef>
              <a:spcAft>
                <a:spcPts val="0"/>
              </a:spcAft>
              <a:buSzPts val="2400"/>
              <a:buFont typeface="Montserrat Black" panose="00000A00000000000000"/>
              <a:buNone/>
              <a:defRPr sz="2400">
                <a:latin typeface="Montserrat Black" panose="00000A00000000000000"/>
                <a:ea typeface="Montserrat Black" panose="00000A00000000000000"/>
                <a:cs typeface="Montserrat Black" panose="00000A00000000000000"/>
                <a:sym typeface="Montserrat Black" panose="00000A00000000000000"/>
              </a:defRPr>
            </a:lvl9pPr>
          </a:lstStyle>
          <a:p/>
        </p:txBody>
      </p:sp>
      <p:sp>
        <p:nvSpPr>
          <p:cNvPr id="153" name="Google Shape;153;p13"/>
          <p:cNvSpPr txBox="1">
            <a:spLocks noGrp="1"/>
          </p:cNvSpPr>
          <p:nvPr>
            <p:ph type="subTitle" idx="6"/>
          </p:nvPr>
        </p:nvSpPr>
        <p:spPr>
          <a:xfrm>
            <a:off x="578652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4" name="Google Shape;154;p13"/>
          <p:cNvSpPr txBox="1">
            <a:spLocks noGrp="1"/>
          </p:cNvSpPr>
          <p:nvPr>
            <p:ph type="title" idx="7" hasCustomPrompt="1"/>
          </p:nvPr>
        </p:nvSpPr>
        <p:spPr>
          <a:xfrm>
            <a:off x="1068700" y="1852888"/>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5" name="Google Shape;155;p13"/>
          <p:cNvSpPr txBox="1">
            <a:spLocks noGrp="1"/>
          </p:cNvSpPr>
          <p:nvPr>
            <p:ph type="title" idx="8" hasCustomPrompt="1"/>
          </p:nvPr>
        </p:nvSpPr>
        <p:spPr>
          <a:xfrm>
            <a:off x="4868250" y="185880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6" name="Google Shape;156;p13"/>
          <p:cNvSpPr txBox="1">
            <a:spLocks noGrp="1"/>
          </p:cNvSpPr>
          <p:nvPr>
            <p:ph type="title" idx="9" hasCustomPrompt="1"/>
          </p:nvPr>
        </p:nvSpPr>
        <p:spPr>
          <a:xfrm>
            <a:off x="1068700" y="319355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7" name="Google Shape;157;p13"/>
          <p:cNvSpPr txBox="1">
            <a:spLocks noGrp="1"/>
          </p:cNvSpPr>
          <p:nvPr>
            <p:ph type="title" idx="13" hasCustomPrompt="1"/>
          </p:nvPr>
        </p:nvSpPr>
        <p:spPr>
          <a:xfrm>
            <a:off x="4868250" y="3198175"/>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8" name="Google Shape;158;p13"/>
          <p:cNvSpPr txBox="1">
            <a:spLocks noGrp="1"/>
          </p:cNvSpPr>
          <p:nvPr>
            <p:ph type="subTitle" idx="14"/>
          </p:nvPr>
        </p:nvSpPr>
        <p:spPr>
          <a:xfrm>
            <a:off x="199157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9" name="Google Shape;159;p13"/>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13"/>
          <p:cNvSpPr/>
          <p:nvPr/>
        </p:nvSpPr>
        <p:spPr>
          <a:xfrm flipH="1">
            <a:off x="-354865" y="376893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3"/>
          <p:cNvSpPr/>
          <p:nvPr/>
        </p:nvSpPr>
        <p:spPr>
          <a:xfrm flipH="1">
            <a:off x="8038179" y="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3"/>
          <p:cNvSpPr/>
          <p:nvPr/>
        </p:nvSpPr>
        <p:spPr>
          <a:xfrm flipH="1">
            <a:off x="1439917" y="-2126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3"/>
          <p:cNvSpPr/>
          <p:nvPr/>
        </p:nvSpPr>
        <p:spPr>
          <a:xfrm flipH="1">
            <a:off x="4166028" y="-814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3"/>
          <p:cNvSpPr/>
          <p:nvPr/>
        </p:nvSpPr>
        <p:spPr>
          <a:xfrm flipH="1">
            <a:off x="4296960" y="45971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3"/>
          <p:cNvSpPr/>
          <p:nvPr/>
        </p:nvSpPr>
        <p:spPr>
          <a:xfrm flipH="1">
            <a:off x="815942" y="46917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3"/>
          <p:cNvSpPr/>
          <p:nvPr/>
        </p:nvSpPr>
        <p:spPr>
          <a:xfrm>
            <a:off x="-300650" y="105975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7" name="Google Shape;167;p13"/>
          <p:cNvGrpSpPr/>
          <p:nvPr/>
        </p:nvGrpSpPr>
        <p:grpSpPr>
          <a:xfrm>
            <a:off x="7878949" y="4237907"/>
            <a:ext cx="1265051" cy="1265051"/>
            <a:chOff x="3912750" y="637550"/>
            <a:chExt cx="947533" cy="947533"/>
          </a:xfrm>
        </p:grpSpPr>
        <p:sp>
          <p:nvSpPr>
            <p:cNvPr id="168" name="Google Shape;168;p1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0">
    <p:spTree>
      <p:nvGrpSpPr>
        <p:cNvPr id="1" name="Shape 170"/>
        <p:cNvGrpSpPr/>
        <p:nvPr/>
      </p:nvGrpSpPr>
      <p:grpSpPr>
        <a:xfrm>
          <a:off x="0" y="0"/>
          <a:ext cx="0" cy="0"/>
          <a:chOff x="0" y="0"/>
          <a:chExt cx="0" cy="0"/>
        </a:xfrm>
      </p:grpSpPr>
      <p:sp>
        <p:nvSpPr>
          <p:cNvPr id="171" name="Google Shape;171;p1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4"/>
          <p:cNvSpPr/>
          <p:nvPr/>
        </p:nvSpPr>
        <p:spPr>
          <a:xfrm rot="-7572997">
            <a:off x="-207075" y="161699"/>
            <a:ext cx="1423590" cy="1423551"/>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4"/>
          <p:cNvSpPr/>
          <p:nvPr/>
        </p:nvSpPr>
        <p:spPr>
          <a:xfrm rot="10800000">
            <a:off x="4488413" y="-26932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4"/>
          <p:cNvSpPr/>
          <p:nvPr/>
        </p:nvSpPr>
        <p:spPr>
          <a:xfrm rot="-7572997">
            <a:off x="1036036" y="941999"/>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4"/>
          <p:cNvSpPr/>
          <p:nvPr/>
        </p:nvSpPr>
        <p:spPr>
          <a:xfrm rot="10800000" flipH="1">
            <a:off x="2447728" y="53824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 name="Google Shape;176;p14"/>
          <p:cNvGrpSpPr/>
          <p:nvPr/>
        </p:nvGrpSpPr>
        <p:grpSpPr>
          <a:xfrm rot="10800000" flipH="1">
            <a:off x="8132126" y="-5"/>
            <a:ext cx="1265051" cy="1265051"/>
            <a:chOff x="3912750" y="637550"/>
            <a:chExt cx="947533" cy="947533"/>
          </a:xfrm>
        </p:grpSpPr>
        <p:sp>
          <p:nvSpPr>
            <p:cNvPr id="177" name="Google Shape;177;p1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9" name="Google Shape;179;p14"/>
          <p:cNvSpPr txBox="1">
            <a:spLocks noGrp="1"/>
          </p:cNvSpPr>
          <p:nvPr>
            <p:ph type="title"/>
          </p:nvPr>
        </p:nvSpPr>
        <p:spPr>
          <a:xfrm>
            <a:off x="4788150" y="2932725"/>
            <a:ext cx="3567000" cy="5895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0" name="Google Shape;180;p14"/>
          <p:cNvSpPr txBox="1">
            <a:spLocks noGrp="1"/>
          </p:cNvSpPr>
          <p:nvPr>
            <p:ph type="body" idx="1"/>
          </p:nvPr>
        </p:nvSpPr>
        <p:spPr>
          <a:xfrm>
            <a:off x="4761600" y="1621275"/>
            <a:ext cx="3620100" cy="1229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Char char="●"/>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181" name="Google Shape;181;p14"/>
          <p:cNvSpPr/>
          <p:nvPr/>
        </p:nvSpPr>
        <p:spPr>
          <a:xfrm flipH="1">
            <a:off x="-346512" y="-725638"/>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82"/>
        <p:cNvGrpSpPr/>
        <p:nvPr/>
      </p:nvGrpSpPr>
      <p:grpSpPr>
        <a:xfrm>
          <a:off x="0" y="0"/>
          <a:ext cx="0" cy="0"/>
          <a:chOff x="0" y="0"/>
          <a:chExt cx="0" cy="0"/>
        </a:xfrm>
      </p:grpSpPr>
      <p:sp>
        <p:nvSpPr>
          <p:cNvPr id="183" name="Google Shape;183;p1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5"/>
          <p:cNvSpPr txBox="1">
            <a:spLocks noGrp="1"/>
          </p:cNvSpPr>
          <p:nvPr>
            <p:ph type="subTitle" idx="1"/>
          </p:nvPr>
        </p:nvSpPr>
        <p:spPr>
          <a:xfrm>
            <a:off x="3406188" y="2642660"/>
            <a:ext cx="2331600" cy="53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000"/>
              <a:buFont typeface="Montserrat" panose="00000500000000000000"/>
              <a:buNone/>
              <a:defRPr sz="2200" b="1">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85" name="Google Shape;185;p15"/>
          <p:cNvSpPr txBox="1">
            <a:spLocks noGrp="1"/>
          </p:cNvSpPr>
          <p:nvPr>
            <p:ph type="subTitle" idx="2"/>
          </p:nvPr>
        </p:nvSpPr>
        <p:spPr>
          <a:xfrm>
            <a:off x="1048988" y="2642660"/>
            <a:ext cx="2331600" cy="53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000"/>
              <a:buFont typeface="Montserrat" panose="00000500000000000000"/>
              <a:buNone/>
              <a:defRPr sz="2200" b="1">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86" name="Google Shape;186;p15"/>
          <p:cNvSpPr txBox="1">
            <a:spLocks noGrp="1"/>
          </p:cNvSpPr>
          <p:nvPr>
            <p:ph type="subTitle" idx="3"/>
          </p:nvPr>
        </p:nvSpPr>
        <p:spPr>
          <a:xfrm>
            <a:off x="5763401" y="2642660"/>
            <a:ext cx="2331600" cy="53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000"/>
              <a:buFont typeface="Montserrat" panose="00000500000000000000"/>
              <a:buNone/>
              <a:defRPr sz="2200" b="1">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lt2"/>
              </a:buClr>
              <a:buSzPts val="2000"/>
              <a:buFont typeface="Montserrat" panose="00000500000000000000"/>
              <a:buNone/>
              <a:defRPr sz="2000" b="1">
                <a:solidFill>
                  <a:schemeClr val="lt2"/>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87" name="Google Shape;187;p15"/>
          <p:cNvSpPr txBox="1">
            <a:spLocks noGrp="1"/>
          </p:cNvSpPr>
          <p:nvPr>
            <p:ph type="subTitle" idx="4"/>
          </p:nvPr>
        </p:nvSpPr>
        <p:spPr>
          <a:xfrm>
            <a:off x="1049000" y="3349701"/>
            <a:ext cx="23316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88" name="Google Shape;188;p15"/>
          <p:cNvSpPr txBox="1">
            <a:spLocks noGrp="1"/>
          </p:cNvSpPr>
          <p:nvPr>
            <p:ph type="subTitle" idx="5"/>
          </p:nvPr>
        </p:nvSpPr>
        <p:spPr>
          <a:xfrm>
            <a:off x="3406200" y="3351499"/>
            <a:ext cx="23316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89" name="Google Shape;189;p15"/>
          <p:cNvSpPr txBox="1">
            <a:spLocks noGrp="1"/>
          </p:cNvSpPr>
          <p:nvPr>
            <p:ph type="subTitle" idx="6"/>
          </p:nvPr>
        </p:nvSpPr>
        <p:spPr>
          <a:xfrm>
            <a:off x="5763400" y="3350875"/>
            <a:ext cx="23316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90" name="Google Shape;190;p15"/>
          <p:cNvSpPr/>
          <p:nvPr/>
        </p:nvSpPr>
        <p:spPr>
          <a:xfrm rot="5400000" flipH="1">
            <a:off x="-711137" y="-2501813"/>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5"/>
          <p:cNvSpPr/>
          <p:nvPr/>
        </p:nvSpPr>
        <p:spPr>
          <a:xfrm rot="-4592020" flipH="1">
            <a:off x="7848941" y="81971"/>
            <a:ext cx="6411577" cy="6132638"/>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5"/>
          <p:cNvSpPr/>
          <p:nvPr/>
        </p:nvSpPr>
        <p:spPr>
          <a:xfrm rot="1586888">
            <a:off x="7312589" y="4479536"/>
            <a:ext cx="1423615" cy="1423576"/>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a:off x="320678" y="429800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5"/>
          <p:cNvSpPr/>
          <p:nvPr/>
        </p:nvSpPr>
        <p:spPr>
          <a:xfrm>
            <a:off x="7720415" y="-2126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5"/>
          <p:cNvSpPr/>
          <p:nvPr/>
        </p:nvSpPr>
        <p:spPr>
          <a:xfrm>
            <a:off x="1061012" y="-90658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5"/>
          <p:cNvSpPr/>
          <p:nvPr/>
        </p:nvSpPr>
        <p:spPr>
          <a:xfrm>
            <a:off x="2451854" y="469177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5"/>
          <p:cNvSpPr/>
          <p:nvPr/>
        </p:nvSpPr>
        <p:spPr>
          <a:xfrm rot="1586888">
            <a:off x="6990750" y="5051613"/>
            <a:ext cx="451692" cy="451731"/>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5"/>
          <p:cNvSpPr/>
          <p:nvPr/>
        </p:nvSpPr>
        <p:spPr>
          <a:xfrm flipH="1">
            <a:off x="8636922" y="162712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9" name="Google Shape;199;p15"/>
          <p:cNvGrpSpPr/>
          <p:nvPr/>
        </p:nvGrpSpPr>
        <p:grpSpPr>
          <a:xfrm flipH="1">
            <a:off x="-700240" y="1939232"/>
            <a:ext cx="1265051" cy="1265051"/>
            <a:chOff x="3912750" y="637550"/>
            <a:chExt cx="947533" cy="947533"/>
          </a:xfrm>
        </p:grpSpPr>
        <p:sp>
          <p:nvSpPr>
            <p:cNvPr id="200" name="Google Shape;200;p1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2" name="Google Shape;202;p1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26">
    <p:spTree>
      <p:nvGrpSpPr>
        <p:cNvPr id="1" name="Shape 203"/>
        <p:cNvGrpSpPr/>
        <p:nvPr/>
      </p:nvGrpSpPr>
      <p:grpSpPr>
        <a:xfrm>
          <a:off x="0" y="0"/>
          <a:ext cx="0" cy="0"/>
          <a:chOff x="0" y="0"/>
          <a:chExt cx="0" cy="0"/>
        </a:xfrm>
      </p:grpSpPr>
      <p:sp>
        <p:nvSpPr>
          <p:cNvPr id="204" name="Google Shape;204;p1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6"/>
          <p:cNvSpPr/>
          <p:nvPr/>
        </p:nvSpPr>
        <p:spPr>
          <a:xfrm rot="-1910737">
            <a:off x="381301" y="2193721"/>
            <a:ext cx="8381397" cy="5505783"/>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6"/>
          <p:cNvSpPr/>
          <p:nvPr/>
        </p:nvSpPr>
        <p:spPr>
          <a:xfrm rot="10800000" flipH="1">
            <a:off x="-3279640" y="-106047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6"/>
          <p:cNvSpPr txBox="1">
            <a:spLocks noGrp="1"/>
          </p:cNvSpPr>
          <p:nvPr>
            <p:ph type="title"/>
          </p:nvPr>
        </p:nvSpPr>
        <p:spPr>
          <a:xfrm>
            <a:off x="922254" y="2625075"/>
            <a:ext cx="1892400" cy="491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08" name="Google Shape;208;p16"/>
          <p:cNvSpPr txBox="1">
            <a:spLocks noGrp="1"/>
          </p:cNvSpPr>
          <p:nvPr>
            <p:ph type="subTitle" idx="1"/>
          </p:nvPr>
        </p:nvSpPr>
        <p:spPr>
          <a:xfrm>
            <a:off x="922254" y="3230011"/>
            <a:ext cx="1892400" cy="7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Char char="●"/>
              <a:defRPr sz="15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9" name="Google Shape;209;p16"/>
          <p:cNvSpPr txBox="1">
            <a:spLocks noGrp="1"/>
          </p:cNvSpPr>
          <p:nvPr>
            <p:ph type="title" idx="2"/>
          </p:nvPr>
        </p:nvSpPr>
        <p:spPr>
          <a:xfrm>
            <a:off x="3535624" y="2625075"/>
            <a:ext cx="1894800" cy="491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0" name="Google Shape;210;p16"/>
          <p:cNvSpPr txBox="1">
            <a:spLocks noGrp="1"/>
          </p:cNvSpPr>
          <p:nvPr>
            <p:ph type="subTitle" idx="3"/>
          </p:nvPr>
        </p:nvSpPr>
        <p:spPr>
          <a:xfrm>
            <a:off x="3535624" y="3230013"/>
            <a:ext cx="1894800" cy="7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Char char="●"/>
              <a:defRPr sz="15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1" name="Google Shape;211;p16"/>
          <p:cNvSpPr txBox="1">
            <a:spLocks noGrp="1"/>
          </p:cNvSpPr>
          <p:nvPr>
            <p:ph type="title" idx="4"/>
          </p:nvPr>
        </p:nvSpPr>
        <p:spPr>
          <a:xfrm>
            <a:off x="6151396" y="2623175"/>
            <a:ext cx="1892400" cy="491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2" name="Google Shape;212;p16"/>
          <p:cNvSpPr txBox="1">
            <a:spLocks noGrp="1"/>
          </p:cNvSpPr>
          <p:nvPr>
            <p:ph type="subTitle" idx="5"/>
          </p:nvPr>
        </p:nvSpPr>
        <p:spPr>
          <a:xfrm>
            <a:off x="6151396" y="3228113"/>
            <a:ext cx="1892400" cy="7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Char char="●"/>
              <a:defRPr sz="15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3" name="Google Shape;213;p16"/>
          <p:cNvSpPr txBox="1">
            <a:spLocks noGrp="1"/>
          </p:cNvSpPr>
          <p:nvPr>
            <p:ph type="title" idx="6"/>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4" name="Google Shape;214;p16"/>
          <p:cNvSpPr/>
          <p:nvPr/>
        </p:nvSpPr>
        <p:spPr>
          <a:xfrm flipH="1">
            <a:off x="-222265" y="4373766"/>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6"/>
          <p:cNvSpPr/>
          <p:nvPr/>
        </p:nvSpPr>
        <p:spPr>
          <a:xfrm flipH="1">
            <a:off x="8430736" y="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6"/>
          <p:cNvSpPr/>
          <p:nvPr/>
        </p:nvSpPr>
        <p:spPr>
          <a:xfrm flipH="1">
            <a:off x="-466875"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6"/>
          <p:cNvSpPr/>
          <p:nvPr/>
        </p:nvSpPr>
        <p:spPr>
          <a:xfrm flipH="1">
            <a:off x="7651236" y="4815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6"/>
          <p:cNvSpPr/>
          <p:nvPr/>
        </p:nvSpPr>
        <p:spPr>
          <a:xfrm flipH="1">
            <a:off x="-952832" y="65640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6"/>
          <p:cNvSpPr/>
          <p:nvPr/>
        </p:nvSpPr>
        <p:spPr>
          <a:xfrm flipH="1">
            <a:off x="8900668" y="25217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16"/>
          <p:cNvGrpSpPr/>
          <p:nvPr/>
        </p:nvGrpSpPr>
        <p:grpSpPr>
          <a:xfrm flipH="1">
            <a:off x="4886351" y="4720557"/>
            <a:ext cx="1265051" cy="1265051"/>
            <a:chOff x="3912750" y="637550"/>
            <a:chExt cx="947533" cy="947533"/>
          </a:xfrm>
        </p:grpSpPr>
        <p:sp>
          <p:nvSpPr>
            <p:cNvPr id="221" name="Google Shape;221;p1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2">
  <p:cSld name="CUSTOM_30">
    <p:spTree>
      <p:nvGrpSpPr>
        <p:cNvPr id="1" name="Shape 223"/>
        <p:cNvGrpSpPr/>
        <p:nvPr/>
      </p:nvGrpSpPr>
      <p:grpSpPr>
        <a:xfrm>
          <a:off x="0" y="0"/>
          <a:ext cx="0" cy="0"/>
          <a:chOff x="0" y="0"/>
          <a:chExt cx="0" cy="0"/>
        </a:xfrm>
      </p:grpSpPr>
      <p:sp>
        <p:nvSpPr>
          <p:cNvPr id="224" name="Google Shape;224;p1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7"/>
          <p:cNvSpPr/>
          <p:nvPr/>
        </p:nvSpPr>
        <p:spPr>
          <a:xfrm rot="-613286">
            <a:off x="4362205" y="-109768"/>
            <a:ext cx="6411529" cy="6132281"/>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7"/>
          <p:cNvSpPr txBox="1">
            <a:spLocks noGrp="1"/>
          </p:cNvSpPr>
          <p:nvPr>
            <p:ph type="title"/>
          </p:nvPr>
        </p:nvSpPr>
        <p:spPr>
          <a:xfrm>
            <a:off x="3403083" y="2033125"/>
            <a:ext cx="16986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27" name="Google Shape;227;p17"/>
          <p:cNvSpPr txBox="1">
            <a:spLocks noGrp="1"/>
          </p:cNvSpPr>
          <p:nvPr>
            <p:ph type="subTitle" idx="1"/>
          </p:nvPr>
        </p:nvSpPr>
        <p:spPr>
          <a:xfrm>
            <a:off x="5101675" y="2033125"/>
            <a:ext cx="3387000" cy="49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8" name="Google Shape;228;p17"/>
          <p:cNvSpPr txBox="1">
            <a:spLocks noGrp="1"/>
          </p:cNvSpPr>
          <p:nvPr>
            <p:ph type="title" idx="2"/>
          </p:nvPr>
        </p:nvSpPr>
        <p:spPr>
          <a:xfrm>
            <a:off x="3400925" y="2721475"/>
            <a:ext cx="17007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29" name="Google Shape;229;p17"/>
          <p:cNvSpPr txBox="1">
            <a:spLocks noGrp="1"/>
          </p:cNvSpPr>
          <p:nvPr>
            <p:ph type="subTitle" idx="3"/>
          </p:nvPr>
        </p:nvSpPr>
        <p:spPr>
          <a:xfrm>
            <a:off x="5101675" y="2721475"/>
            <a:ext cx="3387000" cy="49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0" name="Google Shape;230;p17"/>
          <p:cNvSpPr txBox="1">
            <a:spLocks noGrp="1"/>
          </p:cNvSpPr>
          <p:nvPr>
            <p:ph type="title" idx="4"/>
          </p:nvPr>
        </p:nvSpPr>
        <p:spPr>
          <a:xfrm>
            <a:off x="3401999" y="3415050"/>
            <a:ext cx="16986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31" name="Google Shape;231;p17"/>
          <p:cNvSpPr txBox="1">
            <a:spLocks noGrp="1"/>
          </p:cNvSpPr>
          <p:nvPr>
            <p:ph type="subTitle" idx="5"/>
          </p:nvPr>
        </p:nvSpPr>
        <p:spPr>
          <a:xfrm>
            <a:off x="5101675" y="3404550"/>
            <a:ext cx="3387000" cy="51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2" name="Google Shape;232;p17"/>
          <p:cNvSpPr txBox="1">
            <a:spLocks noGrp="1"/>
          </p:cNvSpPr>
          <p:nvPr>
            <p:ph type="title" idx="6"/>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17"/>
          <p:cNvSpPr/>
          <p:nvPr/>
        </p:nvSpPr>
        <p:spPr>
          <a:xfrm>
            <a:off x="13623" y="458765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7"/>
          <p:cNvSpPr/>
          <p:nvPr/>
        </p:nvSpPr>
        <p:spPr>
          <a:xfrm>
            <a:off x="2861435" y="49419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7"/>
          <p:cNvSpPr/>
          <p:nvPr/>
        </p:nvSpPr>
        <p:spPr>
          <a:xfrm>
            <a:off x="8265511" y="-40252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6" name="Google Shape;236;p17"/>
          <p:cNvGrpSpPr/>
          <p:nvPr/>
        </p:nvGrpSpPr>
        <p:grpSpPr>
          <a:xfrm>
            <a:off x="-234300" y="637550"/>
            <a:ext cx="947533" cy="947533"/>
            <a:chOff x="3912750" y="637550"/>
            <a:chExt cx="947533" cy="947533"/>
          </a:xfrm>
        </p:grpSpPr>
        <p:sp>
          <p:nvSpPr>
            <p:cNvPr id="237" name="Google Shape;237;p1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9" name="Google Shape;239;p17"/>
          <p:cNvSpPr/>
          <p:nvPr/>
        </p:nvSpPr>
        <p:spPr>
          <a:xfrm>
            <a:off x="6099475" y="47917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7"/>
          <p:cNvSpPr/>
          <p:nvPr/>
        </p:nvSpPr>
        <p:spPr>
          <a:xfrm rot="8100000" flipH="1">
            <a:off x="-5159185" y="3273313"/>
            <a:ext cx="7437668" cy="3930898"/>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2">
    <p:spTree>
      <p:nvGrpSpPr>
        <p:cNvPr id="1" name="Shape 241"/>
        <p:cNvGrpSpPr/>
        <p:nvPr/>
      </p:nvGrpSpPr>
      <p:grpSpPr>
        <a:xfrm>
          <a:off x="0" y="0"/>
          <a:ext cx="0" cy="0"/>
          <a:chOff x="0" y="0"/>
          <a:chExt cx="0" cy="0"/>
        </a:xfrm>
      </p:grpSpPr>
      <p:sp>
        <p:nvSpPr>
          <p:cNvPr id="242" name="Google Shape;242;p18"/>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8"/>
          <p:cNvSpPr/>
          <p:nvPr/>
        </p:nvSpPr>
        <p:spPr>
          <a:xfrm flipH="1">
            <a:off x="1277285" y="2213150"/>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8"/>
          <p:cNvSpPr txBox="1">
            <a:spLocks noGrp="1"/>
          </p:cNvSpPr>
          <p:nvPr>
            <p:ph type="title"/>
          </p:nvPr>
        </p:nvSpPr>
        <p:spPr>
          <a:xfrm>
            <a:off x="821350"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p:txBody>
      </p:sp>
      <p:sp>
        <p:nvSpPr>
          <p:cNvPr id="245" name="Google Shape;245;p18"/>
          <p:cNvSpPr txBox="1">
            <a:spLocks noGrp="1"/>
          </p:cNvSpPr>
          <p:nvPr>
            <p:ph type="title" idx="2"/>
          </p:nvPr>
        </p:nvSpPr>
        <p:spPr>
          <a:xfrm>
            <a:off x="2739967"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p:txBody>
      </p:sp>
      <p:sp>
        <p:nvSpPr>
          <p:cNvPr id="246" name="Google Shape;246;p18"/>
          <p:cNvSpPr txBox="1">
            <a:spLocks noGrp="1"/>
          </p:cNvSpPr>
          <p:nvPr>
            <p:ph type="title" idx="3"/>
          </p:nvPr>
        </p:nvSpPr>
        <p:spPr>
          <a:xfrm>
            <a:off x="4658583"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p:txBody>
      </p:sp>
      <p:sp>
        <p:nvSpPr>
          <p:cNvPr id="247" name="Google Shape;247;p18"/>
          <p:cNvSpPr txBox="1">
            <a:spLocks noGrp="1"/>
          </p:cNvSpPr>
          <p:nvPr>
            <p:ph type="title" idx="4"/>
          </p:nvPr>
        </p:nvSpPr>
        <p:spPr>
          <a:xfrm>
            <a:off x="6577200" y="2706000"/>
            <a:ext cx="1745400" cy="46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p:txBody>
      </p:sp>
      <p:sp>
        <p:nvSpPr>
          <p:cNvPr id="248" name="Google Shape;248;p18"/>
          <p:cNvSpPr txBox="1">
            <a:spLocks noGrp="1"/>
          </p:cNvSpPr>
          <p:nvPr>
            <p:ph type="subTitle" idx="1"/>
          </p:nvPr>
        </p:nvSpPr>
        <p:spPr>
          <a:xfrm>
            <a:off x="779800" y="3317074"/>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49" name="Google Shape;249;p18"/>
          <p:cNvSpPr txBox="1">
            <a:spLocks noGrp="1"/>
          </p:cNvSpPr>
          <p:nvPr>
            <p:ph type="subTitle" idx="5"/>
          </p:nvPr>
        </p:nvSpPr>
        <p:spPr>
          <a:xfrm>
            <a:off x="2698417" y="3317085"/>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50" name="Google Shape;250;p18"/>
          <p:cNvSpPr txBox="1">
            <a:spLocks noGrp="1"/>
          </p:cNvSpPr>
          <p:nvPr>
            <p:ph type="subTitle" idx="6"/>
          </p:nvPr>
        </p:nvSpPr>
        <p:spPr>
          <a:xfrm>
            <a:off x="4617033" y="3317085"/>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51" name="Google Shape;251;p18"/>
          <p:cNvSpPr txBox="1">
            <a:spLocks noGrp="1"/>
          </p:cNvSpPr>
          <p:nvPr>
            <p:ph type="subTitle" idx="7"/>
          </p:nvPr>
        </p:nvSpPr>
        <p:spPr>
          <a:xfrm>
            <a:off x="6535650" y="3317084"/>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52" name="Google Shape;252;p18"/>
          <p:cNvSpPr txBox="1">
            <a:spLocks noGrp="1"/>
          </p:cNvSpPr>
          <p:nvPr>
            <p:ph type="title" idx="8"/>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3" name="Google Shape;253;p18"/>
          <p:cNvSpPr/>
          <p:nvPr/>
        </p:nvSpPr>
        <p:spPr>
          <a:xfrm rot="10800000" flipH="1">
            <a:off x="172253" y="42394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8"/>
          <p:cNvSpPr/>
          <p:nvPr/>
        </p:nvSpPr>
        <p:spPr>
          <a:xfrm rot="10800000" flipH="1">
            <a:off x="7870940" y="46529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8"/>
          <p:cNvSpPr/>
          <p:nvPr/>
        </p:nvSpPr>
        <p:spPr>
          <a:xfrm rot="10800000" flipH="1">
            <a:off x="1463812" y="465298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8"/>
          <p:cNvSpPr/>
          <p:nvPr/>
        </p:nvSpPr>
        <p:spPr>
          <a:xfrm rot="10800000" flipH="1">
            <a:off x="2739179" y="-109056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8"/>
          <p:cNvSpPr/>
          <p:nvPr/>
        </p:nvSpPr>
        <p:spPr>
          <a:xfrm rot="10800000">
            <a:off x="8579147" y="-1"/>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8" name="Google Shape;258;p18"/>
          <p:cNvGrpSpPr/>
          <p:nvPr/>
        </p:nvGrpSpPr>
        <p:grpSpPr>
          <a:xfrm rot="10800000">
            <a:off x="-700240" y="2410654"/>
            <a:ext cx="1265051" cy="1265051"/>
            <a:chOff x="3912750" y="637550"/>
            <a:chExt cx="947533" cy="947533"/>
          </a:xfrm>
        </p:grpSpPr>
        <p:sp>
          <p:nvSpPr>
            <p:cNvPr id="259" name="Google Shape;259;p18"/>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8"/>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261"/>
        <p:cNvGrpSpPr/>
        <p:nvPr/>
      </p:nvGrpSpPr>
      <p:grpSpPr>
        <a:xfrm>
          <a:off x="0" y="0"/>
          <a:ext cx="0" cy="0"/>
          <a:chOff x="0" y="0"/>
          <a:chExt cx="0" cy="0"/>
        </a:xfrm>
      </p:grpSpPr>
      <p:sp>
        <p:nvSpPr>
          <p:cNvPr id="262" name="Google Shape;262;p1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9"/>
          <p:cNvSpPr/>
          <p:nvPr/>
        </p:nvSpPr>
        <p:spPr>
          <a:xfrm rot="-10647322" flipH="1">
            <a:off x="-312023" y="-681653"/>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9"/>
          <p:cNvSpPr txBox="1">
            <a:spLocks noGrp="1"/>
          </p:cNvSpPr>
          <p:nvPr>
            <p:ph type="title"/>
          </p:nvPr>
        </p:nvSpPr>
        <p:spPr>
          <a:xfrm>
            <a:off x="1248453" y="16124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2pPr>
            <a:lvl3pPr lvl="2"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3pPr>
            <a:lvl4pPr lvl="3"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4pPr>
            <a:lvl5pPr lvl="4"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5pPr>
            <a:lvl6pPr lvl="5"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6pPr>
            <a:lvl7pPr lvl="6"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7pPr>
            <a:lvl8pPr lvl="7"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8pPr>
            <a:lvl9pPr lvl="8"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9pPr>
          </a:lstStyle>
          <a:p/>
        </p:txBody>
      </p:sp>
      <p:sp>
        <p:nvSpPr>
          <p:cNvPr id="265" name="Google Shape;265;p19"/>
          <p:cNvSpPr txBox="1">
            <a:spLocks noGrp="1"/>
          </p:cNvSpPr>
          <p:nvPr>
            <p:ph type="title" idx="2"/>
          </p:nvPr>
        </p:nvSpPr>
        <p:spPr>
          <a:xfrm>
            <a:off x="4009553" y="16126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2pPr>
            <a:lvl3pPr lvl="2"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3pPr>
            <a:lvl4pPr lvl="3"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4pPr>
            <a:lvl5pPr lvl="4"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5pPr>
            <a:lvl6pPr lvl="5"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6pPr>
            <a:lvl7pPr lvl="6"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7pPr>
            <a:lvl8pPr lvl="7"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8pPr>
            <a:lvl9pPr lvl="8"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9pPr>
          </a:lstStyle>
          <a:p/>
        </p:txBody>
      </p:sp>
      <p:sp>
        <p:nvSpPr>
          <p:cNvPr id="266" name="Google Shape;266;p19"/>
          <p:cNvSpPr txBox="1">
            <a:spLocks noGrp="1"/>
          </p:cNvSpPr>
          <p:nvPr>
            <p:ph type="title" idx="3"/>
          </p:nvPr>
        </p:nvSpPr>
        <p:spPr>
          <a:xfrm>
            <a:off x="6868285" y="16124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2pPr>
            <a:lvl3pPr lvl="2"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3pPr>
            <a:lvl4pPr lvl="3"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4pPr>
            <a:lvl5pPr lvl="4"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5pPr>
            <a:lvl6pPr lvl="5"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6pPr>
            <a:lvl7pPr lvl="6"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7pPr>
            <a:lvl8pPr lvl="7"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8pPr>
            <a:lvl9pPr lvl="8"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9pPr>
          </a:lstStyle>
          <a:p/>
        </p:txBody>
      </p:sp>
      <p:sp>
        <p:nvSpPr>
          <p:cNvPr id="267" name="Google Shape;267;p19"/>
          <p:cNvSpPr txBox="1">
            <a:spLocks noGrp="1"/>
          </p:cNvSpPr>
          <p:nvPr>
            <p:ph type="title" idx="4"/>
          </p:nvPr>
        </p:nvSpPr>
        <p:spPr>
          <a:xfrm>
            <a:off x="1205403" y="3331637"/>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2pPr>
            <a:lvl3pPr lvl="2"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3pPr>
            <a:lvl4pPr lvl="3"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4pPr>
            <a:lvl5pPr lvl="4"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5pPr>
            <a:lvl6pPr lvl="5"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6pPr>
            <a:lvl7pPr lvl="6"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7pPr>
            <a:lvl8pPr lvl="7"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8pPr>
            <a:lvl9pPr lvl="8"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9pPr>
          </a:lstStyle>
          <a:p/>
        </p:txBody>
      </p:sp>
      <p:sp>
        <p:nvSpPr>
          <p:cNvPr id="268" name="Google Shape;268;p19"/>
          <p:cNvSpPr txBox="1">
            <a:spLocks noGrp="1"/>
          </p:cNvSpPr>
          <p:nvPr>
            <p:ph type="title" idx="5"/>
          </p:nvPr>
        </p:nvSpPr>
        <p:spPr>
          <a:xfrm>
            <a:off x="4009553" y="3331812"/>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2pPr>
            <a:lvl3pPr lvl="2"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3pPr>
            <a:lvl4pPr lvl="3"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4pPr>
            <a:lvl5pPr lvl="4"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5pPr>
            <a:lvl6pPr lvl="5"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6pPr>
            <a:lvl7pPr lvl="6"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7pPr>
            <a:lvl8pPr lvl="7"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8pPr>
            <a:lvl9pPr lvl="8"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9pPr>
          </a:lstStyle>
          <a:p/>
        </p:txBody>
      </p:sp>
      <p:sp>
        <p:nvSpPr>
          <p:cNvPr id="269" name="Google Shape;269;p19"/>
          <p:cNvSpPr txBox="1">
            <a:spLocks noGrp="1"/>
          </p:cNvSpPr>
          <p:nvPr>
            <p:ph type="title" idx="6"/>
          </p:nvPr>
        </p:nvSpPr>
        <p:spPr>
          <a:xfrm>
            <a:off x="6868285" y="3331637"/>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2pPr>
            <a:lvl3pPr lvl="2"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3pPr>
            <a:lvl4pPr lvl="3"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4pPr>
            <a:lvl5pPr lvl="4"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5pPr>
            <a:lvl6pPr lvl="5"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6pPr>
            <a:lvl7pPr lvl="6"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7pPr>
            <a:lvl8pPr lvl="7"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8pPr>
            <a:lvl9pPr lvl="8" algn="ctr" rtl="0">
              <a:spcBef>
                <a:spcPts val="0"/>
              </a:spcBef>
              <a:spcAft>
                <a:spcPts val="0"/>
              </a:spcAft>
              <a:buClr>
                <a:schemeClr val="accent6"/>
              </a:buClr>
              <a:buSzPts val="2800"/>
              <a:buNone/>
              <a:defRPr>
                <a:solidFill>
                  <a:schemeClr val="accent6"/>
                </a:solidFill>
                <a:latin typeface="Roboto" panose="02000000000000000000"/>
                <a:ea typeface="Roboto" panose="02000000000000000000"/>
                <a:cs typeface="Roboto" panose="02000000000000000000"/>
                <a:sym typeface="Roboto" panose="02000000000000000000"/>
              </a:defRPr>
            </a:lvl9pPr>
          </a:lstStyle>
          <a:p/>
        </p:txBody>
      </p:sp>
      <p:sp>
        <p:nvSpPr>
          <p:cNvPr id="270" name="Google Shape;270;p19"/>
          <p:cNvSpPr txBox="1">
            <a:spLocks noGrp="1"/>
          </p:cNvSpPr>
          <p:nvPr>
            <p:ph type="subTitle" idx="1"/>
          </p:nvPr>
        </p:nvSpPr>
        <p:spPr>
          <a:xfrm>
            <a:off x="1248450" y="1965088"/>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1" name="Google Shape;271;p19"/>
          <p:cNvSpPr txBox="1">
            <a:spLocks noGrp="1"/>
          </p:cNvSpPr>
          <p:nvPr>
            <p:ph type="subTitle" idx="7"/>
          </p:nvPr>
        </p:nvSpPr>
        <p:spPr>
          <a:xfrm>
            <a:off x="4009553" y="1965413"/>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2" name="Google Shape;272;p19"/>
          <p:cNvSpPr txBox="1">
            <a:spLocks noGrp="1"/>
          </p:cNvSpPr>
          <p:nvPr>
            <p:ph type="subTitle" idx="8"/>
          </p:nvPr>
        </p:nvSpPr>
        <p:spPr>
          <a:xfrm>
            <a:off x="6868285" y="1965213"/>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3" name="Google Shape;273;p19"/>
          <p:cNvSpPr txBox="1">
            <a:spLocks noGrp="1"/>
          </p:cNvSpPr>
          <p:nvPr>
            <p:ph type="subTitle" idx="9"/>
          </p:nvPr>
        </p:nvSpPr>
        <p:spPr>
          <a:xfrm>
            <a:off x="1205400" y="3688387"/>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9"/>
          <p:cNvSpPr txBox="1">
            <a:spLocks noGrp="1"/>
          </p:cNvSpPr>
          <p:nvPr>
            <p:ph type="subTitle" idx="13"/>
          </p:nvPr>
        </p:nvSpPr>
        <p:spPr>
          <a:xfrm>
            <a:off x="4009553" y="3688387"/>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5" name="Google Shape;275;p19"/>
          <p:cNvSpPr txBox="1">
            <a:spLocks noGrp="1"/>
          </p:cNvSpPr>
          <p:nvPr>
            <p:ph type="subTitle" idx="14"/>
          </p:nvPr>
        </p:nvSpPr>
        <p:spPr>
          <a:xfrm>
            <a:off x="6868285" y="3688212"/>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19"/>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7" name="Google Shape;277;p19"/>
          <p:cNvSpPr/>
          <p:nvPr/>
        </p:nvSpPr>
        <p:spPr>
          <a:xfrm rot="10800000">
            <a:off x="8573214" y="475029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9"/>
          <p:cNvSpPr/>
          <p:nvPr/>
        </p:nvSpPr>
        <p:spPr>
          <a:xfrm rot="10800000">
            <a:off x="-62397" y="45089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9"/>
          <p:cNvSpPr/>
          <p:nvPr/>
        </p:nvSpPr>
        <p:spPr>
          <a:xfrm rot="10800000">
            <a:off x="4693838" y="4750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9"/>
          <p:cNvSpPr/>
          <p:nvPr/>
        </p:nvSpPr>
        <p:spPr>
          <a:xfrm rot="10800000">
            <a:off x="2111321" y="-117286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9"/>
          <p:cNvSpPr/>
          <p:nvPr/>
        </p:nvSpPr>
        <p:spPr>
          <a:xfrm rot="10800000" flipH="1">
            <a:off x="-535640" y="332974"/>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2" name="Google Shape;282;p19"/>
          <p:cNvGrpSpPr/>
          <p:nvPr/>
        </p:nvGrpSpPr>
        <p:grpSpPr>
          <a:xfrm rot="10800000" flipH="1">
            <a:off x="8136984" y="-220359"/>
            <a:ext cx="1265051" cy="1265051"/>
            <a:chOff x="3912750" y="637550"/>
            <a:chExt cx="947533" cy="947533"/>
          </a:xfrm>
        </p:grpSpPr>
        <p:sp>
          <p:nvSpPr>
            <p:cNvPr id="283" name="Google Shape;283;p19"/>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9"/>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285"/>
        <p:cNvGrpSpPr/>
        <p:nvPr/>
      </p:nvGrpSpPr>
      <p:grpSpPr>
        <a:xfrm>
          <a:off x="0" y="0"/>
          <a:ext cx="0" cy="0"/>
          <a:chOff x="0" y="0"/>
          <a:chExt cx="0" cy="0"/>
        </a:xfrm>
      </p:grpSpPr>
      <p:sp>
        <p:nvSpPr>
          <p:cNvPr id="286" name="Google Shape;286;p20"/>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0"/>
          <p:cNvSpPr txBox="1">
            <a:spLocks noGrp="1"/>
          </p:cNvSpPr>
          <p:nvPr>
            <p:ph type="title"/>
          </p:nvPr>
        </p:nvSpPr>
        <p:spPr>
          <a:xfrm>
            <a:off x="660413" y="3042796"/>
            <a:ext cx="37866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88" name="Google Shape;288;p20"/>
          <p:cNvSpPr txBox="1">
            <a:spLocks noGrp="1"/>
          </p:cNvSpPr>
          <p:nvPr>
            <p:ph type="title" idx="2" hasCustomPrompt="1"/>
          </p:nvPr>
        </p:nvSpPr>
        <p:spPr>
          <a:xfrm>
            <a:off x="660413" y="1166845"/>
            <a:ext cx="3786600" cy="121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9" name="Google Shape;289;p20"/>
          <p:cNvSpPr txBox="1">
            <a:spLocks noGrp="1"/>
          </p:cNvSpPr>
          <p:nvPr>
            <p:ph type="subTitle" idx="1"/>
          </p:nvPr>
        </p:nvSpPr>
        <p:spPr>
          <a:xfrm>
            <a:off x="660413" y="3802300"/>
            <a:ext cx="3786600" cy="6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90" name="Google Shape;290;p20"/>
          <p:cNvSpPr/>
          <p:nvPr/>
        </p:nvSpPr>
        <p:spPr>
          <a:xfrm rot="9593614" flipH="1">
            <a:off x="-3063799" y="-913641"/>
            <a:ext cx="7570919" cy="4973376"/>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0"/>
          <p:cNvSpPr/>
          <p:nvPr/>
        </p:nvSpPr>
        <p:spPr>
          <a:xfrm rot="10800000" flipH="1">
            <a:off x="-351834" y="-6330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0"/>
          <p:cNvSpPr/>
          <p:nvPr/>
        </p:nvSpPr>
        <p:spPr>
          <a:xfrm rot="7572997" flipH="1">
            <a:off x="4888768" y="48095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0"/>
          <p:cNvSpPr/>
          <p:nvPr/>
        </p:nvSpPr>
        <p:spPr>
          <a:xfrm rot="10800000">
            <a:off x="3385172" y="-45788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4" name="Google Shape;294;p20"/>
          <p:cNvGrpSpPr/>
          <p:nvPr/>
        </p:nvGrpSpPr>
        <p:grpSpPr>
          <a:xfrm rot="10800000">
            <a:off x="-272565" y="4402845"/>
            <a:ext cx="1265051" cy="1265051"/>
            <a:chOff x="3912750" y="637550"/>
            <a:chExt cx="947533" cy="947533"/>
          </a:xfrm>
        </p:grpSpPr>
        <p:sp>
          <p:nvSpPr>
            <p:cNvPr id="295" name="Google Shape;295;p2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7" name="Google Shape;297;p20"/>
          <p:cNvSpPr/>
          <p:nvPr/>
        </p:nvSpPr>
        <p:spPr>
          <a:xfrm rot="-5400000" flipH="1">
            <a:off x="5224456" y="1108039"/>
            <a:ext cx="7437684" cy="508958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0"/>
          <p:cNvSpPr/>
          <p:nvPr/>
        </p:nvSpPr>
        <p:spPr>
          <a:xfrm rot="10800000" flipH="1">
            <a:off x="7118425" y="-548835"/>
            <a:ext cx="1255220" cy="1255186"/>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0"/>
          <p:cNvSpPr/>
          <p:nvPr/>
        </p:nvSpPr>
        <p:spPr>
          <a:xfrm rot="7572997" flipH="1">
            <a:off x="7995443" y="3655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2"/>
        <p:cNvGrpSpPr/>
        <p:nvPr/>
      </p:nvGrpSpPr>
      <p:grpSpPr>
        <a:xfrm>
          <a:off x="0" y="0"/>
          <a:ext cx="0" cy="0"/>
          <a:chOff x="0" y="0"/>
          <a:chExt cx="0" cy="0"/>
        </a:xfrm>
      </p:grpSpPr>
      <p:sp>
        <p:nvSpPr>
          <p:cNvPr id="23" name="Google Shape;23;p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337540" y="152437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txBox="1">
            <a:spLocks noGrp="1"/>
          </p:cNvSpPr>
          <p:nvPr>
            <p:ph type="title"/>
          </p:nvPr>
        </p:nvSpPr>
        <p:spPr>
          <a:xfrm>
            <a:off x="1146900" y="3068936"/>
            <a:ext cx="6850200" cy="841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a:spLocks noGrp="1"/>
          </p:cNvSpPr>
          <p:nvPr>
            <p:ph type="title" idx="2" hasCustomPrompt="1"/>
          </p:nvPr>
        </p:nvSpPr>
        <p:spPr>
          <a:xfrm>
            <a:off x="3140400" y="925223"/>
            <a:ext cx="2863200" cy="170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a:off x="1693800" y="3823464"/>
            <a:ext cx="5756400" cy="62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8" name="Google Shape;28;p3"/>
          <p:cNvSpPr/>
          <p:nvPr/>
        </p:nvSpPr>
        <p:spPr>
          <a:xfrm>
            <a:off x="6852570" y="424487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a:off x="10" y="807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6648473" y="-1227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a:off x="2540620" y="-7192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a:off x="-131739" y="382347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a:off x="-39725" y="18736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 name="Google Shape;35;p3"/>
          <p:cNvGrpSpPr/>
          <p:nvPr/>
        </p:nvGrpSpPr>
        <p:grpSpPr>
          <a:xfrm>
            <a:off x="7544274" y="1469732"/>
            <a:ext cx="1265051" cy="1265051"/>
            <a:chOff x="3912750" y="637550"/>
            <a:chExt cx="947533" cy="947533"/>
          </a:xfrm>
        </p:grpSpPr>
        <p:sp>
          <p:nvSpPr>
            <p:cNvPr id="36" name="Google Shape;36;p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CUSTOM_31">
    <p:spTree>
      <p:nvGrpSpPr>
        <p:cNvPr id="1" name="Shape 300"/>
        <p:cNvGrpSpPr/>
        <p:nvPr/>
      </p:nvGrpSpPr>
      <p:grpSpPr>
        <a:xfrm>
          <a:off x="0" y="0"/>
          <a:ext cx="0" cy="0"/>
          <a:chOff x="0" y="0"/>
          <a:chExt cx="0" cy="0"/>
        </a:xfrm>
      </p:grpSpPr>
      <p:sp>
        <p:nvSpPr>
          <p:cNvPr id="301" name="Google Shape;301;p2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1"/>
          <p:cNvSpPr/>
          <p:nvPr/>
        </p:nvSpPr>
        <p:spPr>
          <a:xfrm rot="152678" flipH="1">
            <a:off x="423099" y="-382664"/>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1"/>
          <p:cNvSpPr txBox="1">
            <a:spLocks noGrp="1"/>
          </p:cNvSpPr>
          <p:nvPr>
            <p:ph type="title"/>
          </p:nvPr>
        </p:nvSpPr>
        <p:spPr>
          <a:xfrm>
            <a:off x="3622990" y="1807388"/>
            <a:ext cx="49812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04" name="Google Shape;304;p21"/>
          <p:cNvSpPr txBox="1">
            <a:spLocks noGrp="1"/>
          </p:cNvSpPr>
          <p:nvPr>
            <p:ph type="title" idx="2" hasCustomPrompt="1"/>
          </p:nvPr>
        </p:nvSpPr>
        <p:spPr>
          <a:xfrm>
            <a:off x="876150" y="1963501"/>
            <a:ext cx="2505600" cy="121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5" name="Google Shape;305;p21"/>
          <p:cNvSpPr txBox="1">
            <a:spLocks noGrp="1"/>
          </p:cNvSpPr>
          <p:nvPr>
            <p:ph type="subTitle" idx="1"/>
          </p:nvPr>
        </p:nvSpPr>
        <p:spPr>
          <a:xfrm>
            <a:off x="3622990" y="2712713"/>
            <a:ext cx="4981200" cy="6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06" name="Google Shape;306;p21"/>
          <p:cNvSpPr/>
          <p:nvPr/>
        </p:nvSpPr>
        <p:spPr>
          <a:xfrm>
            <a:off x="205428" y="265022"/>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1"/>
          <p:cNvSpPr/>
          <p:nvPr/>
        </p:nvSpPr>
        <p:spPr>
          <a:xfrm>
            <a:off x="8033415" y="2791322"/>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1"/>
          <p:cNvSpPr/>
          <p:nvPr/>
        </p:nvSpPr>
        <p:spPr>
          <a:xfrm>
            <a:off x="4783537" y="-58437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1"/>
          <p:cNvSpPr/>
          <p:nvPr/>
        </p:nvSpPr>
        <p:spPr>
          <a:xfrm>
            <a:off x="4493304" y="454881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1"/>
          <p:cNvSpPr/>
          <p:nvPr/>
        </p:nvSpPr>
        <p:spPr>
          <a:xfrm flipH="1">
            <a:off x="7662222" y="4772218"/>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1" name="Google Shape;311;p21"/>
          <p:cNvGrpSpPr/>
          <p:nvPr/>
        </p:nvGrpSpPr>
        <p:grpSpPr>
          <a:xfrm flipH="1">
            <a:off x="1123410" y="-420787"/>
            <a:ext cx="1265051" cy="1265051"/>
            <a:chOff x="3912750" y="637550"/>
            <a:chExt cx="947533" cy="947533"/>
          </a:xfrm>
        </p:grpSpPr>
        <p:sp>
          <p:nvSpPr>
            <p:cNvPr id="312" name="Google Shape;312;p2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314"/>
        <p:cNvGrpSpPr/>
        <p:nvPr/>
      </p:nvGrpSpPr>
      <p:grpSpPr>
        <a:xfrm>
          <a:off x="0" y="0"/>
          <a:ext cx="0" cy="0"/>
          <a:chOff x="0" y="0"/>
          <a:chExt cx="0" cy="0"/>
        </a:xfrm>
      </p:grpSpPr>
      <p:sp>
        <p:nvSpPr>
          <p:cNvPr id="315" name="Google Shape;315;p2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2"/>
          <p:cNvSpPr/>
          <p:nvPr/>
        </p:nvSpPr>
        <p:spPr>
          <a:xfrm rot="152678" flipH="1">
            <a:off x="-43151" y="-681653"/>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2"/>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8" name="Google Shape;318;p22"/>
          <p:cNvSpPr/>
          <p:nvPr/>
        </p:nvSpPr>
        <p:spPr>
          <a:xfrm rot="10800000" flipH="1">
            <a:off x="-87747" y="397884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2"/>
          <p:cNvSpPr/>
          <p:nvPr/>
        </p:nvSpPr>
        <p:spPr>
          <a:xfrm rot="10800000" flipH="1">
            <a:off x="4774540" y="49173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2"/>
          <p:cNvSpPr/>
          <p:nvPr/>
        </p:nvSpPr>
        <p:spPr>
          <a:xfrm rot="10800000" flipH="1">
            <a:off x="8316312" y="457038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2"/>
          <p:cNvSpPr/>
          <p:nvPr/>
        </p:nvSpPr>
        <p:spPr>
          <a:xfrm rot="10800000" flipH="1">
            <a:off x="1837279" y="-124094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2"/>
          <p:cNvSpPr/>
          <p:nvPr/>
        </p:nvSpPr>
        <p:spPr>
          <a:xfrm rot="10800000">
            <a:off x="8477122" y="1127124"/>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3" name="Google Shape;323;p22"/>
          <p:cNvGrpSpPr/>
          <p:nvPr/>
        </p:nvGrpSpPr>
        <p:grpSpPr>
          <a:xfrm rot="10800000">
            <a:off x="-535615" y="1254491"/>
            <a:ext cx="1265051" cy="1265051"/>
            <a:chOff x="3912750" y="637550"/>
            <a:chExt cx="947533" cy="947533"/>
          </a:xfrm>
        </p:grpSpPr>
        <p:sp>
          <p:nvSpPr>
            <p:cNvPr id="324" name="Google Shape;324;p22"/>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2"/>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5">
    <p:spTree>
      <p:nvGrpSpPr>
        <p:cNvPr id="1" name="Shape 326"/>
        <p:cNvGrpSpPr/>
        <p:nvPr/>
      </p:nvGrpSpPr>
      <p:grpSpPr>
        <a:xfrm>
          <a:off x="0" y="0"/>
          <a:ext cx="0" cy="0"/>
          <a:chOff x="0" y="0"/>
          <a:chExt cx="0" cy="0"/>
        </a:xfrm>
      </p:grpSpPr>
      <p:sp>
        <p:nvSpPr>
          <p:cNvPr id="327" name="Google Shape;327;p2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3"/>
          <p:cNvSpPr/>
          <p:nvPr/>
        </p:nvSpPr>
        <p:spPr>
          <a:xfrm flipH="1">
            <a:off x="3438223" y="1103926"/>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3"/>
          <p:cNvSpPr/>
          <p:nvPr/>
        </p:nvSpPr>
        <p:spPr>
          <a:xfrm rot="10800000" flipH="1">
            <a:off x="-3537086" y="-125557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3"/>
          <p:cNvSpPr/>
          <p:nvPr/>
        </p:nvSpPr>
        <p:spPr>
          <a:xfrm>
            <a:off x="8430736" y="4582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3"/>
          <p:cNvSpPr/>
          <p:nvPr/>
        </p:nvSpPr>
        <p:spPr>
          <a:xfrm>
            <a:off x="414424" y="461125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3"/>
          <p:cNvSpPr/>
          <p:nvPr/>
        </p:nvSpPr>
        <p:spPr>
          <a:xfrm>
            <a:off x="-912500" y="-6600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3"/>
          <p:cNvSpPr/>
          <p:nvPr/>
        </p:nvSpPr>
        <p:spPr>
          <a:xfrm>
            <a:off x="8632874" y="36541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4" name="Google Shape;334;p23"/>
          <p:cNvGrpSpPr/>
          <p:nvPr/>
        </p:nvGrpSpPr>
        <p:grpSpPr>
          <a:xfrm>
            <a:off x="-533111" y="2954875"/>
            <a:ext cx="947533" cy="947533"/>
            <a:chOff x="3912750" y="637550"/>
            <a:chExt cx="947533" cy="947533"/>
          </a:xfrm>
        </p:grpSpPr>
        <p:sp>
          <p:nvSpPr>
            <p:cNvPr id="335" name="Google Shape;335;p2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7" name="Google Shape;337;p23"/>
          <p:cNvSpPr/>
          <p:nvPr/>
        </p:nvSpPr>
        <p:spPr>
          <a:xfrm>
            <a:off x="3070214" y="46729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3"/>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339"/>
        <p:cNvGrpSpPr/>
        <p:nvPr/>
      </p:nvGrpSpPr>
      <p:grpSpPr>
        <a:xfrm>
          <a:off x="0" y="0"/>
          <a:ext cx="0" cy="0"/>
          <a:chOff x="0" y="0"/>
          <a:chExt cx="0" cy="0"/>
        </a:xfrm>
      </p:grpSpPr>
      <p:sp>
        <p:nvSpPr>
          <p:cNvPr id="340" name="Google Shape;340;p2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4"/>
          <p:cNvSpPr/>
          <p:nvPr/>
        </p:nvSpPr>
        <p:spPr>
          <a:xfrm rot="10800000" flipH="1">
            <a:off x="145664" y="-97602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4"/>
          <p:cNvSpPr/>
          <p:nvPr/>
        </p:nvSpPr>
        <p:spPr>
          <a:xfrm>
            <a:off x="8513036" y="500502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4"/>
          <p:cNvSpPr/>
          <p:nvPr/>
        </p:nvSpPr>
        <p:spPr>
          <a:xfrm>
            <a:off x="-246876" y="461125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4"/>
          <p:cNvSpPr/>
          <p:nvPr/>
        </p:nvSpPr>
        <p:spPr>
          <a:xfrm>
            <a:off x="8879750" y="18599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4"/>
          <p:cNvSpPr/>
          <p:nvPr/>
        </p:nvSpPr>
        <p:spPr>
          <a:xfrm>
            <a:off x="145674" y="26424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6" name="Google Shape;346;p24"/>
          <p:cNvGrpSpPr/>
          <p:nvPr/>
        </p:nvGrpSpPr>
        <p:grpSpPr>
          <a:xfrm>
            <a:off x="8605714" y="-289525"/>
            <a:ext cx="947533" cy="947533"/>
            <a:chOff x="3912750" y="637550"/>
            <a:chExt cx="947533" cy="947533"/>
          </a:xfrm>
        </p:grpSpPr>
        <p:sp>
          <p:nvSpPr>
            <p:cNvPr id="347" name="Google Shape;347;p2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9" name="Google Shape;349;p24"/>
          <p:cNvSpPr/>
          <p:nvPr/>
        </p:nvSpPr>
        <p:spPr>
          <a:xfrm>
            <a:off x="2267814" y="4883713"/>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4"/>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CUSTOM_13">
    <p:spTree>
      <p:nvGrpSpPr>
        <p:cNvPr id="1" name="Shape 351"/>
        <p:cNvGrpSpPr/>
        <p:nvPr/>
      </p:nvGrpSpPr>
      <p:grpSpPr>
        <a:xfrm>
          <a:off x="0" y="0"/>
          <a:ext cx="0" cy="0"/>
          <a:chOff x="0" y="0"/>
          <a:chExt cx="0" cy="0"/>
        </a:xfrm>
      </p:grpSpPr>
      <p:sp>
        <p:nvSpPr>
          <p:cNvPr id="352" name="Google Shape;352;p2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5"/>
          <p:cNvSpPr/>
          <p:nvPr/>
        </p:nvSpPr>
        <p:spPr>
          <a:xfrm rot="4624433" flipH="1">
            <a:off x="-2425894" y="876374"/>
            <a:ext cx="7570803" cy="497330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5"/>
          <p:cNvSpPr/>
          <p:nvPr/>
        </p:nvSpPr>
        <p:spPr>
          <a:xfrm rot="10800000" flipH="1">
            <a:off x="-431084" y="4323613"/>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5"/>
          <p:cNvSpPr/>
          <p:nvPr/>
        </p:nvSpPr>
        <p:spPr>
          <a:xfrm rot="7572997" flipH="1">
            <a:off x="-262007" y="29990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5"/>
          <p:cNvSpPr/>
          <p:nvPr/>
        </p:nvSpPr>
        <p:spPr>
          <a:xfrm rot="10800000">
            <a:off x="7118422" y="450044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7" name="Google Shape;357;p25"/>
          <p:cNvGrpSpPr/>
          <p:nvPr/>
        </p:nvGrpSpPr>
        <p:grpSpPr>
          <a:xfrm rot="10800000">
            <a:off x="-351815" y="366445"/>
            <a:ext cx="1265051" cy="1265051"/>
            <a:chOff x="3912750" y="637550"/>
            <a:chExt cx="947533" cy="947533"/>
          </a:xfrm>
        </p:grpSpPr>
        <p:sp>
          <p:nvSpPr>
            <p:cNvPr id="358" name="Google Shape;358;p2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0" name="Google Shape;360;p25"/>
          <p:cNvSpPr/>
          <p:nvPr/>
        </p:nvSpPr>
        <p:spPr>
          <a:xfrm rot="-8883125" flipH="1">
            <a:off x="5203903" y="26969"/>
            <a:ext cx="7437657" cy="508955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5"/>
          <p:cNvSpPr/>
          <p:nvPr/>
        </p:nvSpPr>
        <p:spPr>
          <a:xfrm rot="-9548220" flipH="1">
            <a:off x="7869421" y="136582"/>
            <a:ext cx="1255268" cy="1255234"/>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5"/>
          <p:cNvSpPr/>
          <p:nvPr/>
        </p:nvSpPr>
        <p:spPr>
          <a:xfrm rot="8824802" flipH="1">
            <a:off x="8532716" y="1186600"/>
            <a:ext cx="451688" cy="45172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5">
  <p:cSld name="CUSTOM_24">
    <p:spTree>
      <p:nvGrpSpPr>
        <p:cNvPr id="1" name="Shape 364"/>
        <p:cNvGrpSpPr/>
        <p:nvPr/>
      </p:nvGrpSpPr>
      <p:grpSpPr>
        <a:xfrm>
          <a:off x="0" y="0"/>
          <a:ext cx="0" cy="0"/>
          <a:chOff x="0" y="0"/>
          <a:chExt cx="0" cy="0"/>
        </a:xfrm>
      </p:grpSpPr>
      <p:sp>
        <p:nvSpPr>
          <p:cNvPr id="365" name="Google Shape;365;p2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26"/>
          <p:cNvSpPr/>
          <p:nvPr/>
        </p:nvSpPr>
        <p:spPr>
          <a:xfrm rot="-8493879">
            <a:off x="3645057" y="-1125988"/>
            <a:ext cx="7437821" cy="393097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6"/>
          <p:cNvSpPr/>
          <p:nvPr/>
        </p:nvSpPr>
        <p:spPr>
          <a:xfrm flipH="1">
            <a:off x="-3394072" y="4582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6"/>
          <p:cNvSpPr/>
          <p:nvPr/>
        </p:nvSpPr>
        <p:spPr>
          <a:xfrm flipH="1">
            <a:off x="3467514" y="46908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6"/>
          <p:cNvSpPr/>
          <p:nvPr/>
        </p:nvSpPr>
        <p:spPr>
          <a:xfrm flipH="1">
            <a:off x="-710354" y="92154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6"/>
          <p:cNvSpPr/>
          <p:nvPr/>
        </p:nvSpPr>
        <p:spPr>
          <a:xfrm flipH="1">
            <a:off x="-3537086" y="36541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1" name="Google Shape;371;p26"/>
          <p:cNvGrpSpPr/>
          <p:nvPr/>
        </p:nvGrpSpPr>
        <p:grpSpPr>
          <a:xfrm flipH="1">
            <a:off x="239045" y="3921850"/>
            <a:ext cx="947533" cy="947533"/>
            <a:chOff x="3912750" y="637550"/>
            <a:chExt cx="947533" cy="947533"/>
          </a:xfrm>
        </p:grpSpPr>
        <p:sp>
          <p:nvSpPr>
            <p:cNvPr id="372" name="Google Shape;372;p2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4" name="Google Shape;374;p26"/>
          <p:cNvSpPr/>
          <p:nvPr/>
        </p:nvSpPr>
        <p:spPr>
          <a:xfrm flipH="1">
            <a:off x="8740721"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6"/>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6" name="Google Shape;376;p26"/>
          <p:cNvSpPr/>
          <p:nvPr/>
        </p:nvSpPr>
        <p:spPr>
          <a:xfrm flipH="1">
            <a:off x="7680205" y="4518343"/>
            <a:ext cx="1060519" cy="1060490"/>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6">
  <p:cSld name="CUSTOM_25">
    <p:spTree>
      <p:nvGrpSpPr>
        <p:cNvPr id="1" name="Shape 377"/>
        <p:cNvGrpSpPr/>
        <p:nvPr/>
      </p:nvGrpSpPr>
      <p:grpSpPr>
        <a:xfrm>
          <a:off x="0" y="0"/>
          <a:ext cx="0" cy="0"/>
          <a:chOff x="0" y="0"/>
          <a:chExt cx="0" cy="0"/>
        </a:xfrm>
      </p:grpSpPr>
      <p:sp>
        <p:nvSpPr>
          <p:cNvPr id="378" name="Google Shape;378;p2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7"/>
          <p:cNvSpPr/>
          <p:nvPr/>
        </p:nvSpPr>
        <p:spPr>
          <a:xfrm rot="-2700000" flipH="1">
            <a:off x="3719835" y="491275"/>
            <a:ext cx="7570871" cy="4973344"/>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7"/>
          <p:cNvSpPr/>
          <p:nvPr/>
        </p:nvSpPr>
        <p:spPr>
          <a:xfrm rot="6120395" flipH="1">
            <a:off x="-3108134" y="-506771"/>
            <a:ext cx="7437662" cy="393089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7"/>
          <p:cNvSpPr/>
          <p:nvPr/>
        </p:nvSpPr>
        <p:spPr>
          <a:xfrm>
            <a:off x="8430736" y="415952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7"/>
          <p:cNvSpPr/>
          <p:nvPr/>
        </p:nvSpPr>
        <p:spPr>
          <a:xfrm>
            <a:off x="-105326" y="44492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7"/>
          <p:cNvSpPr/>
          <p:nvPr/>
        </p:nvSpPr>
        <p:spPr>
          <a:xfrm>
            <a:off x="1129575" y="444927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7"/>
          <p:cNvSpPr/>
          <p:nvPr/>
        </p:nvSpPr>
        <p:spPr>
          <a:xfrm>
            <a:off x="8038174" y="-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5" name="Google Shape;385;p27"/>
          <p:cNvGrpSpPr/>
          <p:nvPr/>
        </p:nvGrpSpPr>
        <p:grpSpPr>
          <a:xfrm>
            <a:off x="8632864" y="1246850"/>
            <a:ext cx="947533" cy="947533"/>
            <a:chOff x="3912750" y="637550"/>
            <a:chExt cx="947533" cy="947533"/>
          </a:xfrm>
        </p:grpSpPr>
        <p:sp>
          <p:nvSpPr>
            <p:cNvPr id="386" name="Google Shape;386;p2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8" name="Google Shape;388;p27"/>
          <p:cNvSpPr/>
          <p:nvPr/>
        </p:nvSpPr>
        <p:spPr>
          <a:xfrm>
            <a:off x="-405911" y="759175"/>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7"/>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7">
  <p:cSld name="CUSTOM_29">
    <p:spTree>
      <p:nvGrpSpPr>
        <p:cNvPr id="1" name="Shape 390"/>
        <p:cNvGrpSpPr/>
        <p:nvPr/>
      </p:nvGrpSpPr>
      <p:grpSpPr>
        <a:xfrm>
          <a:off x="0" y="0"/>
          <a:ext cx="0" cy="0"/>
          <a:chOff x="0" y="0"/>
          <a:chExt cx="0" cy="0"/>
        </a:xfrm>
      </p:grpSpPr>
      <p:sp>
        <p:nvSpPr>
          <p:cNvPr id="391" name="Google Shape;391;p28"/>
          <p:cNvSpPr/>
          <p:nvPr/>
        </p:nvSpPr>
        <p:spPr>
          <a:xfrm rot="10612777">
            <a:off x="-963410" y="-684046"/>
            <a:ext cx="7437600" cy="5089553"/>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8"/>
          <p:cNvSpPr/>
          <p:nvPr/>
        </p:nvSpPr>
        <p:spPr>
          <a:xfrm rot="-4624433">
            <a:off x="4395026" y="876374"/>
            <a:ext cx="7570803" cy="497330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8"/>
          <p:cNvSpPr/>
          <p:nvPr/>
        </p:nvSpPr>
        <p:spPr>
          <a:xfrm rot="10800000">
            <a:off x="-437727" y="4845463"/>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8"/>
          <p:cNvSpPr/>
          <p:nvPr/>
        </p:nvSpPr>
        <p:spPr>
          <a:xfrm rot="-7572997">
            <a:off x="11324283" y="29990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8"/>
          <p:cNvSpPr/>
          <p:nvPr/>
        </p:nvSpPr>
        <p:spPr>
          <a:xfrm rot="10800000" flipH="1">
            <a:off x="0" y="-30013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6" name="Google Shape;396;p28"/>
          <p:cNvGrpSpPr/>
          <p:nvPr/>
        </p:nvGrpSpPr>
        <p:grpSpPr>
          <a:xfrm rot="10800000" flipH="1">
            <a:off x="10600724" y="366445"/>
            <a:ext cx="1265051" cy="1265051"/>
            <a:chOff x="3912750" y="637550"/>
            <a:chExt cx="947533" cy="947533"/>
          </a:xfrm>
        </p:grpSpPr>
        <p:sp>
          <p:nvSpPr>
            <p:cNvPr id="397" name="Google Shape;397;p28"/>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8"/>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9" name="Google Shape;399;p28"/>
          <p:cNvSpPr/>
          <p:nvPr/>
        </p:nvSpPr>
        <p:spPr>
          <a:xfrm rot="-7596057">
            <a:off x="7897867" y="-49664"/>
            <a:ext cx="1255252" cy="1255218"/>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8"/>
          <p:cNvSpPr/>
          <p:nvPr/>
        </p:nvSpPr>
        <p:spPr>
          <a:xfrm rot="-4369158">
            <a:off x="7604746" y="276207"/>
            <a:ext cx="451686" cy="451725"/>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8"/>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402"/>
        <p:cNvGrpSpPr/>
        <p:nvPr/>
      </p:nvGrpSpPr>
      <p:grpSpPr>
        <a:xfrm>
          <a:off x="0" y="0"/>
          <a:ext cx="0" cy="0"/>
          <a:chOff x="0" y="0"/>
          <a:chExt cx="0" cy="0"/>
        </a:xfrm>
      </p:grpSpPr>
      <p:sp>
        <p:nvSpPr>
          <p:cNvPr id="403" name="Google Shape;403;p2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9"/>
          <p:cNvSpPr/>
          <p:nvPr/>
        </p:nvSpPr>
        <p:spPr>
          <a:xfrm rot="10800000" flipH="1">
            <a:off x="-1573640" y="-18287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9"/>
          <p:cNvSpPr txBox="1">
            <a:spLocks noGrp="1"/>
          </p:cNvSpPr>
          <p:nvPr>
            <p:ph type="subTitle" idx="1"/>
          </p:nvPr>
        </p:nvSpPr>
        <p:spPr>
          <a:xfrm>
            <a:off x="891389" y="1585405"/>
            <a:ext cx="4937700" cy="3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rgbClr val="242424"/>
                </a:solidFill>
                <a:latin typeface="Anaheim" panose="02000503000000000000"/>
                <a:ea typeface="Anaheim" panose="02000503000000000000"/>
                <a:cs typeface="Anaheim" panose="02000503000000000000"/>
                <a:sym typeface="Anaheim" panose="0200050300000000000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6" name="Google Shape;406;p29"/>
          <p:cNvSpPr txBox="1">
            <a:spLocks noGrp="1"/>
          </p:cNvSpPr>
          <p:nvPr>
            <p:ph type="subTitle" idx="2"/>
          </p:nvPr>
        </p:nvSpPr>
        <p:spPr>
          <a:xfrm>
            <a:off x="891389" y="2805988"/>
            <a:ext cx="4937700" cy="3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rgbClr val="242424"/>
                </a:solidFill>
                <a:latin typeface="Anaheim" panose="02000503000000000000"/>
                <a:ea typeface="Anaheim" panose="02000503000000000000"/>
                <a:cs typeface="Anaheim" panose="02000503000000000000"/>
                <a:sym typeface="Anaheim" panose="0200050300000000000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7" name="Google Shape;407;p29"/>
          <p:cNvSpPr txBox="1">
            <a:spLocks noGrp="1"/>
          </p:cNvSpPr>
          <p:nvPr>
            <p:ph type="subTitle" idx="3"/>
          </p:nvPr>
        </p:nvSpPr>
        <p:spPr>
          <a:xfrm>
            <a:off x="891389" y="4049720"/>
            <a:ext cx="4937700" cy="3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rgbClr val="242424"/>
                </a:solidFill>
                <a:latin typeface="Anaheim" panose="02000503000000000000"/>
                <a:ea typeface="Anaheim" panose="02000503000000000000"/>
                <a:cs typeface="Anaheim" panose="02000503000000000000"/>
                <a:sym typeface="Anaheim" panose="0200050300000000000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8" name="Google Shape;408;p29"/>
          <p:cNvSpPr txBox="1">
            <a:spLocks noGrp="1"/>
          </p:cNvSpPr>
          <p:nvPr>
            <p:ph type="title" hasCustomPrompt="1"/>
          </p:nvPr>
        </p:nvSpPr>
        <p:spPr>
          <a:xfrm>
            <a:off x="891389" y="762275"/>
            <a:ext cx="49377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52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409" name="Google Shape;409;p29"/>
          <p:cNvSpPr txBox="1">
            <a:spLocks noGrp="1"/>
          </p:cNvSpPr>
          <p:nvPr>
            <p:ph type="title" idx="4" hasCustomPrompt="1"/>
          </p:nvPr>
        </p:nvSpPr>
        <p:spPr>
          <a:xfrm>
            <a:off x="891389" y="1978035"/>
            <a:ext cx="49377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52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410" name="Google Shape;410;p29"/>
          <p:cNvSpPr txBox="1">
            <a:spLocks noGrp="1"/>
          </p:cNvSpPr>
          <p:nvPr>
            <p:ph type="title" idx="5" hasCustomPrompt="1"/>
          </p:nvPr>
        </p:nvSpPr>
        <p:spPr>
          <a:xfrm>
            <a:off x="891389" y="3193795"/>
            <a:ext cx="49377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57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411" name="Google Shape;411;p29"/>
          <p:cNvSpPr/>
          <p:nvPr/>
        </p:nvSpPr>
        <p:spPr>
          <a:xfrm rot="10800000">
            <a:off x="4" y="-6071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9"/>
          <p:cNvSpPr/>
          <p:nvPr/>
        </p:nvSpPr>
        <p:spPr>
          <a:xfrm rot="10800000">
            <a:off x="-1070664" y="278471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9"/>
          <p:cNvSpPr/>
          <p:nvPr/>
        </p:nvSpPr>
        <p:spPr>
          <a:xfrm rot="10800000">
            <a:off x="1401218" y="483347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9"/>
          <p:cNvSpPr/>
          <p:nvPr/>
        </p:nvSpPr>
        <p:spPr>
          <a:xfrm rot="10800000">
            <a:off x="5864061" y="454194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9"/>
          <p:cNvSpPr/>
          <p:nvPr/>
        </p:nvSpPr>
        <p:spPr>
          <a:xfrm flipH="1">
            <a:off x="8204762" y="471215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6" name="Google Shape;416;p29"/>
          <p:cNvGrpSpPr/>
          <p:nvPr/>
        </p:nvGrpSpPr>
        <p:grpSpPr>
          <a:xfrm flipH="1">
            <a:off x="8204744" y="-428680"/>
            <a:ext cx="1265051" cy="1265051"/>
            <a:chOff x="3912750" y="637550"/>
            <a:chExt cx="947533" cy="947533"/>
          </a:xfrm>
        </p:grpSpPr>
        <p:sp>
          <p:nvSpPr>
            <p:cNvPr id="417" name="Google Shape;417;p29"/>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9"/>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23">
    <p:spTree>
      <p:nvGrpSpPr>
        <p:cNvPr id="1" name="Shape 419"/>
        <p:cNvGrpSpPr/>
        <p:nvPr/>
      </p:nvGrpSpPr>
      <p:grpSpPr>
        <a:xfrm>
          <a:off x="0" y="0"/>
          <a:ext cx="0" cy="0"/>
          <a:chOff x="0" y="0"/>
          <a:chExt cx="0" cy="0"/>
        </a:xfrm>
      </p:grpSpPr>
      <p:sp>
        <p:nvSpPr>
          <p:cNvPr id="420" name="Google Shape;420;p30"/>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0"/>
          <p:cNvSpPr/>
          <p:nvPr/>
        </p:nvSpPr>
        <p:spPr>
          <a:xfrm rot="-10580869" flipH="1">
            <a:off x="534931" y="-786165"/>
            <a:ext cx="8757776" cy="599288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0"/>
          <p:cNvSpPr txBox="1">
            <a:spLocks noGrp="1"/>
          </p:cNvSpPr>
          <p:nvPr>
            <p:ph type="subTitle" idx="1"/>
          </p:nvPr>
        </p:nvSpPr>
        <p:spPr>
          <a:xfrm>
            <a:off x="1265787" y="1718223"/>
            <a:ext cx="3101400" cy="3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3" name="Google Shape;423;p30"/>
          <p:cNvSpPr txBox="1">
            <a:spLocks noGrp="1"/>
          </p:cNvSpPr>
          <p:nvPr>
            <p:ph type="subTitle" idx="2"/>
          </p:nvPr>
        </p:nvSpPr>
        <p:spPr>
          <a:xfrm>
            <a:off x="4776824" y="2739375"/>
            <a:ext cx="3101400" cy="3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4" name="Google Shape;424;p30"/>
          <p:cNvSpPr txBox="1">
            <a:spLocks noGrp="1"/>
          </p:cNvSpPr>
          <p:nvPr>
            <p:ph type="subTitle" idx="3"/>
          </p:nvPr>
        </p:nvSpPr>
        <p:spPr>
          <a:xfrm>
            <a:off x="1419794" y="3739311"/>
            <a:ext cx="3101400" cy="3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5" name="Google Shape;425;p30"/>
          <p:cNvSpPr txBox="1">
            <a:spLocks noGrp="1"/>
          </p:cNvSpPr>
          <p:nvPr>
            <p:ph type="title" hasCustomPrompt="1"/>
          </p:nvPr>
        </p:nvSpPr>
        <p:spPr>
          <a:xfrm>
            <a:off x="1527850" y="1016399"/>
            <a:ext cx="25773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5200">
                <a:solidFill>
                  <a:schemeClr val="dk1"/>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426" name="Google Shape;426;p30"/>
          <p:cNvSpPr txBox="1">
            <a:spLocks noGrp="1"/>
          </p:cNvSpPr>
          <p:nvPr>
            <p:ph type="title" idx="4" hasCustomPrompt="1"/>
          </p:nvPr>
        </p:nvSpPr>
        <p:spPr>
          <a:xfrm>
            <a:off x="5038874" y="2044670"/>
            <a:ext cx="25773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5200">
                <a:solidFill>
                  <a:schemeClr val="dk1"/>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427" name="Google Shape;427;p30"/>
          <p:cNvSpPr txBox="1">
            <a:spLocks noGrp="1"/>
          </p:cNvSpPr>
          <p:nvPr>
            <p:ph type="title" idx="5" hasCustomPrompt="1"/>
          </p:nvPr>
        </p:nvSpPr>
        <p:spPr>
          <a:xfrm>
            <a:off x="1681850" y="3042276"/>
            <a:ext cx="25773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5700">
                <a:solidFill>
                  <a:schemeClr val="dk1"/>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428" name="Google Shape;428;p30"/>
          <p:cNvSpPr/>
          <p:nvPr/>
        </p:nvSpPr>
        <p:spPr>
          <a:xfrm rot="10800000">
            <a:off x="7052829" y="-51548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0"/>
          <p:cNvSpPr/>
          <p:nvPr/>
        </p:nvSpPr>
        <p:spPr>
          <a:xfrm rot="10800000">
            <a:off x="-480414" y="23144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0"/>
          <p:cNvSpPr/>
          <p:nvPr/>
        </p:nvSpPr>
        <p:spPr>
          <a:xfrm rot="10800000">
            <a:off x="3520343" y="502784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0"/>
          <p:cNvSpPr/>
          <p:nvPr/>
        </p:nvSpPr>
        <p:spPr>
          <a:xfrm rot="10800000">
            <a:off x="6773786" y="434757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0"/>
          <p:cNvSpPr/>
          <p:nvPr/>
        </p:nvSpPr>
        <p:spPr>
          <a:xfrm flipH="1">
            <a:off x="-340238" y="4712163"/>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3" name="Google Shape;433;p30"/>
          <p:cNvGrpSpPr/>
          <p:nvPr/>
        </p:nvGrpSpPr>
        <p:grpSpPr>
          <a:xfrm flipH="1">
            <a:off x="8595644" y="2204795"/>
            <a:ext cx="1265051" cy="1265051"/>
            <a:chOff x="3912750" y="637550"/>
            <a:chExt cx="947533" cy="947533"/>
          </a:xfrm>
        </p:grpSpPr>
        <p:sp>
          <p:nvSpPr>
            <p:cNvPr id="434" name="Google Shape;434;p3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8"/>
        <p:cNvGrpSpPr/>
        <p:nvPr/>
      </p:nvGrpSpPr>
      <p:grpSpPr>
        <a:xfrm>
          <a:off x="0" y="0"/>
          <a:ext cx="0" cy="0"/>
          <a:chOff x="0" y="0"/>
          <a:chExt cx="0" cy="0"/>
        </a:xfrm>
      </p:grpSpPr>
      <p:sp>
        <p:nvSpPr>
          <p:cNvPr id="39" name="Google Shape;39;p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4"/>
          <p:cNvSpPr/>
          <p:nvPr/>
        </p:nvSpPr>
        <p:spPr>
          <a:xfrm>
            <a:off x="-306961" y="569001"/>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txBox="1">
            <a:spLocks noGrp="1"/>
          </p:cNvSpPr>
          <p:nvPr>
            <p:ph type="subTitle" idx="1"/>
          </p:nvPr>
        </p:nvSpPr>
        <p:spPr>
          <a:xfrm>
            <a:off x="539500" y="1150475"/>
            <a:ext cx="8064900" cy="327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480"/>
              <a:buAutoNum type="arabicPeriod"/>
              <a:defRPr sz="1200"/>
            </a:lvl1pPr>
            <a:lvl2pPr lvl="1">
              <a:spcBef>
                <a:spcPts val="0"/>
              </a:spcBef>
              <a:spcAft>
                <a:spcPts val="0"/>
              </a:spcAft>
              <a:buClr>
                <a:srgbClr val="434343"/>
              </a:buClr>
              <a:buSzPts val="480"/>
              <a:buFont typeface="Roboto Condensed Light" panose="02000000000000000000"/>
              <a:buAutoNum type="alphaLcPeriod"/>
              <a:defRPr/>
            </a:lvl2pPr>
            <a:lvl3pPr lvl="2">
              <a:spcBef>
                <a:spcPts val="0"/>
              </a:spcBef>
              <a:spcAft>
                <a:spcPts val="0"/>
              </a:spcAft>
              <a:buClr>
                <a:srgbClr val="434343"/>
              </a:buClr>
              <a:buSzPts val="480"/>
              <a:buFont typeface="Roboto Condensed Light" panose="02000000000000000000"/>
              <a:buAutoNum type="romanLcPeriod"/>
              <a:defRPr/>
            </a:lvl3pPr>
            <a:lvl4pPr lvl="3">
              <a:spcBef>
                <a:spcPts val="0"/>
              </a:spcBef>
              <a:spcAft>
                <a:spcPts val="0"/>
              </a:spcAft>
              <a:buClr>
                <a:srgbClr val="434343"/>
              </a:buClr>
              <a:buSzPts val="480"/>
              <a:buFont typeface="Roboto Condensed Light" panose="02000000000000000000"/>
              <a:buAutoNum type="arabicPeriod"/>
              <a:defRPr/>
            </a:lvl4pPr>
            <a:lvl5pPr lvl="4">
              <a:spcBef>
                <a:spcPts val="0"/>
              </a:spcBef>
              <a:spcAft>
                <a:spcPts val="0"/>
              </a:spcAft>
              <a:buClr>
                <a:srgbClr val="434343"/>
              </a:buClr>
              <a:buSzPts val="480"/>
              <a:buFont typeface="Roboto Condensed Light" panose="02000000000000000000"/>
              <a:buAutoNum type="alphaLcPeriod"/>
              <a:defRPr/>
            </a:lvl5pPr>
            <a:lvl6pPr lvl="5">
              <a:spcBef>
                <a:spcPts val="0"/>
              </a:spcBef>
              <a:spcAft>
                <a:spcPts val="0"/>
              </a:spcAft>
              <a:buClr>
                <a:srgbClr val="434343"/>
              </a:buClr>
              <a:buSzPts val="480"/>
              <a:buFont typeface="Roboto Condensed Light" panose="02000000000000000000"/>
              <a:buAutoNum type="romanLcPeriod"/>
              <a:defRPr/>
            </a:lvl6pPr>
            <a:lvl7pPr lvl="6">
              <a:spcBef>
                <a:spcPts val="0"/>
              </a:spcBef>
              <a:spcAft>
                <a:spcPts val="0"/>
              </a:spcAft>
              <a:buClr>
                <a:srgbClr val="434343"/>
              </a:buClr>
              <a:buSzPts val="480"/>
              <a:buFont typeface="Roboto Condensed Light" panose="02000000000000000000"/>
              <a:buAutoNum type="arabicPeriod"/>
              <a:defRPr/>
            </a:lvl7pPr>
            <a:lvl8pPr lvl="7">
              <a:spcBef>
                <a:spcPts val="0"/>
              </a:spcBef>
              <a:spcAft>
                <a:spcPts val="0"/>
              </a:spcAft>
              <a:buClr>
                <a:srgbClr val="434343"/>
              </a:buClr>
              <a:buSzPts val="480"/>
              <a:buFont typeface="Roboto Condensed Light" panose="02000000000000000000"/>
              <a:buAutoNum type="alphaLcPeriod"/>
              <a:defRPr/>
            </a:lvl8pPr>
            <a:lvl9pPr lvl="8">
              <a:spcBef>
                <a:spcPts val="0"/>
              </a:spcBef>
              <a:spcAft>
                <a:spcPts val="0"/>
              </a:spcAft>
              <a:buClr>
                <a:srgbClr val="434343"/>
              </a:buClr>
              <a:buSzPts val="480"/>
              <a:buFont typeface="Roboto Condensed Light" panose="02000000000000000000"/>
              <a:buAutoNum type="romanLcPeriod"/>
              <a:defRPr/>
            </a:lvl9pPr>
          </a:lstStyle>
          <a:p/>
        </p:txBody>
      </p:sp>
      <p:sp>
        <p:nvSpPr>
          <p:cNvPr id="42" name="Google Shape;42;p4"/>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4"/>
          <p:cNvSpPr/>
          <p:nvPr/>
        </p:nvSpPr>
        <p:spPr>
          <a:xfrm flipH="1">
            <a:off x="-1039340" y="24347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8628904" y="249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4"/>
          <p:cNvSpPr/>
          <p:nvPr/>
        </p:nvSpPr>
        <p:spPr>
          <a:xfrm flipH="1">
            <a:off x="8402854"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flipH="1">
            <a:off x="7428185" y="-100482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p:nvPr/>
        </p:nvSpPr>
        <p:spPr>
          <a:xfrm flipH="1">
            <a:off x="1222079" y="50090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4"/>
          <p:cNvSpPr/>
          <p:nvPr/>
        </p:nvSpPr>
        <p:spPr>
          <a:xfrm>
            <a:off x="-96450" y="-125362"/>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4"/>
          <p:cNvGrpSpPr/>
          <p:nvPr/>
        </p:nvGrpSpPr>
        <p:grpSpPr>
          <a:xfrm>
            <a:off x="4288299" y="4703032"/>
            <a:ext cx="1265051" cy="1265051"/>
            <a:chOff x="3912750" y="637550"/>
            <a:chExt cx="947533" cy="947533"/>
          </a:xfrm>
        </p:grpSpPr>
        <p:sp>
          <p:nvSpPr>
            <p:cNvPr id="50" name="Google Shape;50;p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p:cSld name="CUSTOM_21">
    <p:spTree>
      <p:nvGrpSpPr>
        <p:cNvPr id="1" name="Shape 436"/>
        <p:cNvGrpSpPr/>
        <p:nvPr/>
      </p:nvGrpSpPr>
      <p:grpSpPr>
        <a:xfrm>
          <a:off x="0" y="0"/>
          <a:ext cx="0" cy="0"/>
          <a:chOff x="0" y="0"/>
          <a:chExt cx="0" cy="0"/>
        </a:xfrm>
      </p:grpSpPr>
      <p:sp>
        <p:nvSpPr>
          <p:cNvPr id="437" name="Google Shape;437;p3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31"/>
          <p:cNvSpPr/>
          <p:nvPr/>
        </p:nvSpPr>
        <p:spPr>
          <a:xfrm>
            <a:off x="424202" y="578141"/>
            <a:ext cx="9143923" cy="483267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1"/>
          <p:cNvSpPr txBox="1">
            <a:spLocks noGrp="1"/>
          </p:cNvSpPr>
          <p:nvPr>
            <p:ph type="subTitle" idx="1"/>
          </p:nvPr>
        </p:nvSpPr>
        <p:spPr>
          <a:xfrm>
            <a:off x="4732850" y="2230325"/>
            <a:ext cx="3139200" cy="123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0" name="Google Shape;440;p31"/>
          <p:cNvSpPr/>
          <p:nvPr/>
        </p:nvSpPr>
        <p:spPr>
          <a:xfrm rot="10800000" flipH="1">
            <a:off x="424203" y="468194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1"/>
          <p:cNvSpPr/>
          <p:nvPr/>
        </p:nvSpPr>
        <p:spPr>
          <a:xfrm rot="10800000" flipH="1">
            <a:off x="6492490" y="462399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1"/>
          <p:cNvSpPr/>
          <p:nvPr/>
        </p:nvSpPr>
        <p:spPr>
          <a:xfrm rot="10800000" flipH="1">
            <a:off x="4282437" y="44266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1"/>
          <p:cNvSpPr/>
          <p:nvPr/>
        </p:nvSpPr>
        <p:spPr>
          <a:xfrm rot="10800000" flipH="1">
            <a:off x="3479854" y="-60584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1"/>
          <p:cNvSpPr/>
          <p:nvPr/>
        </p:nvSpPr>
        <p:spPr>
          <a:xfrm rot="10800000">
            <a:off x="7959072" y="-66001"/>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5" name="Google Shape;445;p31"/>
          <p:cNvGrpSpPr/>
          <p:nvPr/>
        </p:nvGrpSpPr>
        <p:grpSpPr>
          <a:xfrm rot="10800000">
            <a:off x="-840840" y="229829"/>
            <a:ext cx="1265051" cy="1265051"/>
            <a:chOff x="3912750" y="637550"/>
            <a:chExt cx="947533" cy="947533"/>
          </a:xfrm>
        </p:grpSpPr>
        <p:sp>
          <p:nvSpPr>
            <p:cNvPr id="446" name="Google Shape;446;p3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8" name="Google Shape;448;p31"/>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
  <p:cSld name="CUSTOM_8">
    <p:spTree>
      <p:nvGrpSpPr>
        <p:cNvPr id="1" name="Shape 449"/>
        <p:cNvGrpSpPr/>
        <p:nvPr/>
      </p:nvGrpSpPr>
      <p:grpSpPr>
        <a:xfrm>
          <a:off x="0" y="0"/>
          <a:ext cx="0" cy="0"/>
          <a:chOff x="0" y="0"/>
          <a:chExt cx="0" cy="0"/>
        </a:xfrm>
      </p:grpSpPr>
      <p:sp>
        <p:nvSpPr>
          <p:cNvPr id="450" name="Google Shape;450;p3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2"/>
          <p:cNvSpPr/>
          <p:nvPr/>
        </p:nvSpPr>
        <p:spPr>
          <a:xfrm rot="10273444" flipH="1">
            <a:off x="-1291082" y="-1327613"/>
            <a:ext cx="9488663" cy="6233152"/>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2"/>
          <p:cNvSpPr txBox="1">
            <a:spLocks noGrp="1"/>
          </p:cNvSpPr>
          <p:nvPr>
            <p:ph type="subTitle" idx="1"/>
          </p:nvPr>
        </p:nvSpPr>
        <p:spPr>
          <a:xfrm>
            <a:off x="975300" y="2291425"/>
            <a:ext cx="3474600" cy="137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3" name="Google Shape;453;p32"/>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2"/>
          <p:cNvSpPr/>
          <p:nvPr/>
        </p:nvSpPr>
        <p:spPr>
          <a:xfrm rot="10800000">
            <a:off x="7722614" y="4652973"/>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2"/>
          <p:cNvSpPr/>
          <p:nvPr/>
        </p:nvSpPr>
        <p:spPr>
          <a:xfrm rot="10800000">
            <a:off x="523628" y="462399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2"/>
          <p:cNvSpPr/>
          <p:nvPr/>
        </p:nvSpPr>
        <p:spPr>
          <a:xfrm rot="10800000">
            <a:off x="3177226" y="444720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2"/>
          <p:cNvSpPr/>
          <p:nvPr/>
        </p:nvSpPr>
        <p:spPr>
          <a:xfrm rot="10800000">
            <a:off x="3037696" y="-60584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2"/>
          <p:cNvSpPr/>
          <p:nvPr/>
        </p:nvSpPr>
        <p:spPr>
          <a:xfrm rot="10800000" flipH="1">
            <a:off x="152410" y="-1"/>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9" name="Google Shape;459;p32"/>
          <p:cNvGrpSpPr/>
          <p:nvPr/>
        </p:nvGrpSpPr>
        <p:grpSpPr>
          <a:xfrm rot="10800000" flipH="1">
            <a:off x="7722634" y="206979"/>
            <a:ext cx="1265051" cy="1265051"/>
            <a:chOff x="3912750" y="637550"/>
            <a:chExt cx="947533" cy="947533"/>
          </a:xfrm>
        </p:grpSpPr>
        <p:sp>
          <p:nvSpPr>
            <p:cNvPr id="460" name="Google Shape;460;p32"/>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2"/>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1" name="Shape 462"/>
        <p:cNvGrpSpPr/>
        <p:nvPr/>
      </p:nvGrpSpPr>
      <p:grpSpPr>
        <a:xfrm>
          <a:off x="0" y="0"/>
          <a:ext cx="0" cy="0"/>
          <a:chOff x="0" y="0"/>
          <a:chExt cx="0" cy="0"/>
        </a:xfrm>
      </p:grpSpPr>
      <p:sp>
        <p:nvSpPr>
          <p:cNvPr id="463" name="Google Shape;463;p3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3"/>
          <p:cNvSpPr/>
          <p:nvPr/>
        </p:nvSpPr>
        <p:spPr>
          <a:xfrm flipH="1">
            <a:off x="-392142" y="-755851"/>
            <a:ext cx="8066268" cy="7715650"/>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3"/>
          <p:cNvSpPr txBox="1">
            <a:spLocks noGrp="1"/>
          </p:cNvSpPr>
          <p:nvPr>
            <p:ph type="subTitle" idx="1"/>
          </p:nvPr>
        </p:nvSpPr>
        <p:spPr>
          <a:xfrm>
            <a:off x="4732850" y="2230325"/>
            <a:ext cx="3139200" cy="123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6" name="Google Shape;466;p33"/>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7" name="Google Shape;467;p33"/>
          <p:cNvSpPr/>
          <p:nvPr/>
        </p:nvSpPr>
        <p:spPr>
          <a:xfrm flipH="1">
            <a:off x="8551414" y="642622"/>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3"/>
          <p:cNvSpPr/>
          <p:nvPr/>
        </p:nvSpPr>
        <p:spPr>
          <a:xfrm flipH="1">
            <a:off x="140853" y="61363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33"/>
          <p:cNvSpPr/>
          <p:nvPr/>
        </p:nvSpPr>
        <p:spPr>
          <a:xfrm flipH="1">
            <a:off x="6921701" y="-667566"/>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33"/>
          <p:cNvSpPr/>
          <p:nvPr/>
        </p:nvSpPr>
        <p:spPr>
          <a:xfrm flipH="1">
            <a:off x="369671" y="203740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3"/>
          <p:cNvSpPr/>
          <p:nvPr/>
        </p:nvSpPr>
        <p:spPr>
          <a:xfrm>
            <a:off x="2424585" y="446898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2" name="Google Shape;472;p33"/>
          <p:cNvGrpSpPr/>
          <p:nvPr/>
        </p:nvGrpSpPr>
        <p:grpSpPr>
          <a:xfrm>
            <a:off x="7286384" y="4248613"/>
            <a:ext cx="1265051" cy="1265051"/>
            <a:chOff x="3912750" y="637550"/>
            <a:chExt cx="947533" cy="947533"/>
          </a:xfrm>
        </p:grpSpPr>
        <p:sp>
          <p:nvSpPr>
            <p:cNvPr id="473" name="Google Shape;473;p3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3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475"/>
        <p:cNvGrpSpPr/>
        <p:nvPr/>
      </p:nvGrpSpPr>
      <p:grpSpPr>
        <a:xfrm>
          <a:off x="0" y="0"/>
          <a:ext cx="0" cy="0"/>
          <a:chOff x="0" y="0"/>
          <a:chExt cx="0" cy="0"/>
        </a:xfrm>
      </p:grpSpPr>
      <p:sp>
        <p:nvSpPr>
          <p:cNvPr id="476" name="Google Shape;476;p3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4"/>
          <p:cNvSpPr/>
          <p:nvPr/>
        </p:nvSpPr>
        <p:spPr>
          <a:xfrm rot="10800000">
            <a:off x="-1695388" y="-1501822"/>
            <a:ext cx="10924738" cy="765344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4"/>
          <p:cNvSpPr txBox="1">
            <a:spLocks noGrp="1"/>
          </p:cNvSpPr>
          <p:nvPr>
            <p:ph type="title"/>
          </p:nvPr>
        </p:nvSpPr>
        <p:spPr>
          <a:xfrm>
            <a:off x="5128006" y="1802863"/>
            <a:ext cx="3483900" cy="959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9" name="Google Shape;479;p34"/>
          <p:cNvSpPr txBox="1">
            <a:spLocks noGrp="1"/>
          </p:cNvSpPr>
          <p:nvPr>
            <p:ph type="body" idx="1"/>
          </p:nvPr>
        </p:nvSpPr>
        <p:spPr>
          <a:xfrm>
            <a:off x="5128006" y="2941438"/>
            <a:ext cx="3483900" cy="1229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480" name="Google Shape;480;p34"/>
          <p:cNvSpPr/>
          <p:nvPr/>
        </p:nvSpPr>
        <p:spPr>
          <a:xfrm rot="9619136" flipH="1">
            <a:off x="4221920" y="24507"/>
            <a:ext cx="1423564" cy="1423525"/>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4"/>
          <p:cNvSpPr/>
          <p:nvPr/>
        </p:nvSpPr>
        <p:spPr>
          <a:xfrm rot="10800000" flipH="1">
            <a:off x="-346021" y="47281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4"/>
          <p:cNvSpPr/>
          <p:nvPr/>
        </p:nvSpPr>
        <p:spPr>
          <a:xfrm rot="9619136" flipH="1">
            <a:off x="3915839" y="329659"/>
            <a:ext cx="451676" cy="451714"/>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4"/>
          <p:cNvSpPr/>
          <p:nvPr/>
        </p:nvSpPr>
        <p:spPr>
          <a:xfrm rot="10800000">
            <a:off x="-524953" y="59751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4" name="Google Shape;484;p34"/>
          <p:cNvGrpSpPr/>
          <p:nvPr/>
        </p:nvGrpSpPr>
        <p:grpSpPr>
          <a:xfrm rot="10800000">
            <a:off x="7663085" y="-250805"/>
            <a:ext cx="1265051" cy="1265051"/>
            <a:chOff x="3912750" y="637550"/>
            <a:chExt cx="947533" cy="947533"/>
          </a:xfrm>
        </p:grpSpPr>
        <p:sp>
          <p:nvSpPr>
            <p:cNvPr id="485" name="Google Shape;485;p3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4">
  <p:cSld name="CUSTOM_22">
    <p:spTree>
      <p:nvGrpSpPr>
        <p:cNvPr id="1" name="Shape 487"/>
        <p:cNvGrpSpPr/>
        <p:nvPr/>
      </p:nvGrpSpPr>
      <p:grpSpPr>
        <a:xfrm>
          <a:off x="0" y="0"/>
          <a:ext cx="0" cy="0"/>
          <a:chOff x="0" y="0"/>
          <a:chExt cx="0" cy="0"/>
        </a:xfrm>
      </p:grpSpPr>
      <p:sp>
        <p:nvSpPr>
          <p:cNvPr id="488" name="Google Shape;488;p3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5"/>
          <p:cNvSpPr/>
          <p:nvPr/>
        </p:nvSpPr>
        <p:spPr>
          <a:xfrm flipH="1">
            <a:off x="-220489" y="-1413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5"/>
          <p:cNvSpPr/>
          <p:nvPr/>
        </p:nvSpPr>
        <p:spPr>
          <a:xfrm flipH="1">
            <a:off x="-316855" y="439060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5"/>
          <p:cNvSpPr/>
          <p:nvPr/>
        </p:nvSpPr>
        <p:spPr>
          <a:xfrm flipH="1">
            <a:off x="261552" y="3290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5"/>
          <p:cNvSpPr/>
          <p:nvPr/>
        </p:nvSpPr>
        <p:spPr>
          <a:xfrm flipH="1">
            <a:off x="8286839" y="475520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5"/>
          <p:cNvSpPr/>
          <p:nvPr/>
        </p:nvSpPr>
        <p:spPr>
          <a:xfrm flipH="1">
            <a:off x="8567920" y="-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4" name="Google Shape;494;p35"/>
          <p:cNvGrpSpPr/>
          <p:nvPr/>
        </p:nvGrpSpPr>
        <p:grpSpPr>
          <a:xfrm flipH="1">
            <a:off x="6565920" y="-462900"/>
            <a:ext cx="947533" cy="947533"/>
            <a:chOff x="3912750" y="637550"/>
            <a:chExt cx="947533" cy="947533"/>
          </a:xfrm>
        </p:grpSpPr>
        <p:sp>
          <p:nvSpPr>
            <p:cNvPr id="495" name="Google Shape;495;p3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7" name="Google Shape;497;p35"/>
          <p:cNvSpPr/>
          <p:nvPr/>
        </p:nvSpPr>
        <p:spPr>
          <a:xfrm flipH="1">
            <a:off x="3296071"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9" name="Google Shape;499;p35"/>
          <p:cNvSpPr txBox="1">
            <a:spLocks noGrp="1"/>
          </p:cNvSpPr>
          <p:nvPr>
            <p:ph type="subTitle" idx="1"/>
          </p:nvPr>
        </p:nvSpPr>
        <p:spPr>
          <a:xfrm>
            <a:off x="713225" y="1952000"/>
            <a:ext cx="3756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00" name="Google Shape;500;p35"/>
          <p:cNvSpPr txBox="1">
            <a:spLocks noGrp="1"/>
          </p:cNvSpPr>
          <p:nvPr>
            <p:ph type="subTitle" idx="2"/>
          </p:nvPr>
        </p:nvSpPr>
        <p:spPr>
          <a:xfrm>
            <a:off x="4674425" y="1952000"/>
            <a:ext cx="3756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5">
  <p:cSld name="CUSTOM_27">
    <p:spTree>
      <p:nvGrpSpPr>
        <p:cNvPr id="1" name="Shape 501"/>
        <p:cNvGrpSpPr/>
        <p:nvPr/>
      </p:nvGrpSpPr>
      <p:grpSpPr>
        <a:xfrm>
          <a:off x="0" y="0"/>
          <a:ext cx="0" cy="0"/>
          <a:chOff x="0" y="0"/>
          <a:chExt cx="0" cy="0"/>
        </a:xfrm>
      </p:grpSpPr>
      <p:sp>
        <p:nvSpPr>
          <p:cNvPr id="502" name="Google Shape;502;p3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6"/>
          <p:cNvSpPr/>
          <p:nvPr/>
        </p:nvSpPr>
        <p:spPr>
          <a:xfrm rot="-5031216" flipH="1">
            <a:off x="1434942" y="-1473727"/>
            <a:ext cx="7384699" cy="9115003"/>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6"/>
          <p:cNvSpPr/>
          <p:nvPr/>
        </p:nvSpPr>
        <p:spPr>
          <a:xfrm rot="7572997" flipH="1">
            <a:off x="7294923" y="-441551"/>
            <a:ext cx="1423590" cy="1423551"/>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6"/>
          <p:cNvSpPr/>
          <p:nvPr/>
        </p:nvSpPr>
        <p:spPr>
          <a:xfrm rot="10800000" flipH="1">
            <a:off x="3685829" y="-26932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6"/>
          <p:cNvSpPr/>
          <p:nvPr/>
        </p:nvSpPr>
        <p:spPr>
          <a:xfrm rot="7572997" flipH="1">
            <a:off x="7101718" y="40666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6"/>
          <p:cNvSpPr/>
          <p:nvPr/>
        </p:nvSpPr>
        <p:spPr>
          <a:xfrm rot="10800000">
            <a:off x="-120903" y="452189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8" name="Google Shape;508;p36"/>
          <p:cNvGrpSpPr/>
          <p:nvPr/>
        </p:nvGrpSpPr>
        <p:grpSpPr>
          <a:xfrm rot="10800000">
            <a:off x="200635" y="-5"/>
            <a:ext cx="1265051" cy="1265051"/>
            <a:chOff x="3912750" y="637550"/>
            <a:chExt cx="947533" cy="947533"/>
          </a:xfrm>
        </p:grpSpPr>
        <p:sp>
          <p:nvSpPr>
            <p:cNvPr id="509" name="Google Shape;509;p3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1" name="Google Shape;511;p36"/>
          <p:cNvSpPr txBox="1">
            <a:spLocks noGrp="1"/>
          </p:cNvSpPr>
          <p:nvPr>
            <p:ph type="title"/>
          </p:nvPr>
        </p:nvSpPr>
        <p:spPr>
          <a:xfrm>
            <a:off x="701975" y="1488325"/>
            <a:ext cx="3602700" cy="5895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36"/>
          <p:cNvSpPr txBox="1">
            <a:spLocks noGrp="1"/>
          </p:cNvSpPr>
          <p:nvPr>
            <p:ph type="body" idx="1"/>
          </p:nvPr>
        </p:nvSpPr>
        <p:spPr>
          <a:xfrm>
            <a:off x="701975" y="2077825"/>
            <a:ext cx="3602700" cy="17808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6">
  <p:cSld name="CUSTOM_28">
    <p:spTree>
      <p:nvGrpSpPr>
        <p:cNvPr id="1" name="Shape 513"/>
        <p:cNvGrpSpPr/>
        <p:nvPr/>
      </p:nvGrpSpPr>
      <p:grpSpPr>
        <a:xfrm>
          <a:off x="0" y="0"/>
          <a:ext cx="0" cy="0"/>
          <a:chOff x="0" y="0"/>
          <a:chExt cx="0" cy="0"/>
        </a:xfrm>
      </p:grpSpPr>
      <p:sp>
        <p:nvSpPr>
          <p:cNvPr id="514" name="Google Shape;514;p3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7"/>
          <p:cNvSpPr/>
          <p:nvPr/>
        </p:nvSpPr>
        <p:spPr>
          <a:xfrm rot="10800000" flipH="1">
            <a:off x="3483759" y="-4629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7"/>
          <p:cNvSpPr/>
          <p:nvPr/>
        </p:nvSpPr>
        <p:spPr>
          <a:xfrm rot="10800000" flipH="1">
            <a:off x="8567920" y="-28585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7"/>
          <p:cNvSpPr/>
          <p:nvPr/>
        </p:nvSpPr>
        <p:spPr>
          <a:xfrm rot="10800000" flipH="1">
            <a:off x="8961406" y="504366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7"/>
          <p:cNvSpPr/>
          <p:nvPr/>
        </p:nvSpPr>
        <p:spPr>
          <a:xfrm rot="10800000" flipH="1">
            <a:off x="995244" y="37932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7"/>
          <p:cNvSpPr/>
          <p:nvPr/>
        </p:nvSpPr>
        <p:spPr>
          <a:xfrm rot="10800000" flipH="1">
            <a:off x="-316855" y="4104757"/>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0" name="Google Shape;520;p37"/>
          <p:cNvGrpSpPr/>
          <p:nvPr/>
        </p:nvGrpSpPr>
        <p:grpSpPr>
          <a:xfrm rot="10800000" flipH="1">
            <a:off x="2161184" y="5043652"/>
            <a:ext cx="947533" cy="947533"/>
            <a:chOff x="3912750" y="637550"/>
            <a:chExt cx="947533" cy="947533"/>
          </a:xfrm>
        </p:grpSpPr>
        <p:sp>
          <p:nvSpPr>
            <p:cNvPr id="521" name="Google Shape;521;p3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3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3" name="Google Shape;523;p37"/>
          <p:cNvSpPr/>
          <p:nvPr/>
        </p:nvSpPr>
        <p:spPr>
          <a:xfrm rot="10800000" flipH="1">
            <a:off x="5685434" y="78732"/>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37"/>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5" name="Google Shape;525;p37"/>
          <p:cNvSpPr txBox="1">
            <a:spLocks noGrp="1"/>
          </p:cNvSpPr>
          <p:nvPr>
            <p:ph type="subTitle" idx="1"/>
          </p:nvPr>
        </p:nvSpPr>
        <p:spPr>
          <a:xfrm>
            <a:off x="713225" y="1952000"/>
            <a:ext cx="3756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26" name="Google Shape;526;p37"/>
          <p:cNvSpPr txBox="1">
            <a:spLocks noGrp="1"/>
          </p:cNvSpPr>
          <p:nvPr>
            <p:ph type="subTitle" idx="2"/>
          </p:nvPr>
        </p:nvSpPr>
        <p:spPr>
          <a:xfrm>
            <a:off x="4674425" y="1952000"/>
            <a:ext cx="3678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7">
  <p:cSld name="CUSTOM_32">
    <p:spTree>
      <p:nvGrpSpPr>
        <p:cNvPr id="1" name="Shape 527"/>
        <p:cNvGrpSpPr/>
        <p:nvPr/>
      </p:nvGrpSpPr>
      <p:grpSpPr>
        <a:xfrm>
          <a:off x="0" y="0"/>
          <a:ext cx="0" cy="0"/>
          <a:chOff x="0" y="0"/>
          <a:chExt cx="0" cy="0"/>
        </a:xfrm>
      </p:grpSpPr>
      <p:sp>
        <p:nvSpPr>
          <p:cNvPr id="528" name="Google Shape;528;p38"/>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38"/>
          <p:cNvSpPr/>
          <p:nvPr/>
        </p:nvSpPr>
        <p:spPr>
          <a:xfrm rot="-5685180">
            <a:off x="4244480" y="-219388"/>
            <a:ext cx="7570857" cy="4973335"/>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38"/>
          <p:cNvSpPr/>
          <p:nvPr/>
        </p:nvSpPr>
        <p:spPr>
          <a:xfrm rot="6011238" flipH="1">
            <a:off x="-1893621" y="-277463"/>
            <a:ext cx="7437813" cy="5089473"/>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8"/>
          <p:cNvSpPr txBox="1">
            <a:spLocks noGrp="1"/>
          </p:cNvSpPr>
          <p:nvPr>
            <p:ph type="title"/>
          </p:nvPr>
        </p:nvSpPr>
        <p:spPr>
          <a:xfrm>
            <a:off x="735990" y="1504788"/>
            <a:ext cx="3602700" cy="58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2" name="Google Shape;532;p38"/>
          <p:cNvSpPr txBox="1">
            <a:spLocks noGrp="1"/>
          </p:cNvSpPr>
          <p:nvPr>
            <p:ph type="body" idx="1"/>
          </p:nvPr>
        </p:nvSpPr>
        <p:spPr>
          <a:xfrm>
            <a:off x="735990" y="2094298"/>
            <a:ext cx="3602700" cy="15444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4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533" name="Google Shape;533;p38"/>
          <p:cNvSpPr/>
          <p:nvPr/>
        </p:nvSpPr>
        <p:spPr>
          <a:xfrm rot="10800000" flipH="1">
            <a:off x="4987641" y="4473838"/>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8"/>
          <p:cNvSpPr/>
          <p:nvPr/>
        </p:nvSpPr>
        <p:spPr>
          <a:xfrm rot="7572997" flipH="1">
            <a:off x="389793" y="42346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38"/>
          <p:cNvSpPr/>
          <p:nvPr/>
        </p:nvSpPr>
        <p:spPr>
          <a:xfrm rot="10800000">
            <a:off x="3302272" y="-332197"/>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6" name="Google Shape;536;p38"/>
          <p:cNvGrpSpPr/>
          <p:nvPr/>
        </p:nvGrpSpPr>
        <p:grpSpPr>
          <a:xfrm rot="10800000">
            <a:off x="6132335" y="-772905"/>
            <a:ext cx="1265051" cy="1265051"/>
            <a:chOff x="3912750" y="637550"/>
            <a:chExt cx="947533" cy="947533"/>
          </a:xfrm>
        </p:grpSpPr>
        <p:sp>
          <p:nvSpPr>
            <p:cNvPr id="537" name="Google Shape;537;p38"/>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38"/>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9" name="Google Shape;539;p38"/>
          <p:cNvSpPr/>
          <p:nvPr/>
        </p:nvSpPr>
        <p:spPr>
          <a:xfrm rot="1728187" flipH="1">
            <a:off x="7622106" y="3663546"/>
            <a:ext cx="1255252" cy="1255218"/>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8"/>
          <p:cNvSpPr/>
          <p:nvPr/>
        </p:nvSpPr>
        <p:spPr>
          <a:xfrm rot="-1498638" flipH="1">
            <a:off x="7854436" y="3387095"/>
            <a:ext cx="451683" cy="451722"/>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541"/>
        <p:cNvGrpSpPr/>
        <p:nvPr/>
      </p:nvGrpSpPr>
      <p:grpSpPr>
        <a:xfrm>
          <a:off x="0" y="0"/>
          <a:ext cx="0" cy="0"/>
          <a:chOff x="0" y="0"/>
          <a:chExt cx="0" cy="0"/>
        </a:xfrm>
      </p:grpSpPr>
      <p:sp>
        <p:nvSpPr>
          <p:cNvPr id="542" name="Google Shape;542;p3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39"/>
          <p:cNvSpPr txBox="1">
            <a:spLocks noGrp="1"/>
          </p:cNvSpPr>
          <p:nvPr>
            <p:ph type="title"/>
          </p:nvPr>
        </p:nvSpPr>
        <p:spPr>
          <a:xfrm>
            <a:off x="2325300" y="713225"/>
            <a:ext cx="4493400" cy="616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4" name="Google Shape;544;p39"/>
          <p:cNvSpPr txBox="1"/>
          <p:nvPr/>
        </p:nvSpPr>
        <p:spPr>
          <a:xfrm>
            <a:off x="2489550" y="3372600"/>
            <a:ext cx="4164900" cy="82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Quicksand" panose="020B0704020202020204"/>
                <a:ea typeface="Quicksand" panose="020B0704020202020204"/>
                <a:cs typeface="Quicksand" panose="020B0704020202020204"/>
                <a:sym typeface="Quicksand" panose="020B0704020202020204"/>
              </a:rPr>
              <a:t>CREDITS: This presentation template was created by </a:t>
            </a:r>
            <a:r>
              <a:rPr lang="en-GB" b="1">
                <a:solidFill>
                  <a:schemeClr val="lt1"/>
                </a:solidFill>
                <a:uFill>
                  <a:noFill/>
                </a:uFill>
                <a:latin typeface="Quicksand" panose="020B0704020202020204"/>
                <a:ea typeface="Quicksand" panose="020B0704020202020204"/>
                <a:cs typeface="Quicksand" panose="020B0704020202020204"/>
                <a:sym typeface="Quicksand" panose="020B0704020202020204"/>
                <a:hlinkClick r:id="rId2"/>
              </a:rPr>
              <a:t>Slidesgo</a:t>
            </a:r>
            <a:r>
              <a:rPr lang="en-GB">
                <a:solidFill>
                  <a:schemeClr val="lt1"/>
                </a:solidFill>
                <a:latin typeface="Quicksand" panose="020B0704020202020204"/>
                <a:ea typeface="Quicksand" panose="020B0704020202020204"/>
                <a:cs typeface="Quicksand" panose="020B0704020202020204"/>
                <a:sym typeface="Quicksand" panose="020B0704020202020204"/>
              </a:rPr>
              <a:t>, including icons by </a:t>
            </a:r>
            <a:r>
              <a:rPr lang="en-GB" b="1">
                <a:solidFill>
                  <a:schemeClr val="lt1"/>
                </a:solidFill>
                <a:uFill>
                  <a:noFill/>
                </a:uFill>
                <a:latin typeface="Quicksand" panose="020B0704020202020204"/>
                <a:ea typeface="Quicksand" panose="020B0704020202020204"/>
                <a:cs typeface="Quicksand" panose="020B0704020202020204"/>
                <a:sym typeface="Quicksand" panose="020B0704020202020204"/>
                <a:hlinkClick r:id="rId3"/>
              </a:rPr>
              <a:t>Flaticon</a:t>
            </a:r>
            <a:r>
              <a:rPr lang="en-GB">
                <a:solidFill>
                  <a:schemeClr val="lt1"/>
                </a:solidFill>
                <a:latin typeface="Quicksand" panose="020B0704020202020204"/>
                <a:ea typeface="Quicksand" panose="020B0704020202020204"/>
                <a:cs typeface="Quicksand" panose="020B0704020202020204"/>
                <a:sym typeface="Quicksand" panose="020B0704020202020204"/>
              </a:rPr>
              <a:t>, infographics &amp; images by </a:t>
            </a:r>
            <a:r>
              <a:rPr lang="en-GB" b="1">
                <a:solidFill>
                  <a:schemeClr val="lt1"/>
                </a:solidFill>
                <a:uFill>
                  <a:noFill/>
                </a:uFill>
                <a:latin typeface="Quicksand" panose="020B0704020202020204"/>
                <a:ea typeface="Quicksand" panose="020B0704020202020204"/>
                <a:cs typeface="Quicksand" panose="020B0704020202020204"/>
                <a:sym typeface="Quicksand" panose="020B0704020202020204"/>
                <a:hlinkClick r:id="rId4"/>
              </a:rPr>
              <a:t>Freepik</a:t>
            </a:r>
            <a:endParaRPr b="1">
              <a:solidFill>
                <a:schemeClr val="lt1"/>
              </a:solidFill>
              <a:latin typeface="Quicksand" panose="020B0704020202020204"/>
              <a:ea typeface="Quicksand" panose="020B0704020202020204"/>
              <a:cs typeface="Quicksand" panose="020B0704020202020204"/>
              <a:sym typeface="Quicksand" panose="020B0704020202020204"/>
            </a:endParaRPr>
          </a:p>
        </p:txBody>
      </p:sp>
      <p:sp>
        <p:nvSpPr>
          <p:cNvPr id="545" name="Google Shape;545;p39"/>
          <p:cNvSpPr txBox="1">
            <a:spLocks noGrp="1"/>
          </p:cNvSpPr>
          <p:nvPr>
            <p:ph type="subTitle" idx="1"/>
          </p:nvPr>
        </p:nvSpPr>
        <p:spPr>
          <a:xfrm>
            <a:off x="2521500" y="1329325"/>
            <a:ext cx="4101000" cy="138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46" name="Google Shape;546;p39"/>
          <p:cNvSpPr/>
          <p:nvPr/>
        </p:nvSpPr>
        <p:spPr>
          <a:xfrm rot="3075939" flipH="1">
            <a:off x="-1203843" y="1956101"/>
            <a:ext cx="7570775" cy="4973281"/>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39"/>
          <p:cNvSpPr/>
          <p:nvPr/>
        </p:nvSpPr>
        <p:spPr>
          <a:xfrm rot="10800000" flipH="1">
            <a:off x="3860216" y="4859663"/>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39"/>
          <p:cNvSpPr/>
          <p:nvPr/>
        </p:nvSpPr>
        <p:spPr>
          <a:xfrm rot="7572997" flipH="1">
            <a:off x="1219318" y="37082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9"/>
          <p:cNvSpPr/>
          <p:nvPr/>
        </p:nvSpPr>
        <p:spPr>
          <a:xfrm rot="10800000">
            <a:off x="1295997" y="-50972"/>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0" name="Google Shape;550;p39"/>
          <p:cNvGrpSpPr/>
          <p:nvPr/>
        </p:nvGrpSpPr>
        <p:grpSpPr>
          <a:xfrm rot="10800000">
            <a:off x="7397385" y="-271330"/>
            <a:ext cx="1265051" cy="1265051"/>
            <a:chOff x="3912750" y="637550"/>
            <a:chExt cx="947533" cy="947533"/>
          </a:xfrm>
        </p:grpSpPr>
        <p:sp>
          <p:nvSpPr>
            <p:cNvPr id="551" name="Google Shape;551;p39"/>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9"/>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3" name="Google Shape;553;p39"/>
          <p:cNvSpPr/>
          <p:nvPr/>
        </p:nvSpPr>
        <p:spPr>
          <a:xfrm rot="-9103592">
            <a:off x="4195664" y="-1222777"/>
            <a:ext cx="7437770" cy="508955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39"/>
          <p:cNvSpPr/>
          <p:nvPr/>
        </p:nvSpPr>
        <p:spPr>
          <a:xfrm rot="-1205794" flipH="1">
            <a:off x="7671921" y="3029289"/>
            <a:ext cx="1255248" cy="1255213"/>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9"/>
          <p:cNvSpPr/>
          <p:nvPr/>
        </p:nvSpPr>
        <p:spPr>
          <a:xfrm rot="-4432563" flipH="1">
            <a:off x="7451238" y="3112896"/>
            <a:ext cx="451679" cy="451718"/>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9"/>
          <p:cNvSpPr/>
          <p:nvPr/>
        </p:nvSpPr>
        <p:spPr>
          <a:xfrm rot="10800000">
            <a:off x="-282128" y="1738712"/>
            <a:ext cx="1125652" cy="1127635"/>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57"/>
        <p:cNvGrpSpPr/>
        <p:nvPr/>
      </p:nvGrpSpPr>
      <p:grpSpPr>
        <a:xfrm>
          <a:off x="0" y="0"/>
          <a:ext cx="0" cy="0"/>
          <a:chOff x="0" y="0"/>
          <a:chExt cx="0" cy="0"/>
        </a:xfrm>
      </p:grpSpPr>
      <p:sp>
        <p:nvSpPr>
          <p:cNvPr id="558" name="Google Shape;558;p40"/>
          <p:cNvSpPr/>
          <p:nvPr/>
        </p:nvSpPr>
        <p:spPr>
          <a:xfrm flipH="1">
            <a:off x="-184147"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40"/>
          <p:cNvSpPr/>
          <p:nvPr/>
        </p:nvSpPr>
        <p:spPr>
          <a:xfrm rot="-7575992">
            <a:off x="3311472" y="-1827843"/>
            <a:ext cx="9206100" cy="629965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40"/>
          <p:cNvSpPr/>
          <p:nvPr/>
        </p:nvSpPr>
        <p:spPr>
          <a:xfrm flipH="1">
            <a:off x="-2061964" y="1029175"/>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40"/>
          <p:cNvSpPr/>
          <p:nvPr/>
        </p:nvSpPr>
        <p:spPr>
          <a:xfrm flipH="1">
            <a:off x="-5" y="17196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40"/>
          <p:cNvSpPr/>
          <p:nvPr/>
        </p:nvSpPr>
        <p:spPr>
          <a:xfrm flipH="1">
            <a:off x="614252" y="-6599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40"/>
          <p:cNvSpPr/>
          <p:nvPr/>
        </p:nvSpPr>
        <p:spPr>
          <a:xfrm flipH="1">
            <a:off x="7051289" y="49054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40"/>
          <p:cNvSpPr/>
          <p:nvPr/>
        </p:nvSpPr>
        <p:spPr>
          <a:xfrm flipH="1">
            <a:off x="7973495" y="-6600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40"/>
          <p:cNvSpPr/>
          <p:nvPr/>
        </p:nvSpPr>
        <p:spPr>
          <a:xfrm flipH="1">
            <a:off x="370614" y="44771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6" name="Google Shape;566;p40"/>
          <p:cNvGrpSpPr/>
          <p:nvPr/>
        </p:nvGrpSpPr>
        <p:grpSpPr>
          <a:xfrm flipH="1">
            <a:off x="5585945" y="-561800"/>
            <a:ext cx="947533" cy="947533"/>
            <a:chOff x="3912750" y="637550"/>
            <a:chExt cx="947533" cy="947533"/>
          </a:xfrm>
        </p:grpSpPr>
        <p:sp>
          <p:nvSpPr>
            <p:cNvPr id="567" name="Google Shape;567;p4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4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9" name="Google Shape;569;p40"/>
          <p:cNvSpPr/>
          <p:nvPr/>
        </p:nvSpPr>
        <p:spPr>
          <a:xfrm flipH="1">
            <a:off x="3348871"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52"/>
        <p:cNvGrpSpPr/>
        <p:nvPr/>
      </p:nvGrpSpPr>
      <p:grpSpPr>
        <a:xfrm>
          <a:off x="0" y="0"/>
          <a:ext cx="0" cy="0"/>
          <a:chOff x="0" y="0"/>
          <a:chExt cx="0" cy="0"/>
        </a:xfrm>
      </p:grpSpPr>
      <p:sp>
        <p:nvSpPr>
          <p:cNvPr id="53" name="Google Shape;53;p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5"/>
          <p:cNvSpPr/>
          <p:nvPr/>
        </p:nvSpPr>
        <p:spPr>
          <a:xfrm rot="10800000">
            <a:off x="1812164" y="-192224"/>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5"/>
          <p:cNvSpPr txBox="1">
            <a:spLocks noGrp="1"/>
          </p:cNvSpPr>
          <p:nvPr>
            <p:ph type="subTitle" idx="1"/>
          </p:nvPr>
        </p:nvSpPr>
        <p:spPr>
          <a:xfrm>
            <a:off x="1023850"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panose="00000A00000000000000"/>
              <a:buNone/>
              <a:defRPr sz="2200" b="1">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2pPr>
            <a:lvl3pPr lvl="2"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3pPr>
            <a:lvl4pPr lvl="3"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4pPr>
            <a:lvl5pPr lvl="4"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5pPr>
            <a:lvl6pPr lvl="5"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6pPr>
            <a:lvl7pPr lvl="6"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7pPr>
            <a:lvl8pPr lvl="7"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8pPr>
            <a:lvl9pPr lvl="8"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9pPr>
          </a:lstStyle>
          <a:p/>
        </p:txBody>
      </p:sp>
      <p:sp>
        <p:nvSpPr>
          <p:cNvPr id="56" name="Google Shape;56;p5"/>
          <p:cNvSpPr txBox="1">
            <a:spLocks noGrp="1"/>
          </p:cNvSpPr>
          <p:nvPr>
            <p:ph type="subTitle" idx="2"/>
          </p:nvPr>
        </p:nvSpPr>
        <p:spPr>
          <a:xfrm>
            <a:off x="3441375"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panose="00000A00000000000000"/>
              <a:buNone/>
              <a:defRPr sz="2200" b="1">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2pPr>
            <a:lvl3pPr lvl="2"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3pPr>
            <a:lvl4pPr lvl="3"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4pPr>
            <a:lvl5pPr lvl="4"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5pPr>
            <a:lvl6pPr lvl="5"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6pPr>
            <a:lvl7pPr lvl="6"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7pPr>
            <a:lvl8pPr lvl="7"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8pPr>
            <a:lvl9pPr lvl="8" rtl="0">
              <a:spcBef>
                <a:spcPts val="0"/>
              </a:spcBef>
              <a:spcAft>
                <a:spcPts val="0"/>
              </a:spcAft>
              <a:buSzPts val="2000"/>
              <a:buFont typeface="Montserrat Black" panose="00000A00000000000000"/>
              <a:buNone/>
              <a:defRPr sz="2000">
                <a:latin typeface="Montserrat Black" panose="00000A00000000000000"/>
                <a:ea typeface="Montserrat Black" panose="00000A00000000000000"/>
                <a:cs typeface="Montserrat Black" panose="00000A00000000000000"/>
                <a:sym typeface="Montserrat Black" panose="00000A00000000000000"/>
              </a:defRPr>
            </a:lvl9pPr>
          </a:lstStyle>
          <a:p/>
        </p:txBody>
      </p:sp>
      <p:sp>
        <p:nvSpPr>
          <p:cNvPr id="57" name="Google Shape;57;p5"/>
          <p:cNvSpPr txBox="1">
            <a:spLocks noGrp="1"/>
          </p:cNvSpPr>
          <p:nvPr>
            <p:ph type="subTitle" idx="3"/>
          </p:nvPr>
        </p:nvSpPr>
        <p:spPr>
          <a:xfrm>
            <a:off x="1023850"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8" name="Google Shape;58;p5"/>
          <p:cNvSpPr txBox="1">
            <a:spLocks noGrp="1"/>
          </p:cNvSpPr>
          <p:nvPr>
            <p:ph type="subTitle" idx="4"/>
          </p:nvPr>
        </p:nvSpPr>
        <p:spPr>
          <a:xfrm>
            <a:off x="3441375"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9" name="Google Shape;59;p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5"/>
          <p:cNvSpPr/>
          <p:nvPr/>
        </p:nvSpPr>
        <p:spPr>
          <a:xfrm>
            <a:off x="8148720" y="453290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5"/>
          <p:cNvSpPr/>
          <p:nvPr/>
        </p:nvSpPr>
        <p:spPr>
          <a:xfrm>
            <a:off x="1023860" y="-29594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5"/>
          <p:cNvSpPr/>
          <p:nvPr/>
        </p:nvSpPr>
        <p:spPr>
          <a:xfrm>
            <a:off x="8495148"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5"/>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5"/>
          <p:cNvSpPr/>
          <p:nvPr/>
        </p:nvSpPr>
        <p:spPr>
          <a:xfrm>
            <a:off x="-694314" y="404979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5"/>
          <p:cNvSpPr/>
          <p:nvPr/>
        </p:nvSpPr>
        <p:spPr>
          <a:xfrm>
            <a:off x="-329100"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 name="Google Shape;66;p5"/>
          <p:cNvGrpSpPr/>
          <p:nvPr/>
        </p:nvGrpSpPr>
        <p:grpSpPr>
          <a:xfrm>
            <a:off x="4561024" y="4749732"/>
            <a:ext cx="1265051" cy="1265051"/>
            <a:chOff x="3912750" y="637550"/>
            <a:chExt cx="947533" cy="947533"/>
          </a:xfrm>
        </p:grpSpPr>
        <p:sp>
          <p:nvSpPr>
            <p:cNvPr id="67" name="Google Shape;67;p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570"/>
        <p:cNvGrpSpPr/>
        <p:nvPr/>
      </p:nvGrpSpPr>
      <p:grpSpPr>
        <a:xfrm>
          <a:off x="0" y="0"/>
          <a:ext cx="0" cy="0"/>
          <a:chOff x="0" y="0"/>
          <a:chExt cx="0" cy="0"/>
        </a:xfrm>
      </p:grpSpPr>
      <p:sp>
        <p:nvSpPr>
          <p:cNvPr id="571" name="Google Shape;571;p4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41"/>
          <p:cNvSpPr/>
          <p:nvPr/>
        </p:nvSpPr>
        <p:spPr>
          <a:xfrm rot="-3075939">
            <a:off x="4301454" y="1956101"/>
            <a:ext cx="7570775" cy="4973281"/>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41"/>
          <p:cNvSpPr/>
          <p:nvPr/>
        </p:nvSpPr>
        <p:spPr>
          <a:xfrm rot="9103592" flipH="1">
            <a:off x="-736449" y="-1679977"/>
            <a:ext cx="7437770" cy="508955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41"/>
          <p:cNvSpPr/>
          <p:nvPr/>
        </p:nvSpPr>
        <p:spPr>
          <a:xfrm rot="10800000">
            <a:off x="2140773" y="4666738"/>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41"/>
          <p:cNvSpPr/>
          <p:nvPr/>
        </p:nvSpPr>
        <p:spPr>
          <a:xfrm rot="-7572997">
            <a:off x="9225983" y="37082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41"/>
          <p:cNvSpPr/>
          <p:nvPr/>
        </p:nvSpPr>
        <p:spPr>
          <a:xfrm rot="10800000" flipH="1">
            <a:off x="7463000" y="-417497"/>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7" name="Google Shape;577;p41"/>
          <p:cNvGrpSpPr/>
          <p:nvPr/>
        </p:nvGrpSpPr>
        <p:grpSpPr>
          <a:xfrm rot="10800000" flipH="1">
            <a:off x="324724" y="-271330"/>
            <a:ext cx="1265051" cy="1265051"/>
            <a:chOff x="3912750" y="637550"/>
            <a:chExt cx="947533" cy="947533"/>
          </a:xfrm>
        </p:grpSpPr>
        <p:sp>
          <p:nvSpPr>
            <p:cNvPr id="578" name="Google Shape;578;p4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4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0" name="Google Shape;580;p41"/>
          <p:cNvSpPr/>
          <p:nvPr/>
        </p:nvSpPr>
        <p:spPr>
          <a:xfrm rot="1205794">
            <a:off x="7274479" y="3684239"/>
            <a:ext cx="1255248" cy="1255213"/>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41"/>
          <p:cNvSpPr/>
          <p:nvPr/>
        </p:nvSpPr>
        <p:spPr>
          <a:xfrm rot="4432563">
            <a:off x="8298731" y="3767846"/>
            <a:ext cx="451679" cy="451718"/>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41"/>
          <p:cNvSpPr/>
          <p:nvPr/>
        </p:nvSpPr>
        <p:spPr>
          <a:xfrm rot="10800000" flipH="1">
            <a:off x="-344463" y="4461962"/>
            <a:ext cx="1125652" cy="1127635"/>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9"/>
        <p:cNvGrpSpPr/>
        <p:nvPr/>
      </p:nvGrpSpPr>
      <p:grpSpPr>
        <a:xfrm>
          <a:off x="0" y="0"/>
          <a:ext cx="0" cy="0"/>
          <a:chOff x="0" y="0"/>
          <a:chExt cx="0" cy="0"/>
        </a:xfrm>
      </p:grpSpPr>
      <p:sp>
        <p:nvSpPr>
          <p:cNvPr id="70" name="Google Shape;70;p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6"/>
          <p:cNvSpPr/>
          <p:nvPr/>
        </p:nvSpPr>
        <p:spPr>
          <a:xfrm rot="-5400000">
            <a:off x="3043631" y="-1248536"/>
            <a:ext cx="7437684" cy="508958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6"/>
          <p:cNvSpPr/>
          <p:nvPr/>
        </p:nvSpPr>
        <p:spPr>
          <a:xfrm flipH="1">
            <a:off x="-694314" y="453290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6"/>
          <p:cNvSpPr/>
          <p:nvPr/>
        </p:nvSpPr>
        <p:spPr>
          <a:xfrm flipH="1">
            <a:off x="7182512" y="-29594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6"/>
          <p:cNvSpPr/>
          <p:nvPr/>
        </p:nvSpPr>
        <p:spPr>
          <a:xfrm flipH="1">
            <a:off x="-347899"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6"/>
          <p:cNvSpPr/>
          <p:nvPr/>
        </p:nvSpPr>
        <p:spPr>
          <a:xfrm flipH="1">
            <a:off x="7869669" y="404979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6"/>
          <p:cNvSpPr/>
          <p:nvPr/>
        </p:nvSpPr>
        <p:spPr>
          <a:xfrm flipH="1">
            <a:off x="8234894"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 name="Google Shape;77;p6"/>
          <p:cNvGrpSpPr/>
          <p:nvPr/>
        </p:nvGrpSpPr>
        <p:grpSpPr>
          <a:xfrm flipH="1">
            <a:off x="2772852" y="4749732"/>
            <a:ext cx="1265051" cy="1265051"/>
            <a:chOff x="3912750" y="637550"/>
            <a:chExt cx="947533" cy="947533"/>
          </a:xfrm>
        </p:grpSpPr>
        <p:sp>
          <p:nvSpPr>
            <p:cNvPr id="78" name="Google Shape;78;p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 name="Google Shape;80;p6"/>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7"/>
          <p:cNvSpPr txBox="1">
            <a:spLocks noGrp="1"/>
          </p:cNvSpPr>
          <p:nvPr>
            <p:ph type="body" idx="1"/>
          </p:nvPr>
        </p:nvSpPr>
        <p:spPr>
          <a:xfrm>
            <a:off x="1001375" y="2356500"/>
            <a:ext cx="2848200" cy="11862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84" name="Google Shape;84;p7"/>
          <p:cNvSpPr/>
          <p:nvPr/>
        </p:nvSpPr>
        <p:spPr>
          <a:xfrm>
            <a:off x="4581969" y="4101491"/>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7"/>
          <p:cNvSpPr/>
          <p:nvPr/>
        </p:nvSpPr>
        <p:spPr>
          <a:xfrm>
            <a:off x="7530285" y="42871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7"/>
          <p:cNvSpPr/>
          <p:nvPr/>
        </p:nvSpPr>
        <p:spPr>
          <a:xfrm>
            <a:off x="-982991"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7"/>
          <p:cNvSpPr/>
          <p:nvPr/>
        </p:nvSpPr>
        <p:spPr>
          <a:xfrm>
            <a:off x="-177115" y="-52835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7"/>
          <p:cNvSpPr/>
          <p:nvPr/>
        </p:nvSpPr>
        <p:spPr>
          <a:xfrm>
            <a:off x="4450684" y="45820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7"/>
          <p:cNvSpPr/>
          <p:nvPr/>
        </p:nvSpPr>
        <p:spPr>
          <a:xfrm>
            <a:off x="7735444" y="-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7"/>
          <p:cNvSpPr/>
          <p:nvPr/>
        </p:nvSpPr>
        <p:spPr>
          <a:xfrm>
            <a:off x="7604159" y="4805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7"/>
          <p:cNvSpPr/>
          <p:nvPr/>
        </p:nvSpPr>
        <p:spPr>
          <a:xfrm>
            <a:off x="4807675" y="78863"/>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7"/>
          <p:cNvGrpSpPr/>
          <p:nvPr/>
        </p:nvGrpSpPr>
        <p:grpSpPr>
          <a:xfrm>
            <a:off x="-296676" y="4041820"/>
            <a:ext cx="1265051" cy="1265051"/>
            <a:chOff x="3912750" y="637550"/>
            <a:chExt cx="947533" cy="947533"/>
          </a:xfrm>
        </p:grpSpPr>
        <p:sp>
          <p:nvSpPr>
            <p:cNvPr id="93" name="Google Shape;93;p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7"/>
          <p:cNvSpPr/>
          <p:nvPr/>
        </p:nvSpPr>
        <p:spPr>
          <a:xfrm>
            <a:off x="2131335" y="1501350"/>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7"/>
          <p:cNvSpPr txBox="1">
            <a:spLocks noGrp="1"/>
          </p:cNvSpPr>
          <p:nvPr>
            <p:ph type="title"/>
          </p:nvPr>
        </p:nvSpPr>
        <p:spPr>
          <a:xfrm>
            <a:off x="968375" y="1600800"/>
            <a:ext cx="2914200" cy="755700"/>
          </a:xfrm>
          <a:prstGeom prst="rect">
            <a:avLst/>
          </a:prstGeom>
          <a:noFill/>
        </p:spPr>
        <p:txBody>
          <a:bodyPr spcFirstLastPara="1" wrap="square" lIns="91425" tIns="91425" rIns="91425" bIns="91425" anchor="ctr" anchorCtr="0">
            <a:noAutofit/>
          </a:bodyPr>
          <a:lstStyle>
            <a:lvl1pPr lvl="0">
              <a:spcBef>
                <a:spcPts val="0"/>
              </a:spcBef>
              <a:spcAft>
                <a:spcPts val="0"/>
              </a:spcAft>
              <a:buSzPts val="2200"/>
              <a:buNone/>
              <a:defRPr sz="5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8"/>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8"/>
          <p:cNvSpPr/>
          <p:nvPr/>
        </p:nvSpPr>
        <p:spPr>
          <a:xfrm>
            <a:off x="-574436" y="2914426"/>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8"/>
          <p:cNvSpPr/>
          <p:nvPr/>
        </p:nvSpPr>
        <p:spPr>
          <a:xfrm rot="10800000">
            <a:off x="3571510" y="-125557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8"/>
          <p:cNvSpPr/>
          <p:nvPr/>
        </p:nvSpPr>
        <p:spPr>
          <a:xfrm flipH="1">
            <a:off x="520161" y="439060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8"/>
          <p:cNvSpPr/>
          <p:nvPr/>
        </p:nvSpPr>
        <p:spPr>
          <a:xfrm flipH="1">
            <a:off x="520143" y="2205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8"/>
          <p:cNvSpPr/>
          <p:nvPr/>
        </p:nvSpPr>
        <p:spPr>
          <a:xfrm flipH="1">
            <a:off x="7714380" y="39935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8"/>
          <p:cNvSpPr/>
          <p:nvPr/>
        </p:nvSpPr>
        <p:spPr>
          <a:xfrm flipH="1">
            <a:off x="8010311" y="63754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8"/>
          <p:cNvSpPr/>
          <p:nvPr/>
        </p:nvSpPr>
        <p:spPr>
          <a:xfrm flipH="1">
            <a:off x="713230" y="192904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 name="Google Shape;106;p8"/>
          <p:cNvGrpSpPr/>
          <p:nvPr/>
        </p:nvGrpSpPr>
        <p:grpSpPr>
          <a:xfrm flipH="1">
            <a:off x="4671986" y="-275225"/>
            <a:ext cx="947533" cy="947533"/>
            <a:chOff x="3912750" y="637550"/>
            <a:chExt cx="947533" cy="947533"/>
          </a:xfrm>
        </p:grpSpPr>
        <p:sp>
          <p:nvSpPr>
            <p:cNvPr id="107" name="Google Shape;107;p8"/>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8"/>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8"/>
          <p:cNvSpPr/>
          <p:nvPr/>
        </p:nvSpPr>
        <p:spPr>
          <a:xfrm flipH="1">
            <a:off x="4799187"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8"/>
          <p:cNvSpPr txBox="1">
            <a:spLocks noGrp="1"/>
          </p:cNvSpPr>
          <p:nvPr>
            <p:ph type="title"/>
          </p:nvPr>
        </p:nvSpPr>
        <p:spPr>
          <a:xfrm>
            <a:off x="1496250" y="1152150"/>
            <a:ext cx="6151500" cy="283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0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9"/>
          <p:cNvSpPr/>
          <p:nvPr/>
        </p:nvSpPr>
        <p:spPr>
          <a:xfrm>
            <a:off x="-135549" y="-231484"/>
            <a:ext cx="8428467" cy="5606479"/>
          </a:xfrm>
          <a:custGeom>
            <a:avLst/>
            <a:gdLst/>
            <a:ahLst/>
            <a:cxnLst/>
            <a:rect l="l" t="t" r="r" b="b"/>
            <a:pathLst>
              <a:path w="104747" h="69676" extrusionOk="0">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9"/>
          <p:cNvSpPr txBox="1">
            <a:spLocks noGrp="1"/>
          </p:cNvSpPr>
          <p:nvPr>
            <p:ph type="body" idx="1"/>
          </p:nvPr>
        </p:nvSpPr>
        <p:spPr>
          <a:xfrm>
            <a:off x="4921525" y="1698825"/>
            <a:ext cx="3371400" cy="24858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15" name="Google Shape;115;p9"/>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9"/>
          <p:cNvSpPr/>
          <p:nvPr/>
        </p:nvSpPr>
        <p:spPr>
          <a:xfrm rot="10800000" flipH="1">
            <a:off x="7589970" y="-73060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9"/>
          <p:cNvSpPr/>
          <p:nvPr/>
        </p:nvSpPr>
        <p:spPr>
          <a:xfrm rot="10800000" flipH="1">
            <a:off x="8607386" y="157311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9"/>
          <p:cNvSpPr/>
          <p:nvPr/>
        </p:nvSpPr>
        <p:spPr>
          <a:xfrm rot="10800000" flipH="1">
            <a:off x="8292923" y="469178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9"/>
          <p:cNvSpPr/>
          <p:nvPr/>
        </p:nvSpPr>
        <p:spPr>
          <a:xfrm rot="10800000" flipH="1">
            <a:off x="4602945" y="4344791"/>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9"/>
          <p:cNvSpPr/>
          <p:nvPr/>
        </p:nvSpPr>
        <p:spPr>
          <a:xfrm rot="10800000" flipH="1">
            <a:off x="-823764" y="-4025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9"/>
          <p:cNvSpPr/>
          <p:nvPr/>
        </p:nvSpPr>
        <p:spPr>
          <a:xfrm>
            <a:off x="-262600" y="2415913"/>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 name="Google Shape;122;p9"/>
          <p:cNvGrpSpPr/>
          <p:nvPr/>
        </p:nvGrpSpPr>
        <p:grpSpPr>
          <a:xfrm>
            <a:off x="792449" y="4426795"/>
            <a:ext cx="1265051" cy="1265051"/>
            <a:chOff x="3912750" y="637550"/>
            <a:chExt cx="947533" cy="947533"/>
          </a:xfrm>
        </p:grpSpPr>
        <p:sp>
          <p:nvSpPr>
            <p:cNvPr id="123" name="Google Shape;123;p9"/>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9"/>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sp>
        <p:nvSpPr>
          <p:cNvPr id="126" name="Google Shape;126;p10"/>
          <p:cNvSpPr txBox="1">
            <a:spLocks noGrp="1"/>
          </p:cNvSpPr>
          <p:nvPr>
            <p:ph type="body" idx="1"/>
          </p:nvPr>
        </p:nvSpPr>
        <p:spPr>
          <a:xfrm>
            <a:off x="713100" y="3931300"/>
            <a:ext cx="7717800" cy="410100"/>
          </a:xfrm>
          <a:prstGeom prst="rect">
            <a:avLst/>
          </a:prstGeom>
          <a:no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2000">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1" Type="http://schemas.openxmlformats.org/officeDocument/2006/relationships/theme" Target="../theme/theme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0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2800"/>
              <a:buFont typeface="Montserrat" panose="00000500000000000000"/>
              <a:buNone/>
              <a:defRPr sz="28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a:spcBef>
                <a:spcPts val="0"/>
              </a:spcBef>
              <a:spcAft>
                <a:spcPts val="0"/>
              </a:spcAft>
              <a:buClr>
                <a:schemeClr val="lt2"/>
              </a:buClr>
              <a:buSzPts val="2800"/>
              <a:buFont typeface="Montserrat Black" panose="00000A00000000000000"/>
              <a:buNone/>
              <a:defRPr sz="2800">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lvl="2" algn="ctr">
              <a:spcBef>
                <a:spcPts val="0"/>
              </a:spcBef>
              <a:spcAft>
                <a:spcPts val="0"/>
              </a:spcAft>
              <a:buClr>
                <a:schemeClr val="lt2"/>
              </a:buClr>
              <a:buSzPts val="2800"/>
              <a:buFont typeface="Montserrat Black" panose="00000A00000000000000"/>
              <a:buNone/>
              <a:defRPr sz="2800">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lvl="3" algn="ctr">
              <a:spcBef>
                <a:spcPts val="0"/>
              </a:spcBef>
              <a:spcAft>
                <a:spcPts val="0"/>
              </a:spcAft>
              <a:buClr>
                <a:schemeClr val="lt2"/>
              </a:buClr>
              <a:buSzPts val="2800"/>
              <a:buFont typeface="Montserrat Black" panose="00000A00000000000000"/>
              <a:buNone/>
              <a:defRPr sz="2800">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lvl="4" algn="ctr">
              <a:spcBef>
                <a:spcPts val="0"/>
              </a:spcBef>
              <a:spcAft>
                <a:spcPts val="0"/>
              </a:spcAft>
              <a:buClr>
                <a:schemeClr val="lt2"/>
              </a:buClr>
              <a:buSzPts val="2800"/>
              <a:buFont typeface="Montserrat Black" panose="00000A00000000000000"/>
              <a:buNone/>
              <a:defRPr sz="2800">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lvl="5" algn="ctr">
              <a:spcBef>
                <a:spcPts val="0"/>
              </a:spcBef>
              <a:spcAft>
                <a:spcPts val="0"/>
              </a:spcAft>
              <a:buClr>
                <a:schemeClr val="lt2"/>
              </a:buClr>
              <a:buSzPts val="2800"/>
              <a:buFont typeface="Montserrat Black" panose="00000A00000000000000"/>
              <a:buNone/>
              <a:defRPr sz="2800">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lvl="6" algn="ctr">
              <a:spcBef>
                <a:spcPts val="0"/>
              </a:spcBef>
              <a:spcAft>
                <a:spcPts val="0"/>
              </a:spcAft>
              <a:buClr>
                <a:schemeClr val="lt2"/>
              </a:buClr>
              <a:buSzPts val="2800"/>
              <a:buFont typeface="Montserrat Black" panose="00000A00000000000000"/>
              <a:buNone/>
              <a:defRPr sz="2800">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lvl="7" algn="ctr">
              <a:spcBef>
                <a:spcPts val="0"/>
              </a:spcBef>
              <a:spcAft>
                <a:spcPts val="0"/>
              </a:spcAft>
              <a:buClr>
                <a:schemeClr val="lt2"/>
              </a:buClr>
              <a:buSzPts val="2800"/>
              <a:buFont typeface="Montserrat Black" panose="00000A00000000000000"/>
              <a:buNone/>
              <a:defRPr sz="2800">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lvl="8" algn="ctr">
              <a:spcBef>
                <a:spcPts val="0"/>
              </a:spcBef>
              <a:spcAft>
                <a:spcPts val="0"/>
              </a:spcAft>
              <a:buClr>
                <a:schemeClr val="lt2"/>
              </a:buClr>
              <a:buSzPts val="2800"/>
              <a:buFont typeface="Montserrat Black" panose="00000A00000000000000"/>
              <a:buNone/>
              <a:defRPr sz="2800">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p:txBody>
      </p:sp>
      <p:sp>
        <p:nvSpPr>
          <p:cNvPr id="7" name="Google Shape;7;p1"/>
          <p:cNvSpPr txBox="1">
            <a:spLocks noGrp="1"/>
          </p:cNvSpPr>
          <p:nvPr>
            <p:ph type="body" idx="1"/>
          </p:nvPr>
        </p:nvSpPr>
        <p:spPr>
          <a:xfrm>
            <a:off x="713225" y="1293075"/>
            <a:ext cx="7717500" cy="3315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panose="020B0704020202020204"/>
              <a:buChar char="●"/>
              <a:defRPr sz="1800">
                <a:solidFill>
                  <a:schemeClr val="lt1"/>
                </a:solidFill>
                <a:latin typeface="Quicksand" panose="020B0704020202020204"/>
                <a:ea typeface="Quicksand" panose="020B0704020202020204"/>
                <a:cs typeface="Quicksand" panose="020B0704020202020204"/>
                <a:sym typeface="Quicksand" panose="020B0704020202020204"/>
              </a:defRPr>
            </a:lvl1pPr>
            <a:lvl2pPr marL="914400" lvl="1" indent="-317500">
              <a:lnSpc>
                <a:spcPct val="115000"/>
              </a:lnSpc>
              <a:spcBef>
                <a:spcPts val="0"/>
              </a:spcBef>
              <a:spcAft>
                <a:spcPts val="0"/>
              </a:spcAft>
              <a:buClr>
                <a:schemeClr val="lt1"/>
              </a:buClr>
              <a:buSzPts val="1400"/>
              <a:buFont typeface="Quicksand" panose="020B0704020202020204"/>
              <a:buChar char="○"/>
              <a:defRPr>
                <a:solidFill>
                  <a:schemeClr val="lt1"/>
                </a:solidFill>
                <a:latin typeface="Quicksand" panose="020B0704020202020204"/>
                <a:ea typeface="Quicksand" panose="020B0704020202020204"/>
                <a:cs typeface="Quicksand" panose="020B0704020202020204"/>
                <a:sym typeface="Quicksand" panose="020B0704020202020204"/>
              </a:defRPr>
            </a:lvl2pPr>
            <a:lvl3pPr marL="1371600" lvl="2" indent="-317500">
              <a:lnSpc>
                <a:spcPct val="115000"/>
              </a:lnSpc>
              <a:spcBef>
                <a:spcPts val="0"/>
              </a:spcBef>
              <a:spcAft>
                <a:spcPts val="0"/>
              </a:spcAft>
              <a:buClr>
                <a:schemeClr val="lt1"/>
              </a:buClr>
              <a:buSzPts val="1400"/>
              <a:buFont typeface="Quicksand" panose="020B0704020202020204"/>
              <a:buChar char="■"/>
              <a:defRPr>
                <a:solidFill>
                  <a:schemeClr val="lt1"/>
                </a:solidFill>
                <a:latin typeface="Quicksand" panose="020B0704020202020204"/>
                <a:ea typeface="Quicksand" panose="020B0704020202020204"/>
                <a:cs typeface="Quicksand" panose="020B0704020202020204"/>
                <a:sym typeface="Quicksand" panose="020B0704020202020204"/>
              </a:defRPr>
            </a:lvl3pPr>
            <a:lvl4pPr marL="1828800" lvl="3" indent="-317500">
              <a:lnSpc>
                <a:spcPct val="115000"/>
              </a:lnSpc>
              <a:spcBef>
                <a:spcPts val="0"/>
              </a:spcBef>
              <a:spcAft>
                <a:spcPts val="0"/>
              </a:spcAft>
              <a:buClr>
                <a:schemeClr val="lt1"/>
              </a:buClr>
              <a:buSzPts val="1400"/>
              <a:buFont typeface="Quicksand" panose="020B0704020202020204"/>
              <a:buChar char="●"/>
              <a:defRPr>
                <a:solidFill>
                  <a:schemeClr val="lt1"/>
                </a:solidFill>
                <a:latin typeface="Quicksand" panose="020B0704020202020204"/>
                <a:ea typeface="Quicksand" panose="020B0704020202020204"/>
                <a:cs typeface="Quicksand" panose="020B0704020202020204"/>
                <a:sym typeface="Quicksand" panose="020B0704020202020204"/>
              </a:defRPr>
            </a:lvl4pPr>
            <a:lvl5pPr marL="2286000" lvl="4" indent="-317500">
              <a:lnSpc>
                <a:spcPct val="115000"/>
              </a:lnSpc>
              <a:spcBef>
                <a:spcPts val="0"/>
              </a:spcBef>
              <a:spcAft>
                <a:spcPts val="0"/>
              </a:spcAft>
              <a:buClr>
                <a:schemeClr val="lt1"/>
              </a:buClr>
              <a:buSzPts val="1400"/>
              <a:buFont typeface="Quicksand" panose="020B0704020202020204"/>
              <a:buChar char="○"/>
              <a:defRPr>
                <a:solidFill>
                  <a:schemeClr val="lt1"/>
                </a:solidFill>
                <a:latin typeface="Quicksand" panose="020B0704020202020204"/>
                <a:ea typeface="Quicksand" panose="020B0704020202020204"/>
                <a:cs typeface="Quicksand" panose="020B0704020202020204"/>
                <a:sym typeface="Quicksand" panose="020B0704020202020204"/>
              </a:defRPr>
            </a:lvl5pPr>
            <a:lvl6pPr marL="2743200" lvl="5" indent="-317500">
              <a:lnSpc>
                <a:spcPct val="115000"/>
              </a:lnSpc>
              <a:spcBef>
                <a:spcPts val="0"/>
              </a:spcBef>
              <a:spcAft>
                <a:spcPts val="0"/>
              </a:spcAft>
              <a:buClr>
                <a:schemeClr val="lt1"/>
              </a:buClr>
              <a:buSzPts val="1400"/>
              <a:buFont typeface="Quicksand" panose="020B0704020202020204"/>
              <a:buChar char="■"/>
              <a:defRPr>
                <a:solidFill>
                  <a:schemeClr val="lt1"/>
                </a:solidFill>
                <a:latin typeface="Quicksand" panose="020B0704020202020204"/>
                <a:ea typeface="Quicksand" panose="020B0704020202020204"/>
                <a:cs typeface="Quicksand" panose="020B0704020202020204"/>
                <a:sym typeface="Quicksand" panose="020B0704020202020204"/>
              </a:defRPr>
            </a:lvl6pPr>
            <a:lvl7pPr marL="3200400" lvl="6" indent="-317500">
              <a:lnSpc>
                <a:spcPct val="115000"/>
              </a:lnSpc>
              <a:spcBef>
                <a:spcPts val="0"/>
              </a:spcBef>
              <a:spcAft>
                <a:spcPts val="0"/>
              </a:spcAft>
              <a:buClr>
                <a:schemeClr val="lt1"/>
              </a:buClr>
              <a:buSzPts val="1400"/>
              <a:buFont typeface="Quicksand" panose="020B0704020202020204"/>
              <a:buChar char="●"/>
              <a:defRPr>
                <a:solidFill>
                  <a:schemeClr val="lt1"/>
                </a:solidFill>
                <a:latin typeface="Quicksand" panose="020B0704020202020204"/>
                <a:ea typeface="Quicksand" panose="020B0704020202020204"/>
                <a:cs typeface="Quicksand" panose="020B0704020202020204"/>
                <a:sym typeface="Quicksand" panose="020B0704020202020204"/>
              </a:defRPr>
            </a:lvl7pPr>
            <a:lvl8pPr marL="3657600" lvl="7" indent="-317500">
              <a:lnSpc>
                <a:spcPct val="115000"/>
              </a:lnSpc>
              <a:spcBef>
                <a:spcPts val="0"/>
              </a:spcBef>
              <a:spcAft>
                <a:spcPts val="0"/>
              </a:spcAft>
              <a:buClr>
                <a:schemeClr val="lt1"/>
              </a:buClr>
              <a:buSzPts val="1400"/>
              <a:buFont typeface="Quicksand" panose="020B0704020202020204"/>
              <a:buChar char="○"/>
              <a:defRPr>
                <a:solidFill>
                  <a:schemeClr val="lt1"/>
                </a:solidFill>
                <a:latin typeface="Quicksand" panose="020B0704020202020204"/>
                <a:ea typeface="Quicksand" panose="020B0704020202020204"/>
                <a:cs typeface="Quicksand" panose="020B0704020202020204"/>
                <a:sym typeface="Quicksand" panose="020B0704020202020204"/>
              </a:defRPr>
            </a:lvl8pPr>
            <a:lvl9pPr marL="4114800" lvl="8" indent="-317500">
              <a:lnSpc>
                <a:spcPct val="115000"/>
              </a:lnSpc>
              <a:spcBef>
                <a:spcPts val="0"/>
              </a:spcBef>
              <a:spcAft>
                <a:spcPts val="0"/>
              </a:spcAft>
              <a:buClr>
                <a:schemeClr val="lt1"/>
              </a:buClr>
              <a:buSzPts val="1400"/>
              <a:buFont typeface="Quicksand" panose="020B0704020202020204"/>
              <a:buChar char="■"/>
              <a:defRPr>
                <a:solidFill>
                  <a:schemeClr val="lt1"/>
                </a:solidFill>
                <a:latin typeface="Quicksand" panose="020B0704020202020204"/>
                <a:ea typeface="Quicksand" panose="020B0704020202020204"/>
                <a:cs typeface="Quicksand" panose="020B0704020202020204"/>
                <a:sym typeface="Quicksand" panose="020B07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5.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66"/>
        <p:cNvGrpSpPr/>
        <p:nvPr/>
      </p:nvGrpSpPr>
      <p:grpSpPr>
        <a:xfrm>
          <a:off x="0" y="0"/>
          <a:ext cx="0" cy="0"/>
          <a:chOff x="0" y="0"/>
          <a:chExt cx="0" cy="0"/>
        </a:xfrm>
      </p:grpSpPr>
      <p:sp>
        <p:nvSpPr>
          <p:cNvPr id="1267" name="Google Shape;1267;p87"/>
          <p:cNvSpPr txBox="1">
            <a:spLocks noGrp="1"/>
          </p:cNvSpPr>
          <p:nvPr>
            <p:ph type="ctrTitle"/>
          </p:nvPr>
        </p:nvSpPr>
        <p:spPr>
          <a:xfrm>
            <a:off x="-61595" y="1316355"/>
            <a:ext cx="5883275" cy="20408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sz="6600">
                <a:latin typeface="Times New Roman" panose="02020603050405020304" charset="0"/>
                <a:cs typeface="Times New Roman" panose="02020603050405020304" charset="0"/>
              </a:rPr>
              <a:t>SQLite </a:t>
            </a:r>
            <a:endParaRPr lang="vi-VN" altLang="en-GB" sz="6600">
              <a:latin typeface="Times New Roman" panose="02020603050405020304" charset="0"/>
              <a:cs typeface="Times New Roman" panose="02020603050405020304" charset="0"/>
            </a:endParaRPr>
          </a:p>
        </p:txBody>
      </p:sp>
      <p:sp>
        <p:nvSpPr>
          <p:cNvPr id="1268" name="Google Shape;1268;p87"/>
          <p:cNvSpPr txBox="1">
            <a:spLocks noGrp="1"/>
          </p:cNvSpPr>
          <p:nvPr>
            <p:ph type="subTitle" idx="1"/>
          </p:nvPr>
        </p:nvSpPr>
        <p:spPr>
          <a:xfrm>
            <a:off x="2252345" y="2948940"/>
            <a:ext cx="1256030" cy="6369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b="1">
                <a:latin typeface="Times New Roman" panose="02020603050405020304" charset="0"/>
                <a:cs typeface="Times New Roman" panose="02020603050405020304" charset="0"/>
              </a:rPr>
              <a:t>Nhóm 6</a:t>
            </a:r>
            <a:endParaRPr lang="vi-VN" altLang="en-GB" b="1">
              <a:latin typeface="Times New Roman" panose="02020603050405020304" charset="0"/>
              <a:cs typeface="Times New Roman" panose="02020603050405020304" charset="0"/>
            </a:endParaRPr>
          </a:p>
        </p:txBody>
      </p:sp>
      <p:grpSp>
        <p:nvGrpSpPr>
          <p:cNvPr id="1269" name="Google Shape;1269;p87"/>
          <p:cNvGrpSpPr/>
          <p:nvPr/>
        </p:nvGrpSpPr>
        <p:grpSpPr>
          <a:xfrm>
            <a:off x="5822035" y="210575"/>
            <a:ext cx="3769246" cy="3935960"/>
            <a:chOff x="4835245" y="605545"/>
            <a:chExt cx="3769246" cy="3935960"/>
          </a:xfrm>
        </p:grpSpPr>
        <p:sp>
          <p:nvSpPr>
            <p:cNvPr id="1270" name="Google Shape;1270;p87"/>
            <p:cNvSpPr/>
            <p:nvPr/>
          </p:nvSpPr>
          <p:spPr>
            <a:xfrm>
              <a:off x="6326148" y="750982"/>
              <a:ext cx="1632800" cy="3421657"/>
            </a:xfrm>
            <a:custGeom>
              <a:avLst/>
              <a:gdLst/>
              <a:ahLst/>
              <a:cxnLst/>
              <a:rect l="l" t="t" r="r" b="b"/>
              <a:pathLst>
                <a:path w="41977" h="87966" extrusionOk="0">
                  <a:moveTo>
                    <a:pt x="37144" y="87965"/>
                  </a:moveTo>
                  <a:lnTo>
                    <a:pt x="4833" y="87965"/>
                  </a:lnTo>
                  <a:cubicBezTo>
                    <a:pt x="2159" y="87965"/>
                    <a:pt x="0" y="85807"/>
                    <a:pt x="0" y="83132"/>
                  </a:cubicBezTo>
                  <a:lnTo>
                    <a:pt x="0" y="4833"/>
                  </a:lnTo>
                  <a:cubicBezTo>
                    <a:pt x="0" y="2158"/>
                    <a:pt x="2159" y="0"/>
                    <a:pt x="4833" y="0"/>
                  </a:cubicBezTo>
                  <a:lnTo>
                    <a:pt x="37144" y="0"/>
                  </a:lnTo>
                  <a:cubicBezTo>
                    <a:pt x="39819" y="0"/>
                    <a:pt x="41977" y="2158"/>
                    <a:pt x="41977" y="4833"/>
                  </a:cubicBezTo>
                  <a:lnTo>
                    <a:pt x="41977" y="83132"/>
                  </a:lnTo>
                  <a:cubicBezTo>
                    <a:pt x="41977" y="85807"/>
                    <a:pt x="39819" y="87965"/>
                    <a:pt x="37144" y="87965"/>
                  </a:cubicBezTo>
                  <a:close/>
                </a:path>
              </a:pathLst>
            </a:custGeom>
            <a:gradFill>
              <a:gsLst>
                <a:gs pos="0">
                  <a:schemeClr val="accent1"/>
                </a:gs>
                <a:gs pos="100000">
                  <a:schemeClr val="accent2"/>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87"/>
            <p:cNvSpPr/>
            <p:nvPr/>
          </p:nvSpPr>
          <p:spPr>
            <a:xfrm>
              <a:off x="6326148" y="974448"/>
              <a:ext cx="1632800" cy="39"/>
            </a:xfrm>
            <a:custGeom>
              <a:avLst/>
              <a:gdLst/>
              <a:ahLst/>
              <a:cxnLst/>
              <a:rect l="l" t="t" r="r" b="b"/>
              <a:pathLst>
                <a:path w="41977" h="1" fill="none" extrusionOk="0">
                  <a:moveTo>
                    <a:pt x="0" y="0"/>
                  </a:moveTo>
                  <a:lnTo>
                    <a:pt x="4197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87"/>
            <p:cNvSpPr/>
            <p:nvPr/>
          </p:nvSpPr>
          <p:spPr>
            <a:xfrm>
              <a:off x="6475125" y="833717"/>
              <a:ext cx="55585" cy="55623"/>
            </a:xfrm>
            <a:custGeom>
              <a:avLst/>
              <a:gdLst/>
              <a:ahLst/>
              <a:cxnLst/>
              <a:rect l="l" t="t" r="r" b="b"/>
              <a:pathLst>
                <a:path w="1429" h="1430" fill="none" extrusionOk="0">
                  <a:moveTo>
                    <a:pt x="1429" y="700"/>
                  </a:moveTo>
                  <a:cubicBezTo>
                    <a:pt x="1429" y="305"/>
                    <a:pt x="1095" y="1"/>
                    <a:pt x="699" y="1"/>
                  </a:cubicBezTo>
                  <a:cubicBezTo>
                    <a:pt x="304" y="1"/>
                    <a:pt x="0" y="305"/>
                    <a:pt x="0" y="700"/>
                  </a:cubicBezTo>
                  <a:cubicBezTo>
                    <a:pt x="0" y="1095"/>
                    <a:pt x="304" y="1430"/>
                    <a:pt x="699" y="1430"/>
                  </a:cubicBezTo>
                  <a:cubicBezTo>
                    <a:pt x="109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87"/>
            <p:cNvSpPr/>
            <p:nvPr/>
          </p:nvSpPr>
          <p:spPr>
            <a:xfrm>
              <a:off x="6582716" y="833717"/>
              <a:ext cx="56790" cy="55623"/>
            </a:xfrm>
            <a:custGeom>
              <a:avLst/>
              <a:gdLst/>
              <a:ahLst/>
              <a:cxnLst/>
              <a:rect l="l" t="t" r="r" b="b"/>
              <a:pathLst>
                <a:path w="1460" h="1430" fill="none" extrusionOk="0">
                  <a:moveTo>
                    <a:pt x="1459" y="700"/>
                  </a:moveTo>
                  <a:cubicBezTo>
                    <a:pt x="1459" y="305"/>
                    <a:pt x="1125" y="1"/>
                    <a:pt x="730" y="1"/>
                  </a:cubicBezTo>
                  <a:cubicBezTo>
                    <a:pt x="335" y="1"/>
                    <a:pt x="0" y="305"/>
                    <a:pt x="0" y="700"/>
                  </a:cubicBezTo>
                  <a:cubicBezTo>
                    <a:pt x="0" y="1095"/>
                    <a:pt x="335" y="1430"/>
                    <a:pt x="730" y="1430"/>
                  </a:cubicBezTo>
                  <a:cubicBezTo>
                    <a:pt x="1125" y="1430"/>
                    <a:pt x="1459" y="1095"/>
                    <a:pt x="145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87"/>
            <p:cNvSpPr/>
            <p:nvPr/>
          </p:nvSpPr>
          <p:spPr>
            <a:xfrm>
              <a:off x="6691473" y="833717"/>
              <a:ext cx="55623" cy="55623"/>
            </a:xfrm>
            <a:custGeom>
              <a:avLst/>
              <a:gdLst/>
              <a:ahLst/>
              <a:cxnLst/>
              <a:rect l="l" t="t" r="r" b="b"/>
              <a:pathLst>
                <a:path w="1430" h="1430" fill="none" extrusionOk="0">
                  <a:moveTo>
                    <a:pt x="1429" y="700"/>
                  </a:moveTo>
                  <a:cubicBezTo>
                    <a:pt x="1429" y="305"/>
                    <a:pt x="1125" y="1"/>
                    <a:pt x="730" y="1"/>
                  </a:cubicBezTo>
                  <a:cubicBezTo>
                    <a:pt x="335" y="1"/>
                    <a:pt x="1" y="305"/>
                    <a:pt x="1" y="700"/>
                  </a:cubicBezTo>
                  <a:cubicBezTo>
                    <a:pt x="1" y="1095"/>
                    <a:pt x="335" y="1430"/>
                    <a:pt x="730" y="1430"/>
                  </a:cubicBezTo>
                  <a:cubicBezTo>
                    <a:pt x="112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87"/>
            <p:cNvSpPr/>
            <p:nvPr/>
          </p:nvSpPr>
          <p:spPr>
            <a:xfrm>
              <a:off x="6416001" y="1588057"/>
              <a:ext cx="1453094" cy="383101"/>
            </a:xfrm>
            <a:custGeom>
              <a:avLst/>
              <a:gdLst/>
              <a:ahLst/>
              <a:cxnLst/>
              <a:rect l="l" t="t" r="r" b="b"/>
              <a:pathLst>
                <a:path w="37357" h="9849" fill="none" extrusionOk="0">
                  <a:moveTo>
                    <a:pt x="35624" y="9848"/>
                  </a:moveTo>
                  <a:lnTo>
                    <a:pt x="1733" y="9848"/>
                  </a:lnTo>
                  <a:cubicBezTo>
                    <a:pt x="760" y="9848"/>
                    <a:pt x="0" y="9089"/>
                    <a:pt x="0" y="8116"/>
                  </a:cubicBezTo>
                  <a:lnTo>
                    <a:pt x="0" y="1763"/>
                  </a:lnTo>
                  <a:cubicBezTo>
                    <a:pt x="0" y="791"/>
                    <a:pt x="760" y="0"/>
                    <a:pt x="1733" y="0"/>
                  </a:cubicBezTo>
                  <a:lnTo>
                    <a:pt x="35624" y="0"/>
                  </a:lnTo>
                  <a:cubicBezTo>
                    <a:pt x="36597" y="0"/>
                    <a:pt x="37357" y="791"/>
                    <a:pt x="37357" y="1763"/>
                  </a:cubicBezTo>
                  <a:lnTo>
                    <a:pt x="37357" y="8116"/>
                  </a:lnTo>
                  <a:cubicBezTo>
                    <a:pt x="37357" y="9089"/>
                    <a:pt x="36597" y="9848"/>
                    <a:pt x="35624" y="984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87"/>
            <p:cNvSpPr/>
            <p:nvPr/>
          </p:nvSpPr>
          <p:spPr>
            <a:xfrm>
              <a:off x="6825086" y="1703932"/>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87"/>
            <p:cNvSpPr/>
            <p:nvPr/>
          </p:nvSpPr>
          <p:spPr>
            <a:xfrm>
              <a:off x="6825086" y="1781961"/>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87"/>
            <p:cNvSpPr/>
            <p:nvPr/>
          </p:nvSpPr>
          <p:spPr>
            <a:xfrm>
              <a:off x="6825086" y="1861156"/>
              <a:ext cx="806384" cy="39"/>
            </a:xfrm>
            <a:custGeom>
              <a:avLst/>
              <a:gdLst/>
              <a:ahLst/>
              <a:cxnLst/>
              <a:rect l="l" t="t" r="r" b="b"/>
              <a:pathLst>
                <a:path w="20731" h="1" fill="none" extrusionOk="0">
                  <a:moveTo>
                    <a:pt x="0" y="1"/>
                  </a:moveTo>
                  <a:lnTo>
                    <a:pt x="2073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87"/>
            <p:cNvSpPr/>
            <p:nvPr/>
          </p:nvSpPr>
          <p:spPr>
            <a:xfrm>
              <a:off x="6503481" y="1657800"/>
              <a:ext cx="245988" cy="244782"/>
            </a:xfrm>
            <a:custGeom>
              <a:avLst/>
              <a:gdLst/>
              <a:ahLst/>
              <a:cxnLst/>
              <a:rect l="l" t="t" r="r" b="b"/>
              <a:pathLst>
                <a:path w="6324" h="6293" fill="none" extrusionOk="0">
                  <a:moveTo>
                    <a:pt x="6323" y="3131"/>
                  </a:moveTo>
                  <a:cubicBezTo>
                    <a:pt x="6323" y="4894"/>
                    <a:pt x="4894" y="6293"/>
                    <a:pt x="3162" y="6293"/>
                  </a:cubicBezTo>
                  <a:cubicBezTo>
                    <a:pt x="1429" y="6293"/>
                    <a:pt x="1" y="4894"/>
                    <a:pt x="1" y="3131"/>
                  </a:cubicBezTo>
                  <a:cubicBezTo>
                    <a:pt x="1" y="1399"/>
                    <a:pt x="1429" y="1"/>
                    <a:pt x="3162" y="1"/>
                  </a:cubicBezTo>
                  <a:cubicBezTo>
                    <a:pt x="4894" y="1"/>
                    <a:pt x="6323" y="1399"/>
                    <a:pt x="6323" y="313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87"/>
            <p:cNvSpPr/>
            <p:nvPr/>
          </p:nvSpPr>
          <p:spPr>
            <a:xfrm>
              <a:off x="6568518" y="1711012"/>
              <a:ext cx="115915" cy="120621"/>
            </a:xfrm>
            <a:custGeom>
              <a:avLst/>
              <a:gdLst/>
              <a:ahLst/>
              <a:cxnLst/>
              <a:rect l="l" t="t" r="r" b="b"/>
              <a:pathLst>
                <a:path w="2980" h="3101" fill="none" extrusionOk="0">
                  <a:moveTo>
                    <a:pt x="2979" y="3101"/>
                  </a:moveTo>
                  <a:cubicBezTo>
                    <a:pt x="2979" y="2402"/>
                    <a:pt x="2523" y="1703"/>
                    <a:pt x="1915" y="1459"/>
                  </a:cubicBezTo>
                  <a:cubicBezTo>
                    <a:pt x="2128" y="1338"/>
                    <a:pt x="2280" y="1064"/>
                    <a:pt x="2280" y="791"/>
                  </a:cubicBezTo>
                  <a:cubicBezTo>
                    <a:pt x="2280" y="365"/>
                    <a:pt x="1946" y="0"/>
                    <a:pt x="1490" y="0"/>
                  </a:cubicBezTo>
                  <a:cubicBezTo>
                    <a:pt x="1034" y="0"/>
                    <a:pt x="700" y="365"/>
                    <a:pt x="700" y="791"/>
                  </a:cubicBezTo>
                  <a:cubicBezTo>
                    <a:pt x="700" y="1064"/>
                    <a:pt x="852" y="1338"/>
                    <a:pt x="1064" y="1459"/>
                  </a:cubicBezTo>
                  <a:cubicBezTo>
                    <a:pt x="456" y="1703"/>
                    <a:pt x="1" y="240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87"/>
            <p:cNvSpPr/>
            <p:nvPr/>
          </p:nvSpPr>
          <p:spPr>
            <a:xfrm>
              <a:off x="6416001" y="2052687"/>
              <a:ext cx="1453094" cy="383101"/>
            </a:xfrm>
            <a:custGeom>
              <a:avLst/>
              <a:gdLst/>
              <a:ahLst/>
              <a:cxnLst/>
              <a:rect l="l" t="t" r="r" b="b"/>
              <a:pathLst>
                <a:path w="37357" h="9849" fill="none" extrusionOk="0">
                  <a:moveTo>
                    <a:pt x="35624" y="9849"/>
                  </a:moveTo>
                  <a:lnTo>
                    <a:pt x="1733" y="9849"/>
                  </a:lnTo>
                  <a:cubicBezTo>
                    <a:pt x="760" y="9849"/>
                    <a:pt x="0" y="9059"/>
                    <a:pt x="0" y="8116"/>
                  </a:cubicBezTo>
                  <a:lnTo>
                    <a:pt x="0" y="1733"/>
                  </a:lnTo>
                  <a:cubicBezTo>
                    <a:pt x="0" y="791"/>
                    <a:pt x="760" y="1"/>
                    <a:pt x="1733" y="1"/>
                  </a:cubicBezTo>
                  <a:lnTo>
                    <a:pt x="35624" y="1"/>
                  </a:lnTo>
                  <a:cubicBezTo>
                    <a:pt x="36597" y="1"/>
                    <a:pt x="37357" y="791"/>
                    <a:pt x="37357" y="1733"/>
                  </a:cubicBezTo>
                  <a:lnTo>
                    <a:pt x="37357" y="8116"/>
                  </a:lnTo>
                  <a:cubicBezTo>
                    <a:pt x="37357" y="9059"/>
                    <a:pt x="36597" y="9849"/>
                    <a:pt x="35624" y="984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87"/>
            <p:cNvSpPr/>
            <p:nvPr/>
          </p:nvSpPr>
          <p:spPr>
            <a:xfrm>
              <a:off x="6825086" y="2167396"/>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87"/>
            <p:cNvSpPr/>
            <p:nvPr/>
          </p:nvSpPr>
          <p:spPr>
            <a:xfrm>
              <a:off x="6825086" y="2246591"/>
              <a:ext cx="942331" cy="39"/>
            </a:xfrm>
            <a:custGeom>
              <a:avLst/>
              <a:gdLst/>
              <a:ahLst/>
              <a:cxnLst/>
              <a:rect l="l" t="t" r="r" b="b"/>
              <a:pathLst>
                <a:path w="24226" h="1" fill="none" extrusionOk="0">
                  <a:moveTo>
                    <a:pt x="0" y="1"/>
                  </a:moveTo>
                  <a:lnTo>
                    <a:pt x="24226"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87"/>
            <p:cNvSpPr/>
            <p:nvPr/>
          </p:nvSpPr>
          <p:spPr>
            <a:xfrm>
              <a:off x="6825086" y="2325825"/>
              <a:ext cx="431568" cy="39"/>
            </a:xfrm>
            <a:custGeom>
              <a:avLst/>
              <a:gdLst/>
              <a:ahLst/>
              <a:cxnLst/>
              <a:rect l="l" t="t" r="r" b="b"/>
              <a:pathLst>
                <a:path w="11095" h="1" fill="none" extrusionOk="0">
                  <a:moveTo>
                    <a:pt x="0"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87"/>
            <p:cNvSpPr/>
            <p:nvPr/>
          </p:nvSpPr>
          <p:spPr>
            <a:xfrm>
              <a:off x="6486950" y="2104732"/>
              <a:ext cx="279051" cy="279051"/>
            </a:xfrm>
            <a:custGeom>
              <a:avLst/>
              <a:gdLst/>
              <a:ahLst/>
              <a:cxnLst/>
              <a:rect l="l" t="t" r="r" b="b"/>
              <a:pathLst>
                <a:path w="7174" h="7174" fill="none" extrusionOk="0">
                  <a:moveTo>
                    <a:pt x="4894" y="699"/>
                  </a:moveTo>
                  <a:cubicBezTo>
                    <a:pt x="6475" y="1429"/>
                    <a:pt x="7174" y="3283"/>
                    <a:pt x="6475" y="4863"/>
                  </a:cubicBezTo>
                  <a:cubicBezTo>
                    <a:pt x="5745" y="6474"/>
                    <a:pt x="3891" y="7174"/>
                    <a:pt x="2310" y="6474"/>
                  </a:cubicBezTo>
                  <a:cubicBezTo>
                    <a:pt x="699" y="5745"/>
                    <a:pt x="0" y="3891"/>
                    <a:pt x="699" y="2310"/>
                  </a:cubicBezTo>
                  <a:cubicBezTo>
                    <a:pt x="1429" y="699"/>
                    <a:pt x="3283" y="0"/>
                    <a:pt x="4894" y="6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87"/>
            <p:cNvSpPr/>
            <p:nvPr/>
          </p:nvSpPr>
          <p:spPr>
            <a:xfrm>
              <a:off x="6568518" y="2174475"/>
              <a:ext cx="115915" cy="120621"/>
            </a:xfrm>
            <a:custGeom>
              <a:avLst/>
              <a:gdLst/>
              <a:ahLst/>
              <a:cxnLst/>
              <a:rect l="l" t="t" r="r" b="b"/>
              <a:pathLst>
                <a:path w="2980" h="3101" fill="none" extrusionOk="0">
                  <a:moveTo>
                    <a:pt x="2979" y="3101"/>
                  </a:moveTo>
                  <a:cubicBezTo>
                    <a:pt x="2979" y="2432"/>
                    <a:pt x="2523" y="1733"/>
                    <a:pt x="1915" y="1490"/>
                  </a:cubicBezTo>
                  <a:cubicBezTo>
                    <a:pt x="2128" y="1338"/>
                    <a:pt x="2280" y="1095"/>
                    <a:pt x="2280" y="821"/>
                  </a:cubicBezTo>
                  <a:cubicBezTo>
                    <a:pt x="2280" y="365"/>
                    <a:pt x="1946" y="1"/>
                    <a:pt x="1490" y="1"/>
                  </a:cubicBezTo>
                  <a:cubicBezTo>
                    <a:pt x="1034" y="1"/>
                    <a:pt x="700" y="365"/>
                    <a:pt x="700" y="821"/>
                  </a:cubicBezTo>
                  <a:cubicBezTo>
                    <a:pt x="700" y="1095"/>
                    <a:pt x="852" y="1338"/>
                    <a:pt x="1064" y="1490"/>
                  </a:cubicBezTo>
                  <a:cubicBezTo>
                    <a:pt x="456" y="1733"/>
                    <a:pt x="1" y="243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87"/>
            <p:cNvSpPr/>
            <p:nvPr/>
          </p:nvSpPr>
          <p:spPr>
            <a:xfrm>
              <a:off x="7436321" y="1067841"/>
              <a:ext cx="432774" cy="433941"/>
            </a:xfrm>
            <a:custGeom>
              <a:avLst/>
              <a:gdLst/>
              <a:ahLst/>
              <a:cxnLst/>
              <a:rect l="l" t="t" r="r" b="b"/>
              <a:pathLst>
                <a:path w="11126" h="11156" fill="none" extrusionOk="0">
                  <a:moveTo>
                    <a:pt x="9150" y="11155"/>
                  </a:moveTo>
                  <a:lnTo>
                    <a:pt x="1946" y="11155"/>
                  </a:lnTo>
                  <a:cubicBezTo>
                    <a:pt x="882" y="11155"/>
                    <a:pt x="1" y="10274"/>
                    <a:pt x="1" y="9180"/>
                  </a:cubicBezTo>
                  <a:lnTo>
                    <a:pt x="1" y="1976"/>
                  </a:lnTo>
                  <a:cubicBezTo>
                    <a:pt x="1" y="882"/>
                    <a:pt x="882" y="0"/>
                    <a:pt x="1946" y="0"/>
                  </a:cubicBezTo>
                  <a:lnTo>
                    <a:pt x="9150" y="0"/>
                  </a:lnTo>
                  <a:cubicBezTo>
                    <a:pt x="10244" y="0"/>
                    <a:pt x="11126" y="882"/>
                    <a:pt x="11126" y="1976"/>
                  </a:cubicBezTo>
                  <a:lnTo>
                    <a:pt x="11126" y="9180"/>
                  </a:lnTo>
                  <a:cubicBezTo>
                    <a:pt x="11126"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87"/>
            <p:cNvSpPr/>
            <p:nvPr/>
          </p:nvSpPr>
          <p:spPr>
            <a:xfrm>
              <a:off x="7530920" y="1163607"/>
              <a:ext cx="243615" cy="242409"/>
            </a:xfrm>
            <a:custGeom>
              <a:avLst/>
              <a:gdLst/>
              <a:ahLst/>
              <a:cxnLst/>
              <a:rect l="l" t="t" r="r" b="b"/>
              <a:pathLst>
                <a:path w="6263" h="6232" fill="none" extrusionOk="0">
                  <a:moveTo>
                    <a:pt x="6019" y="2888"/>
                  </a:moveTo>
                  <a:lnTo>
                    <a:pt x="6262" y="2706"/>
                  </a:lnTo>
                  <a:lnTo>
                    <a:pt x="6141" y="2250"/>
                  </a:lnTo>
                  <a:lnTo>
                    <a:pt x="5867" y="2158"/>
                  </a:lnTo>
                  <a:cubicBezTo>
                    <a:pt x="5776" y="1885"/>
                    <a:pt x="5654" y="1672"/>
                    <a:pt x="5533" y="1459"/>
                  </a:cubicBezTo>
                  <a:lnTo>
                    <a:pt x="5624" y="1216"/>
                  </a:lnTo>
                  <a:lnTo>
                    <a:pt x="5320" y="851"/>
                  </a:lnTo>
                  <a:lnTo>
                    <a:pt x="5016" y="912"/>
                  </a:lnTo>
                  <a:cubicBezTo>
                    <a:pt x="4834" y="730"/>
                    <a:pt x="4621" y="578"/>
                    <a:pt x="4378" y="487"/>
                  </a:cubicBezTo>
                  <a:lnTo>
                    <a:pt x="4347" y="213"/>
                  </a:lnTo>
                  <a:lnTo>
                    <a:pt x="3891" y="61"/>
                  </a:lnTo>
                  <a:lnTo>
                    <a:pt x="3679" y="243"/>
                  </a:lnTo>
                  <a:cubicBezTo>
                    <a:pt x="3405" y="213"/>
                    <a:pt x="3162" y="183"/>
                    <a:pt x="2888" y="213"/>
                  </a:cubicBezTo>
                  <a:lnTo>
                    <a:pt x="2736" y="0"/>
                  </a:lnTo>
                  <a:lnTo>
                    <a:pt x="2250" y="91"/>
                  </a:lnTo>
                  <a:lnTo>
                    <a:pt x="2159" y="365"/>
                  </a:lnTo>
                  <a:cubicBezTo>
                    <a:pt x="1916" y="456"/>
                    <a:pt x="1672" y="578"/>
                    <a:pt x="1460" y="699"/>
                  </a:cubicBezTo>
                  <a:lnTo>
                    <a:pt x="1216" y="608"/>
                  </a:lnTo>
                  <a:lnTo>
                    <a:pt x="852" y="943"/>
                  </a:lnTo>
                  <a:lnTo>
                    <a:pt x="913" y="1216"/>
                  </a:lnTo>
                  <a:cubicBezTo>
                    <a:pt x="761" y="1399"/>
                    <a:pt x="609" y="1642"/>
                    <a:pt x="487" y="1854"/>
                  </a:cubicBezTo>
                  <a:lnTo>
                    <a:pt x="213" y="1885"/>
                  </a:lnTo>
                  <a:lnTo>
                    <a:pt x="61" y="2371"/>
                  </a:lnTo>
                  <a:lnTo>
                    <a:pt x="274" y="2554"/>
                  </a:lnTo>
                  <a:cubicBezTo>
                    <a:pt x="213" y="2827"/>
                    <a:pt x="213" y="3070"/>
                    <a:pt x="213" y="3344"/>
                  </a:cubicBezTo>
                  <a:lnTo>
                    <a:pt x="1" y="3526"/>
                  </a:lnTo>
                  <a:lnTo>
                    <a:pt x="92" y="3982"/>
                  </a:lnTo>
                  <a:lnTo>
                    <a:pt x="365" y="4073"/>
                  </a:lnTo>
                  <a:cubicBezTo>
                    <a:pt x="457" y="4316"/>
                    <a:pt x="578" y="4560"/>
                    <a:pt x="730" y="4772"/>
                  </a:cubicBezTo>
                  <a:lnTo>
                    <a:pt x="639" y="5016"/>
                  </a:lnTo>
                  <a:lnTo>
                    <a:pt x="943" y="5380"/>
                  </a:lnTo>
                  <a:lnTo>
                    <a:pt x="1216" y="5320"/>
                  </a:lnTo>
                  <a:cubicBezTo>
                    <a:pt x="1429" y="5472"/>
                    <a:pt x="1642" y="5623"/>
                    <a:pt x="1885" y="5745"/>
                  </a:cubicBezTo>
                  <a:lnTo>
                    <a:pt x="1916" y="6019"/>
                  </a:lnTo>
                  <a:lnTo>
                    <a:pt x="2372" y="6171"/>
                  </a:lnTo>
                  <a:lnTo>
                    <a:pt x="2584" y="5958"/>
                  </a:lnTo>
                  <a:cubicBezTo>
                    <a:pt x="2827" y="6019"/>
                    <a:pt x="3101" y="6019"/>
                    <a:pt x="3375" y="6019"/>
                  </a:cubicBezTo>
                  <a:lnTo>
                    <a:pt x="3527" y="6231"/>
                  </a:lnTo>
                  <a:lnTo>
                    <a:pt x="4013" y="6140"/>
                  </a:lnTo>
                  <a:lnTo>
                    <a:pt x="4104" y="5867"/>
                  </a:lnTo>
                  <a:cubicBezTo>
                    <a:pt x="4347" y="5775"/>
                    <a:pt x="4560" y="5654"/>
                    <a:pt x="4773" y="5502"/>
                  </a:cubicBezTo>
                  <a:lnTo>
                    <a:pt x="5046" y="5623"/>
                  </a:lnTo>
                  <a:lnTo>
                    <a:pt x="5411" y="5289"/>
                  </a:lnTo>
                  <a:lnTo>
                    <a:pt x="5320" y="5016"/>
                  </a:lnTo>
                  <a:cubicBezTo>
                    <a:pt x="5502" y="4803"/>
                    <a:pt x="5654" y="4590"/>
                    <a:pt x="5745" y="4347"/>
                  </a:cubicBezTo>
                  <a:lnTo>
                    <a:pt x="6019" y="4316"/>
                  </a:lnTo>
                  <a:lnTo>
                    <a:pt x="6171" y="3861"/>
                  </a:lnTo>
                  <a:lnTo>
                    <a:pt x="5989" y="3648"/>
                  </a:lnTo>
                  <a:cubicBezTo>
                    <a:pt x="6049" y="3405"/>
                    <a:pt x="6049" y="3131"/>
                    <a:pt x="6019" y="2888"/>
                  </a:cubicBezTo>
                  <a:close/>
                  <a:moveTo>
                    <a:pt x="3131" y="4225"/>
                  </a:moveTo>
                  <a:cubicBezTo>
                    <a:pt x="2493" y="4225"/>
                    <a:pt x="2007" y="3739"/>
                    <a:pt x="2007" y="3101"/>
                  </a:cubicBezTo>
                  <a:cubicBezTo>
                    <a:pt x="2007" y="2493"/>
                    <a:pt x="2493" y="1976"/>
                    <a:pt x="3131" y="1976"/>
                  </a:cubicBezTo>
                  <a:cubicBezTo>
                    <a:pt x="3739" y="1976"/>
                    <a:pt x="4256" y="2493"/>
                    <a:pt x="4256" y="3101"/>
                  </a:cubicBezTo>
                  <a:cubicBezTo>
                    <a:pt x="4256" y="3739"/>
                    <a:pt x="3739" y="4225"/>
                    <a:pt x="3131" y="4225"/>
                  </a:cubicBezTo>
                  <a:close/>
                  <a:moveTo>
                    <a:pt x="3131" y="4712"/>
                  </a:moveTo>
                  <a:cubicBezTo>
                    <a:pt x="2250" y="4712"/>
                    <a:pt x="1520" y="3982"/>
                    <a:pt x="1520" y="3101"/>
                  </a:cubicBezTo>
                  <a:cubicBezTo>
                    <a:pt x="1520" y="2219"/>
                    <a:pt x="2250" y="1520"/>
                    <a:pt x="3131" y="1520"/>
                  </a:cubicBezTo>
                  <a:cubicBezTo>
                    <a:pt x="4013" y="1520"/>
                    <a:pt x="4742" y="2219"/>
                    <a:pt x="4742" y="3101"/>
                  </a:cubicBezTo>
                  <a:cubicBezTo>
                    <a:pt x="4742" y="3982"/>
                    <a:pt x="4013" y="4712"/>
                    <a:pt x="3131" y="471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87"/>
            <p:cNvSpPr/>
            <p:nvPr/>
          </p:nvSpPr>
          <p:spPr>
            <a:xfrm>
              <a:off x="6925597" y="1067841"/>
              <a:ext cx="433941" cy="433941"/>
            </a:xfrm>
            <a:custGeom>
              <a:avLst/>
              <a:gdLst/>
              <a:ahLst/>
              <a:cxnLst/>
              <a:rect l="l" t="t" r="r" b="b"/>
              <a:pathLst>
                <a:path w="11156" h="11156" fill="none" extrusionOk="0">
                  <a:moveTo>
                    <a:pt x="9180" y="11155"/>
                  </a:moveTo>
                  <a:lnTo>
                    <a:pt x="1976" y="11155"/>
                  </a:lnTo>
                  <a:cubicBezTo>
                    <a:pt x="882" y="11155"/>
                    <a:pt x="0" y="10274"/>
                    <a:pt x="0" y="9180"/>
                  </a:cubicBezTo>
                  <a:lnTo>
                    <a:pt x="0" y="1976"/>
                  </a:lnTo>
                  <a:cubicBezTo>
                    <a:pt x="0" y="882"/>
                    <a:pt x="882" y="0"/>
                    <a:pt x="1976" y="0"/>
                  </a:cubicBezTo>
                  <a:lnTo>
                    <a:pt x="9180" y="0"/>
                  </a:lnTo>
                  <a:cubicBezTo>
                    <a:pt x="10274" y="0"/>
                    <a:pt x="11155" y="882"/>
                    <a:pt x="11155" y="1976"/>
                  </a:cubicBezTo>
                  <a:lnTo>
                    <a:pt x="11155" y="9180"/>
                  </a:lnTo>
                  <a:cubicBezTo>
                    <a:pt x="11155" y="10274"/>
                    <a:pt x="10274" y="11155"/>
                    <a:pt x="918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87"/>
            <p:cNvSpPr/>
            <p:nvPr/>
          </p:nvSpPr>
          <p:spPr>
            <a:xfrm>
              <a:off x="6996507" y="1222731"/>
              <a:ext cx="286169" cy="166715"/>
            </a:xfrm>
            <a:custGeom>
              <a:avLst/>
              <a:gdLst/>
              <a:ahLst/>
              <a:cxnLst/>
              <a:rect l="l" t="t" r="r" b="b"/>
              <a:pathLst>
                <a:path w="7357" h="4286" fill="none" extrusionOk="0">
                  <a:moveTo>
                    <a:pt x="7357" y="4286"/>
                  </a:moveTo>
                  <a:lnTo>
                    <a:pt x="1" y="4286"/>
                  </a:lnTo>
                  <a:lnTo>
                    <a:pt x="2919" y="0"/>
                  </a:lnTo>
                  <a:lnTo>
                    <a:pt x="4651" y="3040"/>
                  </a:lnTo>
                  <a:lnTo>
                    <a:pt x="5746" y="133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87"/>
            <p:cNvSpPr/>
            <p:nvPr/>
          </p:nvSpPr>
          <p:spPr>
            <a:xfrm>
              <a:off x="7175047" y="1171892"/>
              <a:ext cx="50878" cy="50878"/>
            </a:xfrm>
            <a:custGeom>
              <a:avLst/>
              <a:gdLst/>
              <a:ahLst/>
              <a:cxnLst/>
              <a:rect l="l" t="t" r="r" b="b"/>
              <a:pathLst>
                <a:path w="1308" h="1308" fill="none" extrusionOk="0">
                  <a:moveTo>
                    <a:pt x="1308" y="669"/>
                  </a:moveTo>
                  <a:cubicBezTo>
                    <a:pt x="1308" y="304"/>
                    <a:pt x="1034" y="0"/>
                    <a:pt x="669" y="0"/>
                  </a:cubicBezTo>
                  <a:cubicBezTo>
                    <a:pt x="304" y="0"/>
                    <a:pt x="1" y="304"/>
                    <a:pt x="1" y="669"/>
                  </a:cubicBezTo>
                  <a:cubicBezTo>
                    <a:pt x="1" y="1034"/>
                    <a:pt x="304" y="1307"/>
                    <a:pt x="669" y="1307"/>
                  </a:cubicBezTo>
                  <a:cubicBezTo>
                    <a:pt x="1034" y="1307"/>
                    <a:pt x="1308" y="1034"/>
                    <a:pt x="1308" y="66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87"/>
            <p:cNvSpPr/>
            <p:nvPr/>
          </p:nvSpPr>
          <p:spPr>
            <a:xfrm>
              <a:off x="6416001" y="1067841"/>
              <a:ext cx="432774" cy="433941"/>
            </a:xfrm>
            <a:custGeom>
              <a:avLst/>
              <a:gdLst/>
              <a:ahLst/>
              <a:cxnLst/>
              <a:rect l="l" t="t" r="r" b="b"/>
              <a:pathLst>
                <a:path w="11126" h="11156" fill="none" extrusionOk="0">
                  <a:moveTo>
                    <a:pt x="9150" y="11155"/>
                  </a:moveTo>
                  <a:lnTo>
                    <a:pt x="1946" y="11155"/>
                  </a:lnTo>
                  <a:cubicBezTo>
                    <a:pt x="882" y="11155"/>
                    <a:pt x="0" y="10274"/>
                    <a:pt x="0" y="9180"/>
                  </a:cubicBezTo>
                  <a:lnTo>
                    <a:pt x="0" y="1976"/>
                  </a:lnTo>
                  <a:cubicBezTo>
                    <a:pt x="0" y="882"/>
                    <a:pt x="882" y="0"/>
                    <a:pt x="1946" y="0"/>
                  </a:cubicBezTo>
                  <a:lnTo>
                    <a:pt x="9150" y="0"/>
                  </a:lnTo>
                  <a:cubicBezTo>
                    <a:pt x="10244" y="0"/>
                    <a:pt x="11125" y="882"/>
                    <a:pt x="11125" y="1976"/>
                  </a:cubicBezTo>
                  <a:lnTo>
                    <a:pt x="11125" y="9180"/>
                  </a:lnTo>
                  <a:cubicBezTo>
                    <a:pt x="11125"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87"/>
            <p:cNvSpPr/>
            <p:nvPr/>
          </p:nvSpPr>
          <p:spPr>
            <a:xfrm>
              <a:off x="6523591" y="1209701"/>
              <a:ext cx="217593" cy="151389"/>
            </a:xfrm>
            <a:custGeom>
              <a:avLst/>
              <a:gdLst/>
              <a:ahLst/>
              <a:cxnLst/>
              <a:rect l="l" t="t" r="r" b="b"/>
              <a:pathLst>
                <a:path w="5594" h="3892" fill="none" extrusionOk="0">
                  <a:moveTo>
                    <a:pt x="1" y="1"/>
                  </a:moveTo>
                  <a:lnTo>
                    <a:pt x="5593" y="1"/>
                  </a:lnTo>
                  <a:lnTo>
                    <a:pt x="5593" y="3891"/>
                  </a:lnTo>
                  <a:lnTo>
                    <a:pt x="1" y="389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87"/>
            <p:cNvSpPr/>
            <p:nvPr/>
          </p:nvSpPr>
          <p:spPr>
            <a:xfrm>
              <a:off x="6523591" y="1209701"/>
              <a:ext cx="217593" cy="88725"/>
            </a:xfrm>
            <a:custGeom>
              <a:avLst/>
              <a:gdLst/>
              <a:ahLst/>
              <a:cxnLst/>
              <a:rect l="l" t="t" r="r" b="b"/>
              <a:pathLst>
                <a:path w="5594" h="2281" fill="none" extrusionOk="0">
                  <a:moveTo>
                    <a:pt x="1" y="1"/>
                  </a:moveTo>
                  <a:lnTo>
                    <a:pt x="2371" y="2068"/>
                  </a:lnTo>
                  <a:cubicBezTo>
                    <a:pt x="2615" y="2280"/>
                    <a:pt x="2979" y="2280"/>
                    <a:pt x="3222" y="2068"/>
                  </a:cubicBezTo>
                  <a:lnTo>
                    <a:pt x="559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87"/>
            <p:cNvSpPr/>
            <p:nvPr/>
          </p:nvSpPr>
          <p:spPr>
            <a:xfrm>
              <a:off x="6654831" y="1286562"/>
              <a:ext cx="86352" cy="74528"/>
            </a:xfrm>
            <a:custGeom>
              <a:avLst/>
              <a:gdLst/>
              <a:ahLst/>
              <a:cxnLst/>
              <a:rect l="l" t="t" r="r" b="b"/>
              <a:pathLst>
                <a:path w="2220" h="1916" fill="none" extrusionOk="0">
                  <a:moveTo>
                    <a:pt x="2219" y="1915"/>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87"/>
            <p:cNvSpPr/>
            <p:nvPr/>
          </p:nvSpPr>
          <p:spPr>
            <a:xfrm>
              <a:off x="6523591" y="1286562"/>
              <a:ext cx="86352" cy="74528"/>
            </a:xfrm>
            <a:custGeom>
              <a:avLst/>
              <a:gdLst/>
              <a:ahLst/>
              <a:cxnLst/>
              <a:rect l="l" t="t" r="r" b="b"/>
              <a:pathLst>
                <a:path w="2220" h="1916" fill="none" extrusionOk="0">
                  <a:moveTo>
                    <a:pt x="1" y="1915"/>
                  </a:moveTo>
                  <a:lnTo>
                    <a:pt x="2219" y="0"/>
                  </a:lnTo>
                </a:path>
              </a:pathLst>
            </a:custGeom>
            <a:noFill/>
            <a:ln w="9525"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87"/>
            <p:cNvSpPr/>
            <p:nvPr/>
          </p:nvSpPr>
          <p:spPr>
            <a:xfrm>
              <a:off x="6416001" y="2516151"/>
              <a:ext cx="1453094" cy="827661"/>
            </a:xfrm>
            <a:custGeom>
              <a:avLst/>
              <a:gdLst/>
              <a:ahLst/>
              <a:cxnLst/>
              <a:rect l="l" t="t" r="r" b="b"/>
              <a:pathLst>
                <a:path w="37357" h="21278" fill="none" extrusionOk="0">
                  <a:moveTo>
                    <a:pt x="35624" y="21278"/>
                  </a:moveTo>
                  <a:lnTo>
                    <a:pt x="1733" y="21278"/>
                  </a:lnTo>
                  <a:cubicBezTo>
                    <a:pt x="760" y="21278"/>
                    <a:pt x="0" y="20487"/>
                    <a:pt x="0" y="19515"/>
                  </a:cubicBezTo>
                  <a:lnTo>
                    <a:pt x="0" y="1764"/>
                  </a:lnTo>
                  <a:cubicBezTo>
                    <a:pt x="0" y="791"/>
                    <a:pt x="760" y="1"/>
                    <a:pt x="1733" y="1"/>
                  </a:cubicBezTo>
                  <a:lnTo>
                    <a:pt x="35624" y="1"/>
                  </a:lnTo>
                  <a:cubicBezTo>
                    <a:pt x="36597" y="1"/>
                    <a:pt x="37357" y="791"/>
                    <a:pt x="37357" y="1764"/>
                  </a:cubicBezTo>
                  <a:lnTo>
                    <a:pt x="37357" y="19515"/>
                  </a:lnTo>
                  <a:cubicBezTo>
                    <a:pt x="37357" y="20487"/>
                    <a:pt x="36597" y="21278"/>
                    <a:pt x="35624" y="2127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87"/>
            <p:cNvSpPr/>
            <p:nvPr/>
          </p:nvSpPr>
          <p:spPr>
            <a:xfrm>
              <a:off x="6971691" y="2737244"/>
              <a:ext cx="335802" cy="335841"/>
            </a:xfrm>
            <a:custGeom>
              <a:avLst/>
              <a:gdLst/>
              <a:ahLst/>
              <a:cxnLst/>
              <a:rect l="l" t="t" r="r" b="b"/>
              <a:pathLst>
                <a:path w="8633" h="8634" fill="none" extrusionOk="0">
                  <a:moveTo>
                    <a:pt x="7083" y="1551"/>
                  </a:moveTo>
                  <a:cubicBezTo>
                    <a:pt x="8633" y="3071"/>
                    <a:pt x="8633" y="5563"/>
                    <a:pt x="7083" y="7113"/>
                  </a:cubicBezTo>
                  <a:cubicBezTo>
                    <a:pt x="5563" y="8633"/>
                    <a:pt x="3070" y="8633"/>
                    <a:pt x="1520" y="7113"/>
                  </a:cubicBezTo>
                  <a:cubicBezTo>
                    <a:pt x="0" y="5563"/>
                    <a:pt x="0" y="3071"/>
                    <a:pt x="1520" y="1551"/>
                  </a:cubicBezTo>
                  <a:cubicBezTo>
                    <a:pt x="3070" y="1"/>
                    <a:pt x="5563" y="1"/>
                    <a:pt x="7083" y="155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87"/>
            <p:cNvSpPr/>
            <p:nvPr/>
          </p:nvSpPr>
          <p:spPr>
            <a:xfrm>
              <a:off x="7105303" y="2848374"/>
              <a:ext cx="99344" cy="114748"/>
            </a:xfrm>
            <a:custGeom>
              <a:avLst/>
              <a:gdLst/>
              <a:ahLst/>
              <a:cxnLst/>
              <a:rect l="l" t="t" r="r" b="b"/>
              <a:pathLst>
                <a:path w="2554" h="2950" fill="none" extrusionOk="0">
                  <a:moveTo>
                    <a:pt x="2371" y="1217"/>
                  </a:moveTo>
                  <a:lnTo>
                    <a:pt x="426" y="92"/>
                  </a:lnTo>
                  <a:cubicBezTo>
                    <a:pt x="243" y="1"/>
                    <a:pt x="0" y="123"/>
                    <a:pt x="0" y="366"/>
                  </a:cubicBezTo>
                  <a:lnTo>
                    <a:pt x="0" y="2585"/>
                  </a:lnTo>
                  <a:cubicBezTo>
                    <a:pt x="0" y="2797"/>
                    <a:pt x="243" y="2949"/>
                    <a:pt x="426" y="2828"/>
                  </a:cubicBezTo>
                  <a:lnTo>
                    <a:pt x="2371" y="1734"/>
                  </a:lnTo>
                  <a:cubicBezTo>
                    <a:pt x="2553" y="1612"/>
                    <a:pt x="2553" y="1338"/>
                    <a:pt x="2371" y="1217"/>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87"/>
            <p:cNvSpPr/>
            <p:nvPr/>
          </p:nvSpPr>
          <p:spPr>
            <a:xfrm>
              <a:off x="6626424" y="3198689"/>
              <a:ext cx="1148128" cy="27225"/>
            </a:xfrm>
            <a:custGeom>
              <a:avLst/>
              <a:gdLst/>
              <a:ahLst/>
              <a:cxnLst/>
              <a:rect l="l" t="t" r="r" b="b"/>
              <a:pathLst>
                <a:path w="26294" h="1" fill="none" extrusionOk="0">
                  <a:moveTo>
                    <a:pt x="1" y="0"/>
                  </a:moveTo>
                  <a:lnTo>
                    <a:pt x="26293"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87"/>
            <p:cNvSpPr/>
            <p:nvPr/>
          </p:nvSpPr>
          <p:spPr>
            <a:xfrm>
              <a:off x="6626436" y="3198374"/>
              <a:ext cx="331096" cy="39"/>
            </a:xfrm>
            <a:custGeom>
              <a:avLst/>
              <a:gdLst/>
              <a:ahLst/>
              <a:cxnLst/>
              <a:rect l="l" t="t" r="r" b="b"/>
              <a:pathLst>
                <a:path w="8512" h="1" fill="none" extrusionOk="0">
                  <a:moveTo>
                    <a:pt x="1" y="0"/>
                  </a:moveTo>
                  <a:lnTo>
                    <a:pt x="8512"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87"/>
            <p:cNvSpPr/>
            <p:nvPr/>
          </p:nvSpPr>
          <p:spPr>
            <a:xfrm>
              <a:off x="6907860" y="3168812"/>
              <a:ext cx="57957" cy="59124"/>
            </a:xfrm>
            <a:custGeom>
              <a:avLst/>
              <a:gdLst/>
              <a:ahLst/>
              <a:cxnLst/>
              <a:rect l="l" t="t" r="r" b="b"/>
              <a:pathLst>
                <a:path w="1490" h="1520" extrusionOk="0">
                  <a:moveTo>
                    <a:pt x="760" y="0"/>
                  </a:moveTo>
                  <a:cubicBezTo>
                    <a:pt x="334" y="0"/>
                    <a:pt x="0" y="335"/>
                    <a:pt x="0" y="760"/>
                  </a:cubicBezTo>
                  <a:cubicBezTo>
                    <a:pt x="0" y="1186"/>
                    <a:pt x="334" y="1520"/>
                    <a:pt x="760" y="1520"/>
                  </a:cubicBezTo>
                  <a:cubicBezTo>
                    <a:pt x="1155" y="1520"/>
                    <a:pt x="1489" y="1186"/>
                    <a:pt x="1489" y="760"/>
                  </a:cubicBezTo>
                  <a:cubicBezTo>
                    <a:pt x="1489" y="335"/>
                    <a:pt x="115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87"/>
            <p:cNvSpPr/>
            <p:nvPr/>
          </p:nvSpPr>
          <p:spPr>
            <a:xfrm>
              <a:off x="6484577" y="3179431"/>
              <a:ext cx="22483" cy="37886"/>
            </a:xfrm>
            <a:custGeom>
              <a:avLst/>
              <a:gdLst/>
              <a:ahLst/>
              <a:cxnLst/>
              <a:rect l="l" t="t" r="r" b="b"/>
              <a:pathLst>
                <a:path w="578" h="974" extrusionOk="0">
                  <a:moveTo>
                    <a:pt x="244" y="1"/>
                  </a:moveTo>
                  <a:lnTo>
                    <a:pt x="0" y="62"/>
                  </a:lnTo>
                  <a:lnTo>
                    <a:pt x="0" y="153"/>
                  </a:lnTo>
                  <a:lnTo>
                    <a:pt x="244" y="122"/>
                  </a:lnTo>
                  <a:lnTo>
                    <a:pt x="244" y="852"/>
                  </a:lnTo>
                  <a:lnTo>
                    <a:pt x="31" y="852"/>
                  </a:lnTo>
                  <a:lnTo>
                    <a:pt x="31" y="973"/>
                  </a:lnTo>
                  <a:lnTo>
                    <a:pt x="578" y="973"/>
                  </a:lnTo>
                  <a:lnTo>
                    <a:pt x="578" y="852"/>
                  </a:lnTo>
                  <a:lnTo>
                    <a:pt x="365" y="852"/>
                  </a:lnTo>
                  <a:lnTo>
                    <a:pt x="365"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87"/>
            <p:cNvSpPr/>
            <p:nvPr/>
          </p:nvSpPr>
          <p:spPr>
            <a:xfrm>
              <a:off x="6517679" y="3190089"/>
              <a:ext cx="5951" cy="27228"/>
            </a:xfrm>
            <a:custGeom>
              <a:avLst/>
              <a:gdLst/>
              <a:ahLst/>
              <a:cxnLst/>
              <a:rect l="l" t="t" r="r" b="b"/>
              <a:pathLst>
                <a:path w="153" h="700" extrusionOk="0">
                  <a:moveTo>
                    <a:pt x="1" y="0"/>
                  </a:moveTo>
                  <a:lnTo>
                    <a:pt x="1" y="183"/>
                  </a:lnTo>
                  <a:lnTo>
                    <a:pt x="153" y="183"/>
                  </a:lnTo>
                  <a:lnTo>
                    <a:pt x="153" y="0"/>
                  </a:lnTo>
                  <a:close/>
                  <a:moveTo>
                    <a:pt x="1" y="517"/>
                  </a:moveTo>
                  <a:lnTo>
                    <a:pt x="1" y="699"/>
                  </a:lnTo>
                  <a:lnTo>
                    <a:pt x="153" y="699"/>
                  </a:lnTo>
                  <a:lnTo>
                    <a:pt x="153" y="517"/>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87"/>
            <p:cNvSpPr/>
            <p:nvPr/>
          </p:nvSpPr>
          <p:spPr>
            <a:xfrm>
              <a:off x="6531876" y="3179431"/>
              <a:ext cx="27228" cy="37886"/>
            </a:xfrm>
            <a:custGeom>
              <a:avLst/>
              <a:gdLst/>
              <a:ahLst/>
              <a:cxnLst/>
              <a:rect l="l" t="t" r="r" b="b"/>
              <a:pathLst>
                <a:path w="700" h="974" extrusionOk="0">
                  <a:moveTo>
                    <a:pt x="456" y="122"/>
                  </a:moveTo>
                  <a:lnTo>
                    <a:pt x="456" y="639"/>
                  </a:lnTo>
                  <a:lnTo>
                    <a:pt x="122" y="639"/>
                  </a:lnTo>
                  <a:lnTo>
                    <a:pt x="456" y="122"/>
                  </a:lnTo>
                  <a:close/>
                  <a:moveTo>
                    <a:pt x="395" y="1"/>
                  </a:moveTo>
                  <a:lnTo>
                    <a:pt x="0" y="609"/>
                  </a:lnTo>
                  <a:lnTo>
                    <a:pt x="0" y="730"/>
                  </a:lnTo>
                  <a:lnTo>
                    <a:pt x="456" y="730"/>
                  </a:lnTo>
                  <a:lnTo>
                    <a:pt x="456" y="973"/>
                  </a:lnTo>
                  <a:lnTo>
                    <a:pt x="578" y="973"/>
                  </a:lnTo>
                  <a:lnTo>
                    <a:pt x="578" y="730"/>
                  </a:lnTo>
                  <a:lnTo>
                    <a:pt x="699" y="730"/>
                  </a:lnTo>
                  <a:lnTo>
                    <a:pt x="699" y="639"/>
                  </a:lnTo>
                  <a:lnTo>
                    <a:pt x="578" y="639"/>
                  </a:lnTo>
                  <a:lnTo>
                    <a:pt x="578"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87"/>
            <p:cNvSpPr/>
            <p:nvPr/>
          </p:nvSpPr>
          <p:spPr>
            <a:xfrm>
              <a:off x="6566145" y="3178264"/>
              <a:ext cx="26061" cy="40220"/>
            </a:xfrm>
            <a:custGeom>
              <a:avLst/>
              <a:gdLst/>
              <a:ahLst/>
              <a:cxnLst/>
              <a:rect l="l" t="t" r="r" b="b"/>
              <a:pathLst>
                <a:path w="670" h="1034" extrusionOk="0">
                  <a:moveTo>
                    <a:pt x="335" y="122"/>
                  </a:moveTo>
                  <a:cubicBezTo>
                    <a:pt x="396" y="122"/>
                    <a:pt x="457" y="152"/>
                    <a:pt x="487" y="213"/>
                  </a:cubicBezTo>
                  <a:cubicBezTo>
                    <a:pt x="517" y="274"/>
                    <a:pt x="517" y="396"/>
                    <a:pt x="517" y="517"/>
                  </a:cubicBezTo>
                  <a:cubicBezTo>
                    <a:pt x="517" y="639"/>
                    <a:pt x="517" y="760"/>
                    <a:pt x="487" y="821"/>
                  </a:cubicBezTo>
                  <a:cubicBezTo>
                    <a:pt x="457" y="882"/>
                    <a:pt x="396" y="912"/>
                    <a:pt x="335" y="912"/>
                  </a:cubicBezTo>
                  <a:cubicBezTo>
                    <a:pt x="274" y="912"/>
                    <a:pt x="214" y="882"/>
                    <a:pt x="183" y="821"/>
                  </a:cubicBezTo>
                  <a:cubicBezTo>
                    <a:pt x="153" y="760"/>
                    <a:pt x="122" y="639"/>
                    <a:pt x="122" y="517"/>
                  </a:cubicBezTo>
                  <a:cubicBezTo>
                    <a:pt x="122" y="396"/>
                    <a:pt x="153" y="274"/>
                    <a:pt x="183" y="213"/>
                  </a:cubicBezTo>
                  <a:cubicBezTo>
                    <a:pt x="214" y="152"/>
                    <a:pt x="274" y="122"/>
                    <a:pt x="335" y="122"/>
                  </a:cubicBezTo>
                  <a:close/>
                  <a:moveTo>
                    <a:pt x="335" y="0"/>
                  </a:moveTo>
                  <a:cubicBezTo>
                    <a:pt x="214" y="0"/>
                    <a:pt x="122" y="61"/>
                    <a:pt x="92" y="152"/>
                  </a:cubicBezTo>
                  <a:cubicBezTo>
                    <a:pt x="31" y="213"/>
                    <a:pt x="1" y="365"/>
                    <a:pt x="1" y="517"/>
                  </a:cubicBezTo>
                  <a:cubicBezTo>
                    <a:pt x="1" y="669"/>
                    <a:pt x="31" y="791"/>
                    <a:pt x="92" y="882"/>
                  </a:cubicBezTo>
                  <a:cubicBezTo>
                    <a:pt x="122" y="973"/>
                    <a:pt x="214" y="1034"/>
                    <a:pt x="335" y="1034"/>
                  </a:cubicBezTo>
                  <a:cubicBezTo>
                    <a:pt x="426" y="1034"/>
                    <a:pt x="517" y="973"/>
                    <a:pt x="578" y="882"/>
                  </a:cubicBezTo>
                  <a:cubicBezTo>
                    <a:pt x="639" y="791"/>
                    <a:pt x="669" y="669"/>
                    <a:pt x="669" y="517"/>
                  </a:cubicBezTo>
                  <a:cubicBezTo>
                    <a:pt x="669" y="365"/>
                    <a:pt x="639" y="213"/>
                    <a:pt x="578" y="152"/>
                  </a:cubicBezTo>
                  <a:cubicBezTo>
                    <a:pt x="517" y="61"/>
                    <a:pt x="426" y="0"/>
                    <a:pt x="33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87"/>
            <p:cNvSpPr/>
            <p:nvPr/>
          </p:nvSpPr>
          <p:spPr>
            <a:xfrm>
              <a:off x="6485744" y="2594179"/>
              <a:ext cx="23689" cy="37886"/>
            </a:xfrm>
            <a:custGeom>
              <a:avLst/>
              <a:gdLst/>
              <a:ahLst/>
              <a:cxnLst/>
              <a:rect l="l" t="t" r="r" b="b"/>
              <a:pathLst>
                <a:path w="609" h="974" extrusionOk="0">
                  <a:moveTo>
                    <a:pt x="1" y="1"/>
                  </a:moveTo>
                  <a:lnTo>
                    <a:pt x="1" y="974"/>
                  </a:lnTo>
                  <a:lnTo>
                    <a:pt x="609" y="974"/>
                  </a:lnTo>
                  <a:lnTo>
                    <a:pt x="609" y="882"/>
                  </a:lnTo>
                  <a:lnTo>
                    <a:pt x="122" y="882"/>
                  </a:lnTo>
                  <a:lnTo>
                    <a:pt x="122"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87"/>
            <p:cNvSpPr/>
            <p:nvPr/>
          </p:nvSpPr>
          <p:spPr>
            <a:xfrm>
              <a:off x="6511766" y="2603670"/>
              <a:ext cx="26061" cy="29562"/>
            </a:xfrm>
            <a:custGeom>
              <a:avLst/>
              <a:gdLst/>
              <a:ahLst/>
              <a:cxnLst/>
              <a:rect l="l" t="t" r="r" b="b"/>
              <a:pathLst>
                <a:path w="670" h="760" extrusionOk="0">
                  <a:moveTo>
                    <a:pt x="335" y="91"/>
                  </a:moveTo>
                  <a:cubicBezTo>
                    <a:pt x="396" y="91"/>
                    <a:pt x="456" y="122"/>
                    <a:pt x="487" y="182"/>
                  </a:cubicBezTo>
                  <a:cubicBezTo>
                    <a:pt x="517" y="213"/>
                    <a:pt x="548" y="304"/>
                    <a:pt x="548" y="365"/>
                  </a:cubicBezTo>
                  <a:cubicBezTo>
                    <a:pt x="548" y="456"/>
                    <a:pt x="517" y="517"/>
                    <a:pt x="487" y="578"/>
                  </a:cubicBezTo>
                  <a:cubicBezTo>
                    <a:pt x="456" y="638"/>
                    <a:pt x="396" y="669"/>
                    <a:pt x="335" y="669"/>
                  </a:cubicBezTo>
                  <a:cubicBezTo>
                    <a:pt x="274" y="669"/>
                    <a:pt x="213" y="638"/>
                    <a:pt x="183" y="578"/>
                  </a:cubicBezTo>
                  <a:cubicBezTo>
                    <a:pt x="153" y="547"/>
                    <a:pt x="122" y="456"/>
                    <a:pt x="122" y="365"/>
                  </a:cubicBezTo>
                  <a:cubicBezTo>
                    <a:pt x="122" y="304"/>
                    <a:pt x="153" y="213"/>
                    <a:pt x="183" y="182"/>
                  </a:cubicBezTo>
                  <a:cubicBezTo>
                    <a:pt x="213" y="122"/>
                    <a:pt x="274" y="91"/>
                    <a:pt x="335" y="91"/>
                  </a:cubicBezTo>
                  <a:close/>
                  <a:moveTo>
                    <a:pt x="335" y="0"/>
                  </a:moveTo>
                  <a:cubicBezTo>
                    <a:pt x="213" y="0"/>
                    <a:pt x="153" y="31"/>
                    <a:pt x="92" y="91"/>
                  </a:cubicBezTo>
                  <a:cubicBezTo>
                    <a:pt x="31" y="152"/>
                    <a:pt x="1" y="243"/>
                    <a:pt x="1" y="365"/>
                  </a:cubicBezTo>
                  <a:cubicBezTo>
                    <a:pt x="1" y="486"/>
                    <a:pt x="31" y="578"/>
                    <a:pt x="92" y="669"/>
                  </a:cubicBezTo>
                  <a:cubicBezTo>
                    <a:pt x="153" y="730"/>
                    <a:pt x="213" y="760"/>
                    <a:pt x="335" y="760"/>
                  </a:cubicBezTo>
                  <a:cubicBezTo>
                    <a:pt x="426" y="760"/>
                    <a:pt x="517" y="730"/>
                    <a:pt x="578" y="669"/>
                  </a:cubicBezTo>
                  <a:cubicBezTo>
                    <a:pt x="639" y="578"/>
                    <a:pt x="669" y="486"/>
                    <a:pt x="669" y="365"/>
                  </a:cubicBezTo>
                  <a:cubicBezTo>
                    <a:pt x="669" y="243"/>
                    <a:pt x="639" y="152"/>
                    <a:pt x="578" y="91"/>
                  </a:cubicBezTo>
                  <a:cubicBezTo>
                    <a:pt x="517" y="31"/>
                    <a:pt x="426" y="0"/>
                    <a:pt x="335" y="0"/>
                  </a:cubicBez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87"/>
            <p:cNvSpPr/>
            <p:nvPr/>
          </p:nvSpPr>
          <p:spPr>
            <a:xfrm>
              <a:off x="6544868" y="2603670"/>
              <a:ext cx="16609" cy="28395"/>
            </a:xfrm>
            <a:custGeom>
              <a:avLst/>
              <a:gdLst/>
              <a:ahLst/>
              <a:cxnLst/>
              <a:rect l="l" t="t" r="r" b="b"/>
              <a:pathLst>
                <a:path w="427" h="730" extrusionOk="0">
                  <a:moveTo>
                    <a:pt x="1" y="0"/>
                  </a:moveTo>
                  <a:lnTo>
                    <a:pt x="1" y="730"/>
                  </a:lnTo>
                  <a:lnTo>
                    <a:pt x="122" y="730"/>
                  </a:lnTo>
                  <a:lnTo>
                    <a:pt x="122" y="365"/>
                  </a:lnTo>
                  <a:cubicBezTo>
                    <a:pt x="122" y="274"/>
                    <a:pt x="153" y="213"/>
                    <a:pt x="183" y="182"/>
                  </a:cubicBezTo>
                  <a:cubicBezTo>
                    <a:pt x="213" y="122"/>
                    <a:pt x="274" y="91"/>
                    <a:pt x="335" y="91"/>
                  </a:cubicBezTo>
                  <a:cubicBezTo>
                    <a:pt x="365" y="91"/>
                    <a:pt x="365" y="91"/>
                    <a:pt x="396" y="122"/>
                  </a:cubicBezTo>
                  <a:lnTo>
                    <a:pt x="426" y="122"/>
                  </a:lnTo>
                  <a:lnTo>
                    <a:pt x="426" y="0"/>
                  </a:lnTo>
                  <a:lnTo>
                    <a:pt x="365" y="0"/>
                  </a:lnTo>
                  <a:cubicBezTo>
                    <a:pt x="305" y="0"/>
                    <a:pt x="274" y="0"/>
                    <a:pt x="213" y="31"/>
                  </a:cubicBezTo>
                  <a:cubicBezTo>
                    <a:pt x="183" y="61"/>
                    <a:pt x="153" y="91"/>
                    <a:pt x="122" y="122"/>
                  </a:cubicBezTo>
                  <a:lnTo>
                    <a:pt x="122" y="0"/>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87"/>
            <p:cNvSpPr/>
            <p:nvPr/>
          </p:nvSpPr>
          <p:spPr>
            <a:xfrm>
              <a:off x="7183332" y="3432459"/>
              <a:ext cx="685763" cy="668026"/>
            </a:xfrm>
            <a:custGeom>
              <a:avLst/>
              <a:gdLst/>
              <a:ahLst/>
              <a:cxnLst/>
              <a:rect l="l" t="t" r="r" b="b"/>
              <a:pathLst>
                <a:path w="17630" h="17174" fill="none" extrusionOk="0">
                  <a:moveTo>
                    <a:pt x="15745" y="17174"/>
                  </a:moveTo>
                  <a:lnTo>
                    <a:pt x="1885" y="17174"/>
                  </a:lnTo>
                  <a:cubicBezTo>
                    <a:pt x="851" y="17174"/>
                    <a:pt x="0" y="16323"/>
                    <a:pt x="0" y="15259"/>
                  </a:cubicBezTo>
                  <a:lnTo>
                    <a:pt x="0" y="1915"/>
                  </a:lnTo>
                  <a:cubicBezTo>
                    <a:pt x="0" y="851"/>
                    <a:pt x="851" y="0"/>
                    <a:pt x="1885" y="0"/>
                  </a:cubicBezTo>
                  <a:lnTo>
                    <a:pt x="15745" y="0"/>
                  </a:lnTo>
                  <a:cubicBezTo>
                    <a:pt x="16779" y="0"/>
                    <a:pt x="17630" y="851"/>
                    <a:pt x="17630" y="1915"/>
                  </a:cubicBezTo>
                  <a:lnTo>
                    <a:pt x="17630" y="15259"/>
                  </a:lnTo>
                  <a:cubicBezTo>
                    <a:pt x="17630" y="16323"/>
                    <a:pt x="16779" y="17174"/>
                    <a:pt x="1574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87"/>
            <p:cNvSpPr/>
            <p:nvPr/>
          </p:nvSpPr>
          <p:spPr>
            <a:xfrm>
              <a:off x="6416001" y="3424174"/>
              <a:ext cx="685763" cy="668065"/>
            </a:xfrm>
            <a:custGeom>
              <a:avLst/>
              <a:gdLst/>
              <a:ahLst/>
              <a:cxnLst/>
              <a:rect l="l" t="t" r="r" b="b"/>
              <a:pathLst>
                <a:path w="17630" h="17175" fill="none" extrusionOk="0">
                  <a:moveTo>
                    <a:pt x="15715" y="17174"/>
                  </a:moveTo>
                  <a:lnTo>
                    <a:pt x="1885" y="17174"/>
                  </a:lnTo>
                  <a:cubicBezTo>
                    <a:pt x="852" y="17174"/>
                    <a:pt x="0" y="16323"/>
                    <a:pt x="0" y="15290"/>
                  </a:cubicBezTo>
                  <a:lnTo>
                    <a:pt x="0" y="1916"/>
                  </a:lnTo>
                  <a:cubicBezTo>
                    <a:pt x="0" y="852"/>
                    <a:pt x="852" y="1"/>
                    <a:pt x="1885" y="1"/>
                  </a:cubicBezTo>
                  <a:lnTo>
                    <a:pt x="15715" y="1"/>
                  </a:lnTo>
                  <a:cubicBezTo>
                    <a:pt x="16779" y="1"/>
                    <a:pt x="17630" y="852"/>
                    <a:pt x="17630" y="1916"/>
                  </a:cubicBezTo>
                  <a:lnTo>
                    <a:pt x="17630" y="15290"/>
                  </a:lnTo>
                  <a:cubicBezTo>
                    <a:pt x="17630" y="16323"/>
                    <a:pt x="16779" y="17174"/>
                    <a:pt x="1571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87"/>
            <p:cNvSpPr/>
            <p:nvPr/>
          </p:nvSpPr>
          <p:spPr>
            <a:xfrm>
              <a:off x="6638261" y="3638188"/>
              <a:ext cx="240075" cy="240036"/>
            </a:xfrm>
            <a:custGeom>
              <a:avLst/>
              <a:gdLst/>
              <a:ahLst/>
              <a:cxnLst/>
              <a:rect l="l" t="t" r="r" b="b"/>
              <a:pathLst>
                <a:path w="6172" h="6171" fill="none" extrusionOk="0">
                  <a:moveTo>
                    <a:pt x="5077" y="1125"/>
                  </a:moveTo>
                  <a:cubicBezTo>
                    <a:pt x="6171" y="2219"/>
                    <a:pt x="6171" y="3982"/>
                    <a:pt x="5077" y="5076"/>
                  </a:cubicBezTo>
                  <a:cubicBezTo>
                    <a:pt x="3983" y="6171"/>
                    <a:pt x="2189" y="6171"/>
                    <a:pt x="1095" y="5076"/>
                  </a:cubicBezTo>
                  <a:cubicBezTo>
                    <a:pt x="1" y="3982"/>
                    <a:pt x="1" y="2219"/>
                    <a:pt x="1095" y="1125"/>
                  </a:cubicBezTo>
                  <a:cubicBezTo>
                    <a:pt x="2189" y="0"/>
                    <a:pt x="3983" y="0"/>
                    <a:pt x="5077"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87"/>
            <p:cNvSpPr/>
            <p:nvPr/>
          </p:nvSpPr>
          <p:spPr>
            <a:xfrm>
              <a:off x="6734027" y="3717383"/>
              <a:ext cx="70988" cy="82813"/>
            </a:xfrm>
            <a:custGeom>
              <a:avLst/>
              <a:gdLst/>
              <a:ahLst/>
              <a:cxnLst/>
              <a:rect l="l" t="t" r="r" b="b"/>
              <a:pathLst>
                <a:path w="1825" h="2129" fill="none" extrusionOk="0">
                  <a:moveTo>
                    <a:pt x="1703" y="882"/>
                  </a:moveTo>
                  <a:lnTo>
                    <a:pt x="305" y="92"/>
                  </a:lnTo>
                  <a:cubicBezTo>
                    <a:pt x="183" y="1"/>
                    <a:pt x="1" y="92"/>
                    <a:pt x="1" y="274"/>
                  </a:cubicBezTo>
                  <a:lnTo>
                    <a:pt x="1" y="1855"/>
                  </a:lnTo>
                  <a:cubicBezTo>
                    <a:pt x="1" y="2007"/>
                    <a:pt x="183" y="2128"/>
                    <a:pt x="305" y="2037"/>
                  </a:cubicBezTo>
                  <a:lnTo>
                    <a:pt x="1703" y="1247"/>
                  </a:lnTo>
                  <a:cubicBezTo>
                    <a:pt x="1825" y="1156"/>
                    <a:pt x="182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87"/>
            <p:cNvSpPr/>
            <p:nvPr/>
          </p:nvSpPr>
          <p:spPr>
            <a:xfrm>
              <a:off x="7406798" y="3638188"/>
              <a:ext cx="238870" cy="240036"/>
            </a:xfrm>
            <a:custGeom>
              <a:avLst/>
              <a:gdLst/>
              <a:ahLst/>
              <a:cxnLst/>
              <a:rect l="l" t="t" r="r" b="b"/>
              <a:pathLst>
                <a:path w="6141" h="6171" fill="none" extrusionOk="0">
                  <a:moveTo>
                    <a:pt x="5046" y="1125"/>
                  </a:moveTo>
                  <a:cubicBezTo>
                    <a:pt x="6140" y="2219"/>
                    <a:pt x="6140" y="3982"/>
                    <a:pt x="5046" y="5076"/>
                  </a:cubicBezTo>
                  <a:cubicBezTo>
                    <a:pt x="3952" y="6171"/>
                    <a:pt x="2189" y="6171"/>
                    <a:pt x="1094" y="5076"/>
                  </a:cubicBezTo>
                  <a:cubicBezTo>
                    <a:pt x="0" y="3982"/>
                    <a:pt x="0" y="2219"/>
                    <a:pt x="1094" y="1125"/>
                  </a:cubicBezTo>
                  <a:cubicBezTo>
                    <a:pt x="2189" y="0"/>
                    <a:pt x="3952" y="0"/>
                    <a:pt x="5046"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87"/>
            <p:cNvSpPr/>
            <p:nvPr/>
          </p:nvSpPr>
          <p:spPr>
            <a:xfrm>
              <a:off x="7501358" y="3717383"/>
              <a:ext cx="72155" cy="82813"/>
            </a:xfrm>
            <a:custGeom>
              <a:avLst/>
              <a:gdLst/>
              <a:ahLst/>
              <a:cxnLst/>
              <a:rect l="l" t="t" r="r" b="b"/>
              <a:pathLst>
                <a:path w="1855" h="2129" fill="none" extrusionOk="0">
                  <a:moveTo>
                    <a:pt x="1703" y="882"/>
                  </a:moveTo>
                  <a:lnTo>
                    <a:pt x="335" y="92"/>
                  </a:lnTo>
                  <a:cubicBezTo>
                    <a:pt x="183" y="1"/>
                    <a:pt x="1" y="92"/>
                    <a:pt x="1" y="274"/>
                  </a:cubicBezTo>
                  <a:lnTo>
                    <a:pt x="1" y="1855"/>
                  </a:lnTo>
                  <a:cubicBezTo>
                    <a:pt x="1" y="2007"/>
                    <a:pt x="183" y="2128"/>
                    <a:pt x="335" y="2037"/>
                  </a:cubicBezTo>
                  <a:lnTo>
                    <a:pt x="1703" y="1247"/>
                  </a:lnTo>
                  <a:cubicBezTo>
                    <a:pt x="1855" y="1156"/>
                    <a:pt x="185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87"/>
            <p:cNvSpPr/>
            <p:nvPr/>
          </p:nvSpPr>
          <p:spPr>
            <a:xfrm>
              <a:off x="5046887" y="1121053"/>
              <a:ext cx="1632800" cy="3420452"/>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4"/>
                </a:gs>
                <a:gs pos="100000">
                  <a:schemeClr val="accent3"/>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87"/>
            <p:cNvSpPr/>
            <p:nvPr/>
          </p:nvSpPr>
          <p:spPr>
            <a:xfrm>
              <a:off x="5136740" y="2516151"/>
              <a:ext cx="1453094" cy="280256"/>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87"/>
            <p:cNvSpPr/>
            <p:nvPr/>
          </p:nvSpPr>
          <p:spPr>
            <a:xfrm>
              <a:off x="5240791" y="2656843"/>
              <a:ext cx="756712" cy="39"/>
            </a:xfrm>
            <a:custGeom>
              <a:avLst/>
              <a:gdLst/>
              <a:ahLst/>
              <a:cxnLst/>
              <a:rect l="l" t="t" r="r" b="b"/>
              <a:pathLst>
                <a:path w="19454" h="1" fill="none" extrusionOk="0">
                  <a:moveTo>
                    <a:pt x="0" y="1"/>
                  </a:moveTo>
                  <a:lnTo>
                    <a:pt x="1945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87"/>
            <p:cNvSpPr/>
            <p:nvPr/>
          </p:nvSpPr>
          <p:spPr>
            <a:xfrm>
              <a:off x="5136740" y="2915784"/>
              <a:ext cx="1453094" cy="280256"/>
            </a:xfrm>
            <a:custGeom>
              <a:avLst/>
              <a:gdLst/>
              <a:ahLst/>
              <a:cxnLst/>
              <a:rect l="l" t="t" r="r" b="b"/>
              <a:pathLst>
                <a:path w="37357" h="7205" extrusionOk="0">
                  <a:moveTo>
                    <a:pt x="1885" y="1"/>
                  </a:moveTo>
                  <a:cubicBezTo>
                    <a:pt x="851" y="1"/>
                    <a:pt x="0" y="852"/>
                    <a:pt x="0" y="1915"/>
                  </a:cubicBezTo>
                  <a:lnTo>
                    <a:pt x="0" y="5289"/>
                  </a:lnTo>
                  <a:cubicBezTo>
                    <a:pt x="0" y="6353"/>
                    <a:pt x="851" y="7204"/>
                    <a:pt x="1885" y="7204"/>
                  </a:cubicBezTo>
                  <a:lnTo>
                    <a:pt x="35442" y="7204"/>
                  </a:lnTo>
                  <a:cubicBezTo>
                    <a:pt x="36506" y="7204"/>
                    <a:pt x="37357" y="6353"/>
                    <a:pt x="37357" y="5289"/>
                  </a:cubicBezTo>
                  <a:lnTo>
                    <a:pt x="37357" y="1915"/>
                  </a:lnTo>
                  <a:cubicBezTo>
                    <a:pt x="37357" y="85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87"/>
            <p:cNvSpPr/>
            <p:nvPr/>
          </p:nvSpPr>
          <p:spPr>
            <a:xfrm>
              <a:off x="5240791" y="30564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87"/>
            <p:cNvSpPr/>
            <p:nvPr/>
          </p:nvSpPr>
          <p:spPr>
            <a:xfrm>
              <a:off x="5750348" y="1643602"/>
              <a:ext cx="225878" cy="234163"/>
            </a:xfrm>
            <a:custGeom>
              <a:avLst/>
              <a:gdLst/>
              <a:ahLst/>
              <a:cxnLst/>
              <a:rect l="l" t="t" r="r" b="b"/>
              <a:pathLst>
                <a:path w="5807" h="6020" fill="none" extrusionOk="0">
                  <a:moveTo>
                    <a:pt x="5806" y="6019"/>
                  </a:moveTo>
                  <a:cubicBezTo>
                    <a:pt x="5806" y="4712"/>
                    <a:pt x="4925" y="3314"/>
                    <a:pt x="3739" y="2858"/>
                  </a:cubicBezTo>
                  <a:cubicBezTo>
                    <a:pt x="4165" y="2585"/>
                    <a:pt x="4438" y="2098"/>
                    <a:pt x="4438" y="1551"/>
                  </a:cubicBezTo>
                  <a:cubicBezTo>
                    <a:pt x="4438" y="700"/>
                    <a:pt x="3739" y="1"/>
                    <a:pt x="2888" y="1"/>
                  </a:cubicBezTo>
                  <a:cubicBezTo>
                    <a:pt x="2037" y="1"/>
                    <a:pt x="1338" y="700"/>
                    <a:pt x="1338" y="1551"/>
                  </a:cubicBezTo>
                  <a:cubicBezTo>
                    <a:pt x="1338" y="2098"/>
                    <a:pt x="1642" y="2585"/>
                    <a:pt x="2068" y="2858"/>
                  </a:cubicBezTo>
                  <a:cubicBezTo>
                    <a:pt x="852" y="3314"/>
                    <a:pt x="1" y="4712"/>
                    <a:pt x="1" y="601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87"/>
            <p:cNvSpPr/>
            <p:nvPr/>
          </p:nvSpPr>
          <p:spPr>
            <a:xfrm>
              <a:off x="5511517" y="2008966"/>
              <a:ext cx="703539" cy="39"/>
            </a:xfrm>
            <a:custGeom>
              <a:avLst/>
              <a:gdLst/>
              <a:ahLst/>
              <a:cxnLst/>
              <a:rect l="l" t="t" r="r" b="b"/>
              <a:pathLst>
                <a:path w="18087" h="1" fill="none" extrusionOk="0">
                  <a:moveTo>
                    <a:pt x="1" y="0"/>
                  </a:moveTo>
                  <a:lnTo>
                    <a:pt x="1808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87"/>
            <p:cNvSpPr/>
            <p:nvPr/>
          </p:nvSpPr>
          <p:spPr>
            <a:xfrm>
              <a:off x="5645130" y="2082249"/>
              <a:ext cx="436313" cy="39"/>
            </a:xfrm>
            <a:custGeom>
              <a:avLst/>
              <a:gdLst/>
              <a:ahLst/>
              <a:cxnLst/>
              <a:rect l="l" t="t" r="r" b="b"/>
              <a:pathLst>
                <a:path w="11217" h="1" fill="none" extrusionOk="0">
                  <a:moveTo>
                    <a:pt x="0" y="1"/>
                  </a:moveTo>
                  <a:lnTo>
                    <a:pt x="1121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87"/>
            <p:cNvSpPr/>
            <p:nvPr/>
          </p:nvSpPr>
          <p:spPr>
            <a:xfrm>
              <a:off x="5467796" y="3504575"/>
              <a:ext cx="790981" cy="274344"/>
            </a:xfrm>
            <a:custGeom>
              <a:avLst/>
              <a:gdLst/>
              <a:ahLst/>
              <a:cxnLst/>
              <a:rect l="l" t="t" r="r" b="b"/>
              <a:pathLst>
                <a:path w="20335" h="7053" extrusionOk="0">
                  <a:moveTo>
                    <a:pt x="3526" y="7052"/>
                  </a:moveTo>
                  <a:cubicBezTo>
                    <a:pt x="1581" y="7052"/>
                    <a:pt x="0" y="5472"/>
                    <a:pt x="0" y="3526"/>
                  </a:cubicBezTo>
                  <a:cubicBezTo>
                    <a:pt x="0" y="1581"/>
                    <a:pt x="1581" y="1"/>
                    <a:pt x="3526" y="1"/>
                  </a:cubicBezTo>
                  <a:lnTo>
                    <a:pt x="16809" y="1"/>
                  </a:lnTo>
                  <a:cubicBezTo>
                    <a:pt x="18754" y="1"/>
                    <a:pt x="20335" y="1581"/>
                    <a:pt x="20335" y="3526"/>
                  </a:cubicBezTo>
                  <a:cubicBezTo>
                    <a:pt x="20335" y="5472"/>
                    <a:pt x="18754" y="7052"/>
                    <a:pt x="16809" y="7052"/>
                  </a:cubicBezTo>
                  <a:lnTo>
                    <a:pt x="3526" y="705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87"/>
            <p:cNvSpPr/>
            <p:nvPr/>
          </p:nvSpPr>
          <p:spPr>
            <a:xfrm>
              <a:off x="5659328" y="4422051"/>
              <a:ext cx="406751" cy="39"/>
            </a:xfrm>
            <a:custGeom>
              <a:avLst/>
              <a:gdLst/>
              <a:ahLst/>
              <a:cxnLst/>
              <a:rect l="l" t="t" r="r" b="b"/>
              <a:pathLst>
                <a:path w="10457" h="1" fill="none" extrusionOk="0">
                  <a:moveTo>
                    <a:pt x="0" y="1"/>
                  </a:moveTo>
                  <a:lnTo>
                    <a:pt x="10456"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87"/>
            <p:cNvSpPr/>
            <p:nvPr/>
          </p:nvSpPr>
          <p:spPr>
            <a:xfrm>
              <a:off x="7727197" y="1409517"/>
              <a:ext cx="877294" cy="1054667"/>
            </a:xfrm>
            <a:custGeom>
              <a:avLst/>
              <a:gdLst/>
              <a:ahLst/>
              <a:cxnLst/>
              <a:rect l="l" t="t" r="r" b="b"/>
              <a:pathLst>
                <a:path w="22554" h="27114" extrusionOk="0">
                  <a:moveTo>
                    <a:pt x="17751" y="27113"/>
                  </a:moveTo>
                  <a:lnTo>
                    <a:pt x="4833" y="27113"/>
                  </a:lnTo>
                  <a:cubicBezTo>
                    <a:pt x="2158" y="27113"/>
                    <a:pt x="0" y="24955"/>
                    <a:pt x="0" y="22281"/>
                  </a:cubicBezTo>
                  <a:lnTo>
                    <a:pt x="0" y="4833"/>
                  </a:lnTo>
                  <a:cubicBezTo>
                    <a:pt x="0" y="2159"/>
                    <a:pt x="2158" y="1"/>
                    <a:pt x="4833" y="1"/>
                  </a:cubicBezTo>
                  <a:lnTo>
                    <a:pt x="17751" y="1"/>
                  </a:lnTo>
                  <a:cubicBezTo>
                    <a:pt x="20396" y="1"/>
                    <a:pt x="22554" y="2159"/>
                    <a:pt x="22554" y="4833"/>
                  </a:cubicBezTo>
                  <a:lnTo>
                    <a:pt x="22554" y="22281"/>
                  </a:lnTo>
                  <a:cubicBezTo>
                    <a:pt x="22554" y="24955"/>
                    <a:pt x="20396" y="27113"/>
                    <a:pt x="17751" y="27113"/>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87"/>
            <p:cNvSpPr/>
            <p:nvPr/>
          </p:nvSpPr>
          <p:spPr>
            <a:xfrm>
              <a:off x="7802852" y="1590429"/>
              <a:ext cx="185658" cy="185658"/>
            </a:xfrm>
            <a:custGeom>
              <a:avLst/>
              <a:gdLst/>
              <a:ahLst/>
              <a:cxnLst/>
              <a:rect l="l" t="t" r="r" b="b"/>
              <a:pathLst>
                <a:path w="4773" h="4773" fill="none" extrusionOk="0">
                  <a:moveTo>
                    <a:pt x="4773" y="2401"/>
                  </a:moveTo>
                  <a:cubicBezTo>
                    <a:pt x="4773" y="1064"/>
                    <a:pt x="3709" y="0"/>
                    <a:pt x="2372" y="0"/>
                  </a:cubicBezTo>
                  <a:cubicBezTo>
                    <a:pt x="1065" y="0"/>
                    <a:pt x="1" y="1064"/>
                    <a:pt x="1" y="2401"/>
                  </a:cubicBezTo>
                  <a:cubicBezTo>
                    <a:pt x="1" y="3708"/>
                    <a:pt x="1065" y="4772"/>
                    <a:pt x="2372" y="4772"/>
                  </a:cubicBezTo>
                  <a:cubicBezTo>
                    <a:pt x="370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87"/>
            <p:cNvSpPr/>
            <p:nvPr/>
          </p:nvSpPr>
          <p:spPr>
            <a:xfrm>
              <a:off x="8054675" y="1683822"/>
              <a:ext cx="465875" cy="39"/>
            </a:xfrm>
            <a:custGeom>
              <a:avLst/>
              <a:gdLst/>
              <a:ahLst/>
              <a:cxnLst/>
              <a:rect l="l" t="t" r="r" b="b"/>
              <a:pathLst>
                <a:path w="11977" h="1" fill="none" extrusionOk="0">
                  <a:moveTo>
                    <a:pt x="1" y="0"/>
                  </a:moveTo>
                  <a:lnTo>
                    <a:pt x="11977"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87"/>
            <p:cNvSpPr/>
            <p:nvPr/>
          </p:nvSpPr>
          <p:spPr>
            <a:xfrm>
              <a:off x="8053508" y="1683822"/>
              <a:ext cx="245949" cy="39"/>
            </a:xfrm>
            <a:custGeom>
              <a:avLst/>
              <a:gdLst/>
              <a:ahLst/>
              <a:cxnLst/>
              <a:rect l="l" t="t" r="r" b="b"/>
              <a:pathLst>
                <a:path w="6323" h="1" fill="none" extrusionOk="0">
                  <a:moveTo>
                    <a:pt x="1" y="0"/>
                  </a:moveTo>
                  <a:lnTo>
                    <a:pt x="632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87"/>
            <p:cNvSpPr/>
            <p:nvPr/>
          </p:nvSpPr>
          <p:spPr>
            <a:xfrm>
              <a:off x="7800480" y="1844624"/>
              <a:ext cx="185658" cy="185658"/>
            </a:xfrm>
            <a:custGeom>
              <a:avLst/>
              <a:gdLst/>
              <a:ahLst/>
              <a:cxnLst/>
              <a:rect l="l" t="t" r="r" b="b"/>
              <a:pathLst>
                <a:path w="4773" h="4773" fill="none" extrusionOk="0">
                  <a:moveTo>
                    <a:pt x="4773" y="2401"/>
                  </a:moveTo>
                  <a:cubicBezTo>
                    <a:pt x="4773" y="1094"/>
                    <a:pt x="3679" y="0"/>
                    <a:pt x="2372" y="0"/>
                  </a:cubicBezTo>
                  <a:cubicBezTo>
                    <a:pt x="1065" y="0"/>
                    <a:pt x="1" y="1094"/>
                    <a:pt x="1" y="2401"/>
                  </a:cubicBezTo>
                  <a:cubicBezTo>
                    <a:pt x="1" y="3708"/>
                    <a:pt x="1065" y="4772"/>
                    <a:pt x="2372" y="4772"/>
                  </a:cubicBezTo>
                  <a:cubicBezTo>
                    <a:pt x="367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87"/>
            <p:cNvSpPr/>
            <p:nvPr/>
          </p:nvSpPr>
          <p:spPr>
            <a:xfrm>
              <a:off x="8052341" y="1938017"/>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87"/>
            <p:cNvSpPr/>
            <p:nvPr/>
          </p:nvSpPr>
          <p:spPr>
            <a:xfrm>
              <a:off x="8052341" y="1938017"/>
              <a:ext cx="347627" cy="39"/>
            </a:xfrm>
            <a:custGeom>
              <a:avLst/>
              <a:gdLst/>
              <a:ahLst/>
              <a:cxnLst/>
              <a:rect l="l" t="t" r="r" b="b"/>
              <a:pathLst>
                <a:path w="8937" h="1" fill="none" extrusionOk="0">
                  <a:moveTo>
                    <a:pt x="0" y="0"/>
                  </a:moveTo>
                  <a:lnTo>
                    <a:pt x="8936"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87"/>
            <p:cNvSpPr/>
            <p:nvPr/>
          </p:nvSpPr>
          <p:spPr>
            <a:xfrm>
              <a:off x="7800480" y="2099987"/>
              <a:ext cx="185658" cy="184491"/>
            </a:xfrm>
            <a:custGeom>
              <a:avLst/>
              <a:gdLst/>
              <a:ahLst/>
              <a:cxnLst/>
              <a:rect l="l" t="t" r="r" b="b"/>
              <a:pathLst>
                <a:path w="4773" h="4743" fill="none" extrusionOk="0">
                  <a:moveTo>
                    <a:pt x="4773" y="2371"/>
                  </a:moveTo>
                  <a:cubicBezTo>
                    <a:pt x="4773" y="1064"/>
                    <a:pt x="3679" y="1"/>
                    <a:pt x="2372" y="1"/>
                  </a:cubicBezTo>
                  <a:cubicBezTo>
                    <a:pt x="1065" y="1"/>
                    <a:pt x="1" y="1064"/>
                    <a:pt x="1" y="2371"/>
                  </a:cubicBezTo>
                  <a:cubicBezTo>
                    <a:pt x="1" y="3678"/>
                    <a:pt x="1065" y="4742"/>
                    <a:pt x="2372" y="4742"/>
                  </a:cubicBezTo>
                  <a:cubicBezTo>
                    <a:pt x="3679" y="4742"/>
                    <a:pt x="4773" y="3678"/>
                    <a:pt x="4773" y="237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87"/>
            <p:cNvSpPr/>
            <p:nvPr/>
          </p:nvSpPr>
          <p:spPr>
            <a:xfrm>
              <a:off x="8052341" y="2192213"/>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87"/>
            <p:cNvSpPr/>
            <p:nvPr/>
          </p:nvSpPr>
          <p:spPr>
            <a:xfrm>
              <a:off x="8052341" y="2192213"/>
              <a:ext cx="186825" cy="39"/>
            </a:xfrm>
            <a:custGeom>
              <a:avLst/>
              <a:gdLst/>
              <a:ahLst/>
              <a:cxnLst/>
              <a:rect l="l" t="t" r="r" b="b"/>
              <a:pathLst>
                <a:path w="4803" h="1" fill="none" extrusionOk="0">
                  <a:moveTo>
                    <a:pt x="0" y="0"/>
                  </a:moveTo>
                  <a:lnTo>
                    <a:pt x="480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87"/>
            <p:cNvSpPr/>
            <p:nvPr/>
          </p:nvSpPr>
          <p:spPr>
            <a:xfrm>
              <a:off x="5509145" y="970870"/>
              <a:ext cx="312191" cy="312191"/>
            </a:xfrm>
            <a:custGeom>
              <a:avLst/>
              <a:gdLst/>
              <a:ahLst/>
              <a:cxnLst/>
              <a:rect l="l" t="t" r="r" b="b"/>
              <a:pathLst>
                <a:path w="8026" h="8026" extrusionOk="0">
                  <a:moveTo>
                    <a:pt x="4013" y="8025"/>
                  </a:moveTo>
                  <a:cubicBezTo>
                    <a:pt x="1794" y="8025"/>
                    <a:pt x="1" y="6232"/>
                    <a:pt x="1" y="4013"/>
                  </a:cubicBezTo>
                  <a:cubicBezTo>
                    <a:pt x="1" y="1794"/>
                    <a:pt x="1794" y="1"/>
                    <a:pt x="4013" y="1"/>
                  </a:cubicBezTo>
                  <a:cubicBezTo>
                    <a:pt x="6232" y="1"/>
                    <a:pt x="8025" y="1794"/>
                    <a:pt x="8025" y="4013"/>
                  </a:cubicBezTo>
                  <a:cubicBezTo>
                    <a:pt x="8025" y="6232"/>
                    <a:pt x="6232" y="8025"/>
                    <a:pt x="4013" y="8025"/>
                  </a:cubicBezTo>
                  <a:close/>
                </a:path>
              </a:pathLst>
            </a:custGeom>
            <a:gradFill>
              <a:gsLst>
                <a:gs pos="0">
                  <a:schemeClr val="accent1"/>
                </a:gs>
                <a:gs pos="100000">
                  <a:schemeClr val="accent2"/>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87"/>
            <p:cNvSpPr/>
            <p:nvPr/>
          </p:nvSpPr>
          <p:spPr>
            <a:xfrm>
              <a:off x="5588379" y="1074921"/>
              <a:ext cx="153723" cy="105257"/>
            </a:xfrm>
            <a:custGeom>
              <a:avLst/>
              <a:gdLst/>
              <a:ahLst/>
              <a:cxnLst/>
              <a:rect l="l" t="t" r="r" b="b"/>
              <a:pathLst>
                <a:path w="3952" h="2706" fill="none" extrusionOk="0">
                  <a:moveTo>
                    <a:pt x="1" y="852"/>
                  </a:moveTo>
                  <a:lnTo>
                    <a:pt x="1581" y="2706"/>
                  </a:lnTo>
                  <a:lnTo>
                    <a:pt x="3952" y="1"/>
                  </a:lnTo>
                </a:path>
              </a:pathLst>
            </a:custGeom>
            <a:solidFill>
              <a:schemeClr val="dk1"/>
            </a:solidFill>
            <a:ln w="95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87"/>
            <p:cNvSpPr/>
            <p:nvPr/>
          </p:nvSpPr>
          <p:spPr>
            <a:xfrm>
              <a:off x="7724824" y="605545"/>
              <a:ext cx="637297" cy="63729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87"/>
            <p:cNvSpPr/>
            <p:nvPr/>
          </p:nvSpPr>
          <p:spPr>
            <a:xfrm>
              <a:off x="7867889" y="748610"/>
              <a:ext cx="351167" cy="351167"/>
            </a:xfrm>
            <a:custGeom>
              <a:avLst/>
              <a:gdLst/>
              <a:ahLst/>
              <a:cxnLst/>
              <a:rect l="l" t="t" r="r" b="b"/>
              <a:pathLst>
                <a:path w="9028" h="9028" fill="none" extrusionOk="0">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87"/>
            <p:cNvSpPr/>
            <p:nvPr/>
          </p:nvSpPr>
          <p:spPr>
            <a:xfrm>
              <a:off x="7960115" y="825471"/>
              <a:ext cx="166754" cy="171460"/>
            </a:xfrm>
            <a:custGeom>
              <a:avLst/>
              <a:gdLst/>
              <a:ahLst/>
              <a:cxnLst/>
              <a:rect l="l" t="t" r="r" b="b"/>
              <a:pathLst>
                <a:path w="4287" h="4408" fill="none" extrusionOk="0">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87"/>
            <p:cNvSpPr/>
            <p:nvPr/>
          </p:nvSpPr>
          <p:spPr>
            <a:xfrm>
              <a:off x="4835245" y="1471014"/>
              <a:ext cx="507262" cy="431568"/>
            </a:xfrm>
            <a:custGeom>
              <a:avLst/>
              <a:gdLst/>
              <a:ahLst/>
              <a:cxnLst/>
              <a:rect l="l" t="t" r="r" b="b"/>
              <a:pathLst>
                <a:path w="13041" h="11095" extrusionOk="0">
                  <a:moveTo>
                    <a:pt x="2949" y="8754"/>
                  </a:moveTo>
                  <a:lnTo>
                    <a:pt x="6201" y="8724"/>
                  </a:lnTo>
                  <a:cubicBezTo>
                    <a:pt x="6687" y="10730"/>
                    <a:pt x="8268" y="11064"/>
                    <a:pt x="9180" y="11095"/>
                  </a:cubicBezTo>
                  <a:cubicBezTo>
                    <a:pt x="9362" y="11095"/>
                    <a:pt x="9454" y="10882"/>
                    <a:pt x="9302" y="10760"/>
                  </a:cubicBezTo>
                  <a:cubicBezTo>
                    <a:pt x="8298" y="10000"/>
                    <a:pt x="8663" y="8693"/>
                    <a:pt x="8663" y="8693"/>
                  </a:cubicBezTo>
                  <a:lnTo>
                    <a:pt x="10153" y="8663"/>
                  </a:lnTo>
                  <a:cubicBezTo>
                    <a:pt x="11733" y="8663"/>
                    <a:pt x="13040" y="7356"/>
                    <a:pt x="13010" y="5775"/>
                  </a:cubicBezTo>
                  <a:lnTo>
                    <a:pt x="12979" y="2888"/>
                  </a:lnTo>
                  <a:cubicBezTo>
                    <a:pt x="12979" y="1307"/>
                    <a:pt x="11642" y="0"/>
                    <a:pt x="10061" y="31"/>
                  </a:cubicBezTo>
                  <a:lnTo>
                    <a:pt x="2858" y="91"/>
                  </a:lnTo>
                  <a:cubicBezTo>
                    <a:pt x="1277" y="122"/>
                    <a:pt x="0" y="1429"/>
                    <a:pt x="31" y="3009"/>
                  </a:cubicBezTo>
                  <a:lnTo>
                    <a:pt x="61" y="5897"/>
                  </a:lnTo>
                  <a:cubicBezTo>
                    <a:pt x="61" y="7477"/>
                    <a:pt x="1368" y="8754"/>
                    <a:pt x="2949" y="8754"/>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87"/>
            <p:cNvSpPr/>
            <p:nvPr/>
          </p:nvSpPr>
          <p:spPr>
            <a:xfrm>
              <a:off x="5178127" y="1599881"/>
              <a:ext cx="74528" cy="73322"/>
            </a:xfrm>
            <a:custGeom>
              <a:avLst/>
              <a:gdLst/>
              <a:ahLst/>
              <a:cxnLst/>
              <a:rect l="l" t="t" r="r" b="b"/>
              <a:pathLst>
                <a:path w="1916" h="1885" extrusionOk="0">
                  <a:moveTo>
                    <a:pt x="942" y="0"/>
                  </a:moveTo>
                  <a:cubicBezTo>
                    <a:pt x="426" y="0"/>
                    <a:pt x="0" y="426"/>
                    <a:pt x="0" y="943"/>
                  </a:cubicBezTo>
                  <a:cubicBezTo>
                    <a:pt x="0" y="1490"/>
                    <a:pt x="426" y="1885"/>
                    <a:pt x="973" y="1885"/>
                  </a:cubicBezTo>
                  <a:cubicBezTo>
                    <a:pt x="1490" y="1885"/>
                    <a:pt x="1915" y="1459"/>
                    <a:pt x="1885" y="943"/>
                  </a:cubicBezTo>
                  <a:cubicBezTo>
                    <a:pt x="1885" y="395"/>
                    <a:pt x="1459"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87"/>
            <p:cNvSpPr/>
            <p:nvPr/>
          </p:nvSpPr>
          <p:spPr>
            <a:xfrm>
              <a:off x="5051593" y="1601048"/>
              <a:ext cx="74528" cy="73361"/>
            </a:xfrm>
            <a:custGeom>
              <a:avLst/>
              <a:gdLst/>
              <a:ahLst/>
              <a:cxnLst/>
              <a:rect l="l" t="t" r="r" b="b"/>
              <a:pathLst>
                <a:path w="1916" h="1886" extrusionOk="0">
                  <a:moveTo>
                    <a:pt x="943" y="1"/>
                  </a:moveTo>
                  <a:cubicBezTo>
                    <a:pt x="426" y="1"/>
                    <a:pt x="1" y="426"/>
                    <a:pt x="1" y="943"/>
                  </a:cubicBezTo>
                  <a:cubicBezTo>
                    <a:pt x="1" y="1490"/>
                    <a:pt x="426" y="1885"/>
                    <a:pt x="974" y="1885"/>
                  </a:cubicBezTo>
                  <a:cubicBezTo>
                    <a:pt x="1490" y="1885"/>
                    <a:pt x="1916" y="1460"/>
                    <a:pt x="1916" y="943"/>
                  </a:cubicBezTo>
                  <a:cubicBezTo>
                    <a:pt x="1885" y="426"/>
                    <a:pt x="1460"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87"/>
            <p:cNvSpPr/>
            <p:nvPr/>
          </p:nvSpPr>
          <p:spPr>
            <a:xfrm>
              <a:off x="4903774" y="1602267"/>
              <a:ext cx="74528" cy="73400"/>
            </a:xfrm>
            <a:custGeom>
              <a:avLst/>
              <a:gdLst/>
              <a:ahLst/>
              <a:cxnLst/>
              <a:rect l="l" t="t" r="r" b="b"/>
              <a:pathLst>
                <a:path w="1916" h="1887" extrusionOk="0">
                  <a:moveTo>
                    <a:pt x="943" y="0"/>
                  </a:moveTo>
                  <a:cubicBezTo>
                    <a:pt x="426" y="0"/>
                    <a:pt x="1" y="426"/>
                    <a:pt x="1" y="942"/>
                  </a:cubicBezTo>
                  <a:cubicBezTo>
                    <a:pt x="1" y="1471"/>
                    <a:pt x="398" y="1886"/>
                    <a:pt x="918" y="1886"/>
                  </a:cubicBezTo>
                  <a:cubicBezTo>
                    <a:pt x="936" y="1886"/>
                    <a:pt x="955" y="1886"/>
                    <a:pt x="973" y="1885"/>
                  </a:cubicBezTo>
                  <a:cubicBezTo>
                    <a:pt x="1490" y="1885"/>
                    <a:pt x="1915" y="1459"/>
                    <a:pt x="1915" y="942"/>
                  </a:cubicBezTo>
                  <a:cubicBezTo>
                    <a:pt x="1885" y="426"/>
                    <a:pt x="1460"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sp>
        <p:nvSpPr>
          <p:cNvPr id="100" name="Text Box 99"/>
          <p:cNvSpPr txBox="1"/>
          <p:nvPr/>
        </p:nvSpPr>
        <p:spPr>
          <a:xfrm>
            <a:off x="2059417" y="864235"/>
            <a:ext cx="4785995" cy="3415030"/>
          </a:xfrm>
          <a:prstGeom prst="rect">
            <a:avLst/>
          </a:prstGeom>
          <a:noFill/>
          <a:ln w="9525">
            <a:noFill/>
          </a:ln>
        </p:spPr>
        <p:txBody>
          <a:bodyPr wrap="square">
            <a:spAutoFit/>
          </a:bodyPr>
          <a:lstStyle/>
          <a:p>
            <a:pPr marL="228600" indent="-228600" algn="ctr"/>
            <a:r>
              <a:rPr lang="vi-VN" altLang="en-US" sz="1800" b="1">
                <a:latin typeface="Times New Roman" panose="02020603050405020304" charset="0"/>
                <a:cs typeface="Times New Roman" panose="02020603050405020304" charset="0"/>
              </a:rPr>
              <a:t>Ưu điểm</a:t>
            </a:r>
            <a:endParaRPr lang="vi-VN" altLang="en-US" sz="1800" b="1">
              <a:latin typeface="Times New Roman" panose="02020603050405020304" charset="0"/>
              <a:cs typeface="Times New Roman" panose="02020603050405020304" charset="0"/>
            </a:endParaRPr>
          </a:p>
          <a:p>
            <a:pPr marL="228600" indent="-228600" algn="just"/>
            <a:r>
              <a:rPr 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rPr>
              <a:t>Tin cậy: các hoạt động transaction (chuyển giao) nội trong cơ sở dữ liệu được thực hiện trọn vẹn, không gây lỗi khi xảy ra sự cố phần cứng</a:t>
            </a:r>
            <a:endParaRPr lang="en-US" sz="1800">
              <a:latin typeface="Times New Roman" panose="02020603050405020304" charset="0"/>
              <a:cs typeface="Times New Roman" panose="02020603050405020304" charset="0"/>
            </a:endParaRPr>
          </a:p>
          <a:p>
            <a:pPr marL="228600" indent="-228600" algn="just"/>
            <a:r>
              <a:rPr 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rPr>
              <a:t>Tuân theo chuẩn SQL92 (chỉ có một vài đặc điểm không hỗ trợ)</a:t>
            </a:r>
            <a:endParaRPr lang="en-US" sz="1800">
              <a:latin typeface="Times New Roman" panose="02020603050405020304" charset="0"/>
              <a:cs typeface="Times New Roman" panose="02020603050405020304" charset="0"/>
            </a:endParaRPr>
          </a:p>
          <a:p>
            <a:pPr marL="228600" indent="-228600" algn="just"/>
            <a:r>
              <a:rPr 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rPr>
              <a:t>Không cần cài đặt cấu hình</a:t>
            </a:r>
            <a:endParaRPr lang="en-US" sz="1800">
              <a:latin typeface="Times New Roman" panose="02020603050405020304" charset="0"/>
              <a:cs typeface="Times New Roman" panose="02020603050405020304" charset="0"/>
            </a:endParaRPr>
          </a:p>
          <a:p>
            <a:pPr marL="228600" indent="-228600" algn="just"/>
            <a:r>
              <a:rPr 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rPr>
              <a:t>Kích thước chương trình gọn nhẹ, với cấu hình đầy đủ chỉ không đầy 300 kB</a:t>
            </a:r>
            <a:endParaRPr lang="en-US" sz="1800">
              <a:latin typeface="Times New Roman" panose="02020603050405020304" charset="0"/>
              <a:cs typeface="Times New Roman" panose="02020603050405020304" charset="0"/>
            </a:endParaRPr>
          </a:p>
          <a:p>
            <a:pPr marL="228600" indent="-228600" algn="just"/>
            <a:r>
              <a:rPr 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rPr>
              <a:t>Thực hiện các thao tác đơn giản nhanh hơn các hệ thống cơ sở dữ liệu khách/chủ khác</a:t>
            </a:r>
            <a:endParaRPr lang="en-US" sz="1800">
              <a:latin typeface="Times New Roman" panose="02020603050405020304" charset="0"/>
              <a:cs typeface="Times New Roman" panose="02020603050405020304" charset="0"/>
            </a:endParaRPr>
          </a:p>
          <a:p>
            <a:pPr marL="228600" indent="-228600" algn="just"/>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sp>
        <p:nvSpPr>
          <p:cNvPr id="100" name="Text Box 99"/>
          <p:cNvSpPr txBox="1"/>
          <p:nvPr/>
        </p:nvSpPr>
        <p:spPr>
          <a:xfrm>
            <a:off x="971550" y="1059815"/>
            <a:ext cx="6819265" cy="2584450"/>
          </a:xfrm>
          <a:prstGeom prst="rect">
            <a:avLst/>
          </a:prstGeom>
          <a:noFill/>
          <a:ln w="9525">
            <a:noFill/>
          </a:ln>
        </p:spPr>
        <p:txBody>
          <a:bodyPr wrap="square">
            <a:spAutoFit/>
          </a:bodyPr>
          <a:lstStyle/>
          <a:p>
            <a:pPr marL="228600" indent="-228600" algn="just"/>
            <a:r>
              <a:rPr lang="en-US" sz="1800">
                <a:latin typeface="Times New Roman" panose="02020603050405020304" charset="0"/>
                <a:cs typeface="Times New Roman" panose="02020603050405020304" charset="0"/>
                <a:sym typeface="+mn-ea"/>
              </a:rPr>
              <a:t>· Không cần phần mềm phụ trợ</a:t>
            </a:r>
            <a:endParaRPr lang="en-US" sz="1800">
              <a:latin typeface="Times New Roman" panose="02020603050405020304" charset="0"/>
              <a:cs typeface="Times New Roman" panose="02020603050405020304" charset="0"/>
            </a:endParaRPr>
          </a:p>
          <a:p>
            <a:pPr marL="228600" indent="-228600" algn="just"/>
            <a:r>
              <a:rPr lang="en-US" sz="1800">
                <a:latin typeface="Times New Roman" panose="02020603050405020304" charset="0"/>
                <a:cs typeface="Times New Roman" panose="02020603050405020304" charset="0"/>
                <a:sym typeface="+mn-ea"/>
              </a:rPr>
              <a:t>· Phần mềm tự do với mã nguồn mở, được chú thích rõ ràng</a:t>
            </a:r>
            <a:endParaRPr lang="en-US" sz="1800">
              <a:latin typeface="Times New Roman" panose="02020603050405020304" charset="0"/>
              <a:cs typeface="Times New Roman" panose="02020603050405020304" charset="0"/>
            </a:endParaRPr>
          </a:p>
          <a:p>
            <a:pPr marL="228600" indent="-228600" algn="just"/>
            <a:r>
              <a:rPr lang="en-US" sz="1800">
                <a:latin typeface="Times New Roman" panose="02020603050405020304" charset="0"/>
                <a:cs typeface="Times New Roman" panose="02020603050405020304" charset="0"/>
                <a:sym typeface="+mn-ea"/>
              </a:rPr>
              <a:t>· Rất đơn giản và dễ dàng sử dụng.</a:t>
            </a:r>
            <a:endParaRPr lang="en-US" sz="1800">
              <a:latin typeface="Times New Roman" panose="02020603050405020304" charset="0"/>
              <a:cs typeface="Times New Roman" panose="02020603050405020304" charset="0"/>
              <a:sym typeface="+mn-ea"/>
            </a:endParaRPr>
          </a:p>
          <a:p>
            <a:pPr marL="228600" indent="-228600" algn="just"/>
            <a:r>
              <a:rPr lang="en-US" sz="1800">
                <a:latin typeface="Times New Roman" panose="02020603050405020304" charset="0"/>
                <a:cs typeface="Times New Roman" panose="02020603050405020304" charset="0"/>
                <a:sym typeface="+mn-ea"/>
              </a:rPr>
              <a:t>· Tuân thủ 4 tính chất ACID (là tính nguyên tổ (Atomic), tính nhất quán (Consistent), tính cô lập (Isolated), và tính bền vững (Durable) ).</a:t>
            </a:r>
            <a:endParaRPr lang="en-US" sz="1800">
              <a:latin typeface="Times New Roman" panose="02020603050405020304" charset="0"/>
              <a:cs typeface="Times New Roman" panose="02020603050405020304" charset="0"/>
              <a:sym typeface="+mn-ea"/>
            </a:endParaRPr>
          </a:p>
          <a:p>
            <a:pPr marL="228600" indent="-228600" algn="just"/>
            <a:r>
              <a:rPr lang="en-US" sz="1800">
                <a:latin typeface="Times New Roman" panose="02020603050405020304" charset="0"/>
                <a:cs typeface="Times New Roman" panose="02020603050405020304" charset="0"/>
                <a:sym typeface="+mn-ea"/>
              </a:rPr>
              <a:t>· Với đặc tính nhỏ gọn, truy xuất dữ liệu nhanh SQLite thường được sử dụng để nhúng vào các dự án.</a:t>
            </a:r>
            <a:endParaRPr lang="en-US" sz="1800">
              <a:latin typeface="Times New Roman" panose="02020603050405020304" charset="0"/>
              <a:cs typeface="Times New Roman" panose="02020603050405020304" charset="0"/>
            </a:endParaRPr>
          </a:p>
          <a:p>
            <a:pPr marL="228600" indent="-228600" algn="just"/>
            <a:endParaRPr lang="en-US" sz="1800">
              <a:latin typeface="Times New Roman" panose="02020603050405020304" charset="0"/>
              <a:cs typeface="Times New Roman" panose="02020603050405020304" charset="0"/>
            </a:endParaRPr>
          </a:p>
          <a:p>
            <a:pPr marL="228600" indent="-228600" algn="just"/>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00" name="Text Box 99"/>
          <p:cNvSpPr txBox="1"/>
          <p:nvPr/>
        </p:nvSpPr>
        <p:spPr>
          <a:xfrm>
            <a:off x="827405" y="1203325"/>
            <a:ext cx="7056755" cy="1938020"/>
          </a:xfrm>
          <a:prstGeom prst="rect">
            <a:avLst/>
          </a:prstGeom>
          <a:noFill/>
          <a:ln w="9525">
            <a:noFill/>
          </a:ln>
        </p:spPr>
        <p:txBody>
          <a:bodyPr wrap="square">
            <a:spAutoFit/>
          </a:bodyPr>
          <a:lstStyle/>
          <a:p>
            <a:pPr marL="0" indent="0" algn="just"/>
            <a:r>
              <a:rPr lang="vi-VN" altLang="en-US" sz="2400" b="1">
                <a:latin typeface="Times New Roman" panose="02020603050405020304" charset="0"/>
                <a:cs typeface="Calibri" panose="020F0502020204030204" charset="0"/>
              </a:rPr>
              <a:t>		      </a:t>
            </a:r>
            <a:r>
              <a:rPr lang="en-US" sz="2400" b="1">
                <a:latin typeface="Times New Roman" panose="02020603050405020304" charset="0"/>
                <a:cs typeface="Calibri" panose="020F0502020204030204" charset="0"/>
              </a:rPr>
              <a:t>Nhược điểm</a:t>
            </a:r>
            <a:endParaRPr lang="en-US" sz="2400" b="1">
              <a:latin typeface="Times New Roman" panose="02020603050405020304" charset="0"/>
              <a:cs typeface="Calibri" panose="020F0502020204030204" charset="0"/>
            </a:endParaRPr>
          </a:p>
          <a:p>
            <a:pPr marL="0" indent="0" algn="just"/>
            <a:endParaRPr lang="en-US" sz="2400">
              <a:latin typeface="Times New Roman" panose="02020603050405020304" charset="0"/>
              <a:cs typeface="Calibri" panose="020F0502020204030204" charset="0"/>
            </a:endParaRPr>
          </a:p>
          <a:p>
            <a:pPr marL="0" indent="0" algn="just"/>
            <a:r>
              <a:rPr lang="en-US" sz="2400">
                <a:latin typeface="Times New Roman" panose="02020603050405020304" charset="0"/>
                <a:cs typeface="Calibri" panose="020F0502020204030204" charset="0"/>
              </a:rPr>
              <a:t>Do sử dụng cơ chế coarse-gained locking nên trong cùng một thời điểm SQLite có thể hỗ trợ nhiều người đọc dữ liệu, nhưng chỉ có 1 người có thể ghi dữ liệu.</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8" name="Google Shape;1388;p90"/>
          <p:cNvSpPr txBox="1">
            <a:spLocks noGrp="1"/>
          </p:cNvSpPr>
          <p:nvPr>
            <p:ph type="title"/>
          </p:nvPr>
        </p:nvSpPr>
        <p:spPr>
          <a:xfrm>
            <a:off x="1146900" y="3075921"/>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Các kiểu dữ liệu </a:t>
            </a:r>
            <a:endParaRPr lang="vi-VN" altLang="en-GB">
              <a:latin typeface="Times New Roman" panose="02020603050405020304" charset="0"/>
              <a:cs typeface="Times New Roman" panose="02020603050405020304" charset="0"/>
            </a:endParaRPr>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a:t>
            </a:r>
            <a:r>
              <a:rPr lang="vi-VN" altLang="en-GB">
                <a:latin typeface="Times New Roman" panose="02020603050405020304" charset="0"/>
                <a:cs typeface="Times New Roman" panose="02020603050405020304" charset="0"/>
              </a:rPr>
              <a:t>4</a:t>
            </a:r>
            <a:endParaRPr lang="vi-VN" altLang="en-GB">
              <a:latin typeface="Times New Roman" panose="02020603050405020304" charset="0"/>
              <a:cs typeface="Times New Roman" panose="02020603050405020304" charset="0"/>
            </a:endParaRPr>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00" name="Text Box 99"/>
          <p:cNvSpPr txBox="1"/>
          <p:nvPr/>
        </p:nvSpPr>
        <p:spPr>
          <a:xfrm>
            <a:off x="363855" y="699770"/>
            <a:ext cx="8416925" cy="3476625"/>
          </a:xfrm>
          <a:prstGeom prst="rect">
            <a:avLst/>
          </a:prstGeom>
          <a:noFill/>
          <a:ln w="9525">
            <a:noFill/>
          </a:ln>
        </p:spPr>
        <p:txBody>
          <a:bodyPr wrap="square">
            <a:spAutoFit/>
          </a:bodyPr>
          <a:lstStyle/>
          <a:p>
            <a:pPr marL="228600" indent="-228600" algn="just"/>
            <a:r>
              <a:rPr lang="vi-VN" altLang="en-US" sz="2000">
                <a:latin typeface="Times New Roman" panose="02020603050405020304" charset="0"/>
                <a:cs typeface="Times New Roman" panose="02020603050405020304" charset="0"/>
              </a:rPr>
              <a:t>	</a:t>
            </a:r>
            <a:endParaRPr lang="vi-VN" alt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TEXT (văn bản thường).</a:t>
            </a:r>
            <a:endParaRPr lang="en-US" sz="2000">
              <a:latin typeface="Times New Roman" panose="02020603050405020304" charset="0"/>
              <a:cs typeface="Times New Roman" panose="02020603050405020304" charset="0"/>
            </a:endParaRPr>
          </a:p>
          <a:p>
            <a:pPr marL="228600" indent="-228600" algn="just"/>
            <a:r>
              <a:rPr lang="en-US" sz="2000">
                <a:latin typeface="Times New Roman" panose="02020603050405020304" charset="0"/>
                <a:cs typeface="Times New Roman" panose="02020603050405020304" charset="0"/>
              </a:rPr>
              <a:t> 	· INTEGER (số nguyên, nhưng tương đương với kiểu Long trong Java).</a:t>
            </a:r>
            <a:endParaRPr lang="en-US" sz="2000">
              <a:latin typeface="Times New Roman" panose="02020603050405020304" charset="0"/>
              <a:cs typeface="Times New Roman" panose="02020603050405020304" charset="0"/>
            </a:endParaRPr>
          </a:p>
          <a:p>
            <a:pPr marL="228600" indent="-228600" algn="just"/>
            <a:r>
              <a:rPr lang="en-US" sz="2000">
                <a:latin typeface="Times New Roman" panose="02020603050405020304" charset="0"/>
                <a:cs typeface="Times New Roman" panose="02020603050405020304" charset="0"/>
              </a:rPr>
              <a:t>	· REAL (số thực, tương đương với Double trong Java).</a:t>
            </a:r>
            <a:endParaRPr 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rPr>
              <a:t>NULL</a:t>
            </a:r>
            <a:r>
              <a:rPr lang="vi-VN" altLang="en-US" sz="20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Giá trị là giá trị NULL</a:t>
            </a:r>
            <a:r>
              <a:rPr lang="vi-VN" altLang="en-US" sz="20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rPr>
              <a:t>BLOB</a:t>
            </a:r>
            <a:r>
              <a:rPr lang="vi-V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Giá trị là một blob của dữ liệu, được lưu trữ chính xác như đầu vào.</a:t>
            </a:r>
            <a:endParaRPr 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sym typeface="+mn-ea"/>
              </a:rPr>
              <a:t>	</a:t>
            </a:r>
            <a:endParaRPr lang="vi-VN" altLang="en-US" sz="2000">
              <a:latin typeface="Times New Roman" panose="02020603050405020304" charset="0"/>
              <a:cs typeface="Times New Roman" panose="02020603050405020304" charset="0"/>
              <a:sym typeface="+mn-ea"/>
            </a:endParaRPr>
          </a:p>
          <a:p>
            <a:pPr marL="228600" indent="-228600" algn="just"/>
            <a:r>
              <a:rPr lang="vi-VN" alt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Tất cả các loại dữ liệu khác đều phải chuyển đổi sang 3 dạng trên để có thể chèn vào trong bảng của SQLite. Tuy nhiên SQLite không kiểm tra dữ liệu, tức là có thể chèn dữ liệu TEXT vào column dữ liệu dạng INTEGER.</a:t>
            </a:r>
            <a:endParaRPr lang="en-US" sz="2000">
              <a:latin typeface="Times New Roman" panose="02020603050405020304" charset="0"/>
              <a:cs typeface="Times New Roman" panose="02020603050405020304" charset="0"/>
            </a:endParaRPr>
          </a:p>
          <a:p>
            <a:pPr marL="228600" indent="-228600" algn="just"/>
            <a:endParaRPr 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SQLite trong lập trình Android </a:t>
            </a:r>
            <a:endParaRPr lang="vi-VN" altLang="en-GB">
              <a:latin typeface="Times New Roman" panose="02020603050405020304" charset="0"/>
              <a:cs typeface="Times New Roman" panose="02020603050405020304" charset="0"/>
            </a:endParaRPr>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a:t>
            </a:r>
            <a:r>
              <a:rPr lang="vi-VN" altLang="en-GB">
                <a:latin typeface="Times New Roman" panose="02020603050405020304" charset="0"/>
                <a:cs typeface="Times New Roman" panose="02020603050405020304" charset="0"/>
              </a:rPr>
              <a:t>5</a:t>
            </a:r>
            <a:endParaRPr lang="vi-VN" altLang="en-GB">
              <a:latin typeface="Times New Roman" panose="02020603050405020304" charset="0"/>
              <a:cs typeface="Times New Roman" panose="02020603050405020304" charset="0"/>
            </a:endParaRPr>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00" name="Text Box 99"/>
          <p:cNvSpPr txBox="1"/>
          <p:nvPr/>
        </p:nvSpPr>
        <p:spPr>
          <a:xfrm>
            <a:off x="793750" y="771525"/>
            <a:ext cx="7556500" cy="2861310"/>
          </a:xfrm>
          <a:prstGeom prst="rect">
            <a:avLst/>
          </a:prstGeom>
          <a:noFill/>
          <a:ln w="9525">
            <a:noFill/>
          </a:ln>
        </p:spPr>
        <p:txBody>
          <a:bodyPr wrap="square">
            <a:spAutoFit/>
          </a:bodyPr>
          <a:lstStyle/>
          <a:p>
            <a:pPr marL="228600" indent="-228600" algn="just"/>
            <a:r>
              <a:rPr lang="vi-V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Tương tự như các hệ quản trị cơ sở dữ liệu khác thì khi thao</a:t>
            </a:r>
            <a:r>
              <a:rPr lang="vi-V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tác với Database thì</a:t>
            </a:r>
            <a:r>
              <a:rPr lang="vi-V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bạn sẽ có những hành động cổ điển đó là CRUD:Create, Read, Update, Delete</a:t>
            </a:r>
            <a:r>
              <a:rPr lang="vi-VN" alt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marL="228600" indent="-228600" algn="just"/>
            <a:endParaRPr 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Đầu tiên, để thao tác với SQLite, ta phải dùng 2 đối tượng</a:t>
            </a:r>
            <a:endParaRPr 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SQLiteOpenHelper</a:t>
            </a:r>
            <a:r>
              <a:rPr lang="en-US" sz="2000">
                <a:latin typeface="Times New Roman" panose="02020603050405020304" charset="0"/>
                <a:cs typeface="Times New Roman" panose="02020603050405020304" charset="0"/>
              </a:rPr>
              <a:t>: đối tượng dùng để tạo, nâng cấp, đóng mở kết nối CSDL</a:t>
            </a:r>
            <a:endParaRPr 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SQLiteDatabase</a:t>
            </a:r>
            <a:r>
              <a:rPr lang="en-US" sz="2000">
                <a:latin typeface="Times New Roman" panose="02020603050405020304" charset="0"/>
                <a:cs typeface="Times New Roman" panose="02020603050405020304" charset="0"/>
              </a:rPr>
              <a:t>: đối tượng dùng để thực thi các câu lệnh SQL trên một CSDL</a:t>
            </a:r>
            <a:endParaRPr 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00" name="Text Box 99"/>
          <p:cNvSpPr txBox="1"/>
          <p:nvPr/>
        </p:nvSpPr>
        <p:spPr>
          <a:xfrm>
            <a:off x="107315" y="699770"/>
            <a:ext cx="9117965" cy="3784600"/>
          </a:xfrm>
          <a:prstGeom prst="rect">
            <a:avLst/>
          </a:prstGeom>
          <a:noFill/>
          <a:ln w="9525">
            <a:noFill/>
          </a:ln>
        </p:spPr>
        <p:txBody>
          <a:bodyPr wrap="square">
            <a:spAutoFit/>
          </a:bodyPr>
          <a:lstStyle/>
          <a:p>
            <a:pPr marL="228600" indent="-228600" algn="l"/>
            <a:r>
              <a:rPr lang="vi-VN" altLang="en-US" sz="2000" b="1">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SQLiteOpenHelper</a:t>
            </a:r>
            <a:r>
              <a:rPr lang="vi-VN" altLang="en-US" sz="2000" b="1">
                <a:latin typeface="Times New Roman" panose="02020603050405020304" charset="0"/>
                <a:cs typeface="Times New Roman" panose="02020603050405020304" charset="0"/>
              </a:rPr>
              <a:t>: </a:t>
            </a:r>
            <a:r>
              <a:rPr lang="vi-VN" altLang="en-US" sz="2000">
                <a:latin typeface="Times New Roman" panose="02020603050405020304" charset="0"/>
                <a:cs typeface="Times New Roman" panose="02020603050405020304" charset="0"/>
              </a:rPr>
              <a:t>Lớp này có 2 hàm khởi tạo:</a:t>
            </a:r>
            <a:endParaRPr lang="vi-VN" altLang="en-US" sz="2000">
              <a:latin typeface="Times New Roman" panose="02020603050405020304" charset="0"/>
              <a:cs typeface="Times New Roman" panose="02020603050405020304" charset="0"/>
            </a:endParaRPr>
          </a:p>
          <a:p>
            <a:pPr marL="228600" indent="-228600" algn="l"/>
            <a:endParaRPr lang="vi-VN" altLang="en-US" sz="2000">
              <a:latin typeface="Times New Roman" panose="02020603050405020304" charset="0"/>
              <a:cs typeface="Times New Roman" panose="02020603050405020304" charset="0"/>
            </a:endParaRPr>
          </a:p>
          <a:p>
            <a:pPr marL="228600" indent="-228600" algn="l"/>
            <a:r>
              <a:rPr lang="vi-VN" altLang="en-US" sz="2000">
                <a:latin typeface="Times New Roman" panose="02020603050405020304" charset="0"/>
                <a:cs typeface="Times New Roman" panose="02020603050405020304" charset="0"/>
              </a:rPr>
              <a:t>	Một hàm 4 tham số: </a:t>
            </a:r>
            <a:endParaRPr lang="vi-VN" altLang="en-US" sz="2000">
              <a:latin typeface="Times New Roman" panose="02020603050405020304" charset="0"/>
              <a:cs typeface="Times New Roman" panose="02020603050405020304" charset="0"/>
            </a:endParaRPr>
          </a:p>
          <a:p>
            <a:pPr marL="228600" indent="-228600" algn="l"/>
            <a:r>
              <a:rPr lang="vi-VN" altLang="en-US" sz="2000">
                <a:latin typeface="Times New Roman" panose="02020603050405020304" charset="0"/>
                <a:cs typeface="Times New Roman" panose="02020603050405020304" charset="0"/>
              </a:rPr>
              <a:t>   </a:t>
            </a:r>
            <a:r>
              <a:rPr lang="vi-VN" altLang="en-US" sz="2000" b="1">
                <a:latin typeface="Times New Roman" panose="02020603050405020304" charset="0"/>
                <a:cs typeface="Times New Roman" panose="02020603050405020304" charset="0"/>
              </a:rPr>
              <a:t>SQLiteOpenHelper</a:t>
            </a:r>
            <a:r>
              <a:rPr lang="vi-VN" altLang="en-US" sz="2000">
                <a:latin typeface="Times New Roman" panose="02020603050405020304" charset="0"/>
                <a:cs typeface="Times New Roman" panose="02020603050405020304" charset="0"/>
              </a:rPr>
              <a:t>(Context context, String name, SQLiteDatabase.CursorFactory factory, int version), </a:t>
            </a:r>
            <a:endParaRPr lang="vi-VN" altLang="en-US" sz="2000">
              <a:latin typeface="Times New Roman" panose="02020603050405020304" charset="0"/>
              <a:cs typeface="Times New Roman" panose="02020603050405020304" charset="0"/>
            </a:endParaRPr>
          </a:p>
          <a:p>
            <a:pPr marL="228600" indent="-228600" algn="l"/>
            <a:r>
              <a:rPr lang="vi-VN" altLang="en-US" sz="2000">
                <a:latin typeface="Times New Roman" panose="02020603050405020304" charset="0"/>
                <a:cs typeface="Times New Roman" panose="02020603050405020304" charset="0"/>
              </a:rPr>
              <a:t>   </a:t>
            </a:r>
            <a:endParaRPr lang="vi-VN" altLang="en-US" sz="2000">
              <a:latin typeface="Times New Roman" panose="02020603050405020304" charset="0"/>
              <a:cs typeface="Times New Roman" panose="02020603050405020304" charset="0"/>
            </a:endParaRPr>
          </a:p>
          <a:p>
            <a:pPr marL="228600" indent="-228600" algn="l"/>
            <a:r>
              <a:rPr lang="vi-VN" altLang="en-US" sz="2000">
                <a:latin typeface="Times New Roman" panose="02020603050405020304" charset="0"/>
                <a:cs typeface="Times New Roman" panose="02020603050405020304" charset="0"/>
              </a:rPr>
              <a:t>	Một hàm 5 tham số: </a:t>
            </a:r>
            <a:endParaRPr lang="vi-VN" altLang="en-US" sz="2000">
              <a:latin typeface="Times New Roman" panose="02020603050405020304" charset="0"/>
              <a:cs typeface="Times New Roman" panose="02020603050405020304" charset="0"/>
            </a:endParaRPr>
          </a:p>
          <a:p>
            <a:pPr marL="228600" indent="-228600" algn="l"/>
            <a:r>
              <a:rPr lang="vi-VN" altLang="en-US" sz="2000">
                <a:latin typeface="Times New Roman" panose="02020603050405020304" charset="0"/>
                <a:cs typeface="Times New Roman" panose="02020603050405020304" charset="0"/>
              </a:rPr>
              <a:t>	</a:t>
            </a:r>
            <a:r>
              <a:rPr lang="vi-VN" altLang="en-US" sz="2000" b="1">
                <a:latin typeface="Times New Roman" panose="02020603050405020304" charset="0"/>
                <a:cs typeface="Times New Roman" panose="02020603050405020304" charset="0"/>
              </a:rPr>
              <a:t>SQLiteOpenHelper</a:t>
            </a:r>
            <a:r>
              <a:rPr lang="vi-VN" altLang="en-US" sz="2000">
                <a:latin typeface="Times New Roman" panose="02020603050405020304" charset="0"/>
                <a:cs typeface="Times New Roman" panose="02020603050405020304" charset="0"/>
              </a:rPr>
              <a:t>(Context context, String name, SQLiteDatabase.CursorFactory factory, int version, DatabaseErrorHandler errorHandler) , tuy nhiên, ta chủ yếu làm việc với hàm 4 tham số</a:t>
            </a:r>
            <a:endParaRPr lang="vi-VN" altLang="en-US" sz="2000">
              <a:latin typeface="Times New Roman" panose="02020603050405020304" charset="0"/>
              <a:cs typeface="Times New Roman" panose="02020603050405020304" charset="0"/>
            </a:endParaRPr>
          </a:p>
          <a:p>
            <a:pPr marL="228600" indent="-228600" algn="l"/>
            <a:endParaRPr lang="vi-VN" altLang="en-US" sz="2000">
              <a:latin typeface="Times New Roman" panose="02020603050405020304" charset="0"/>
              <a:cs typeface="Times New Roman" panose="02020603050405020304" charset="0"/>
            </a:endParaRPr>
          </a:p>
          <a:p>
            <a:pPr marL="228600" indent="-228600" algn="l"/>
            <a:endParaRPr lang="vi-VN" alt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00" name="Text Box 99"/>
          <p:cNvSpPr txBox="1"/>
          <p:nvPr/>
        </p:nvSpPr>
        <p:spPr>
          <a:xfrm>
            <a:off x="899160" y="699770"/>
            <a:ext cx="7232015" cy="3476625"/>
          </a:xfrm>
          <a:prstGeom prst="rect">
            <a:avLst/>
          </a:prstGeom>
          <a:noFill/>
          <a:ln w="9525">
            <a:noFill/>
          </a:ln>
        </p:spPr>
        <p:txBody>
          <a:bodyPr wrap="square">
            <a:spAutoFit/>
          </a:bodyPr>
          <a:lstStyle/>
          <a:p>
            <a:pPr marL="228600" indent="-228600" algn="l"/>
            <a:r>
              <a:rPr lang="vi-VN" altLang="en-US" sz="2000">
                <a:latin typeface="Times New Roman" panose="02020603050405020304" charset="0"/>
                <a:cs typeface="Times New Roman" panose="02020603050405020304" charset="0"/>
              </a:rPr>
              <a:t> Tuy nhiên, ta chủ yếu làm việc với hàm 4 tham số:</a:t>
            </a:r>
            <a:endParaRPr lang="vi-VN" altLang="en-US" sz="2000">
              <a:latin typeface="Times New Roman" panose="02020603050405020304" charset="0"/>
              <a:cs typeface="Times New Roman" panose="02020603050405020304" charset="0"/>
            </a:endParaRPr>
          </a:p>
          <a:p>
            <a:pPr marL="228600" indent="-228600" algn="l"/>
            <a:endParaRPr lang="vi-VN" alt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rPr>
              <a:t>Tham số 1: Context context: Context là một lớp trừu tượng của hệ thống, chứa thông tin môi trường ứng dụng, cung cấp các phương thức để có thể tương tác với hệ điều hành, giúp chúng ta dễ dàng truy cập và tương tác tới các tài nguyên của hệ thống...</a:t>
            </a:r>
            <a:endParaRPr lang="vi-VN" alt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rPr>
              <a:t>Tham số 2: String name: Tên database</a:t>
            </a:r>
            <a:endParaRPr lang="vi-VN" alt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rPr>
              <a:t>Tham số 3: CursorFactory factory: thường để null</a:t>
            </a:r>
            <a:endParaRPr lang="vi-VN" alt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rPr>
              <a:t>Tham số 4: Int version: version của database</a:t>
            </a:r>
            <a:endParaRPr lang="vi-VN" altLang="en-US" sz="2000">
              <a:latin typeface="Times New Roman" panose="02020603050405020304" charset="0"/>
              <a:cs typeface="Times New Roman" panose="02020603050405020304" charset="0"/>
            </a:endParaRPr>
          </a:p>
          <a:p>
            <a:pPr marL="228600" indent="-228600" algn="l"/>
            <a:endParaRPr lang="vi-VN" altLang="en-US" sz="2000">
              <a:latin typeface="Times New Roman" panose="02020603050405020304" charset="0"/>
              <a:cs typeface="Times New Roman" panose="02020603050405020304" charset="0"/>
            </a:endParaRPr>
          </a:p>
          <a:p>
            <a:pPr marL="228600" indent="-228600" algn="l"/>
            <a:endParaRPr lang="vi-VN" alt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83895" y="699770"/>
            <a:ext cx="8053705" cy="1186180"/>
          </a:xfrm>
        </p:spPr>
        <p:txBody>
          <a:bodyPr/>
          <a:lstStyle/>
          <a:p>
            <a:pPr marL="127000" indent="0">
              <a:buNone/>
            </a:pPr>
            <a:r>
              <a:rPr lang="en-US" sz="1800">
                <a:latin typeface="Times New Roman" panose="02020603050405020304" charset="0"/>
                <a:cs typeface="Times New Roman" panose="02020603050405020304" charset="0"/>
              </a:rPr>
              <a:t>Khi khởi tạo một đối tượng của lớp này, ta phải ghi đè 2 phương thức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127000" indent="0">
              <a:buNone/>
            </a:pPr>
            <a:r>
              <a:rPr lang="en-US" sz="1800">
                <a:latin typeface="Times New Roman" panose="02020603050405020304" charset="0"/>
                <a:cs typeface="Times New Roman" panose="02020603050405020304" charset="0"/>
              </a:rPr>
              <a:t>1. onCreate(): phương thức này được gọi bởi framework, nếu có yêu cầu truy cập database mà lại chưa khởi tạo database, ở đây ta phải viết code khởi tạo database, cụ thể là khởi tạo bảng (chú ý: khi khởi tạo bảng, ta phải đặt tên khóa chính là _id)</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127000" indent="0">
              <a:buNone/>
            </a:pPr>
            <a:r>
              <a:rPr lang="en-US" sz="1800">
                <a:latin typeface="Times New Roman" panose="02020603050405020304" charset="0"/>
                <a:cs typeface="Times New Roman" panose="02020603050405020304" charset="0"/>
              </a:rPr>
              <a:t>2. onUpgrade(): phương thức này được dùng khi ứng dụng của bạn có nhiều phiên bản database đc thêm vào. Nó sẽ cập nhật database hiện có hoặc khởi tạo lại thông qua onCreate().</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127000" indent="0">
              <a:buNone/>
            </a:pPr>
            <a:r>
              <a:rPr lang="en-US" sz="1800">
                <a:latin typeface="Times New Roman" panose="02020603050405020304" charset="0"/>
                <a:cs typeface="Times New Roman" panose="02020603050405020304" charset="0"/>
              </a:rPr>
              <a:t>Lớp này có 2 phương thức getReadableDatabase() (chỉ đọc) và getWriteableDatabase() (cho phép ghi đọc). Thông qua 2 phương thức này, ta có thể tạo ra một đối tượng SQLiteDatabase</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89"/>
          <p:cNvSpPr/>
          <p:nvPr/>
        </p:nvSpPr>
        <p:spPr>
          <a:xfrm>
            <a:off x="1070606" y="266024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59" name="Google Shape;1359;p89"/>
          <p:cNvSpPr/>
          <p:nvPr/>
        </p:nvSpPr>
        <p:spPr>
          <a:xfrm>
            <a:off x="4870168" y="266024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60" name="Google Shape;1360;p89"/>
          <p:cNvSpPr/>
          <p:nvPr/>
        </p:nvSpPr>
        <p:spPr>
          <a:xfrm>
            <a:off x="4870181" y="131959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61" name="Google Shape;1361;p89"/>
          <p:cNvSpPr/>
          <p:nvPr/>
        </p:nvSpPr>
        <p:spPr>
          <a:xfrm>
            <a:off x="1070606" y="131959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62" name="Google Shape;1362;p89"/>
          <p:cNvSpPr txBox="1">
            <a:spLocks noGrp="1"/>
          </p:cNvSpPr>
          <p:nvPr>
            <p:ph type="title" idx="4"/>
          </p:nvPr>
        </p:nvSpPr>
        <p:spPr>
          <a:xfrm>
            <a:off x="1982050" y="2849575"/>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a:latin typeface="Times New Roman" panose="02020603050405020304" charset="0"/>
                <a:cs typeface="Times New Roman" panose="02020603050405020304" charset="0"/>
              </a:rPr>
              <a:t>Dương Minh Đức</a:t>
            </a:r>
            <a:endParaRPr lang="vi-VN" altLang="en-GB">
              <a:latin typeface="Times New Roman" panose="02020603050405020304" charset="0"/>
              <a:cs typeface="Times New Roman" panose="02020603050405020304" charset="0"/>
            </a:endParaRPr>
          </a:p>
        </p:txBody>
      </p:sp>
      <p:sp>
        <p:nvSpPr>
          <p:cNvPr id="1364" name="Google Shape;1364;p89"/>
          <p:cNvSpPr txBox="1">
            <a:spLocks noGrp="1"/>
          </p:cNvSpPr>
          <p:nvPr>
            <p:ph type="title" idx="7"/>
          </p:nvPr>
        </p:nvSpPr>
        <p:spPr>
          <a:xfrm>
            <a:off x="1070605" y="1410928"/>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01</a:t>
            </a:r>
            <a:endParaRPr lang="en-GB">
              <a:latin typeface="Times New Roman" panose="02020603050405020304" charset="0"/>
              <a:cs typeface="Times New Roman" panose="02020603050405020304" charset="0"/>
            </a:endParaRPr>
          </a:p>
        </p:txBody>
      </p:sp>
      <p:sp>
        <p:nvSpPr>
          <p:cNvPr id="1365" name="Google Shape;1365;p89"/>
          <p:cNvSpPr txBox="1">
            <a:spLocks noGrp="1"/>
          </p:cNvSpPr>
          <p:nvPr>
            <p:ph type="title"/>
          </p:nvPr>
        </p:nvSpPr>
        <p:spPr>
          <a:xfrm>
            <a:off x="1981835" y="1519555"/>
            <a:ext cx="1997075" cy="4343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a:latin typeface="Times New Roman" panose="02020603050405020304" charset="0"/>
                <a:cs typeface="Times New Roman" panose="02020603050405020304" charset="0"/>
              </a:rPr>
              <a:t>Phạm Thị Hồng Thắm</a:t>
            </a:r>
            <a:endParaRPr lang="vi-VN" altLang="en-GB">
              <a:latin typeface="Times New Roman" panose="02020603050405020304" charset="0"/>
              <a:cs typeface="Times New Roman" panose="02020603050405020304" charset="0"/>
            </a:endParaRPr>
          </a:p>
        </p:txBody>
      </p:sp>
      <p:sp>
        <p:nvSpPr>
          <p:cNvPr id="1366" name="Google Shape;1366;p89"/>
          <p:cNvSpPr txBox="1">
            <a:spLocks noGrp="1"/>
          </p:cNvSpPr>
          <p:nvPr>
            <p:ph type="title" idx="2"/>
          </p:nvPr>
        </p:nvSpPr>
        <p:spPr>
          <a:xfrm>
            <a:off x="5735090" y="1514070"/>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a:latin typeface="Times New Roman" panose="02020603050405020304" charset="0"/>
                <a:cs typeface="Times New Roman" panose="02020603050405020304" charset="0"/>
              </a:rPr>
              <a:t>Nguyễn Thị Thùy Trang</a:t>
            </a:r>
            <a:endParaRPr lang="vi-VN" altLang="en-GB">
              <a:latin typeface="Times New Roman" panose="02020603050405020304" charset="0"/>
              <a:cs typeface="Times New Roman" panose="02020603050405020304" charset="0"/>
            </a:endParaRPr>
          </a:p>
        </p:txBody>
      </p:sp>
      <p:sp>
        <p:nvSpPr>
          <p:cNvPr id="1368" name="Google Shape;1368;p89"/>
          <p:cNvSpPr txBox="1">
            <a:spLocks noGrp="1"/>
          </p:cNvSpPr>
          <p:nvPr>
            <p:ph type="title" idx="5"/>
          </p:nvPr>
        </p:nvSpPr>
        <p:spPr>
          <a:xfrm>
            <a:off x="5788430" y="2859100"/>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a:latin typeface="Times New Roman" panose="02020603050405020304" charset="0"/>
                <a:cs typeface="Times New Roman" panose="02020603050405020304" charset="0"/>
              </a:rPr>
              <a:t>Châu Dương Khánh Ngọc</a:t>
            </a:r>
            <a:endParaRPr lang="vi-VN" altLang="en-GB">
              <a:latin typeface="Times New Roman" panose="02020603050405020304" charset="0"/>
              <a:cs typeface="Times New Roman" panose="02020603050405020304" charset="0"/>
            </a:endParaRPr>
          </a:p>
        </p:txBody>
      </p:sp>
      <p:sp>
        <p:nvSpPr>
          <p:cNvPr id="1370" name="Google Shape;1370;p89"/>
          <p:cNvSpPr txBox="1">
            <a:spLocks noGrp="1"/>
          </p:cNvSpPr>
          <p:nvPr>
            <p:ph type="title" idx="8"/>
          </p:nvPr>
        </p:nvSpPr>
        <p:spPr>
          <a:xfrm>
            <a:off x="4870155" y="1416840"/>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02</a:t>
            </a:r>
            <a:endParaRPr lang="en-GB">
              <a:latin typeface="Times New Roman" panose="02020603050405020304" charset="0"/>
              <a:cs typeface="Times New Roman" panose="02020603050405020304" charset="0"/>
            </a:endParaRPr>
          </a:p>
        </p:txBody>
      </p:sp>
      <p:sp>
        <p:nvSpPr>
          <p:cNvPr id="1371" name="Google Shape;1371;p89"/>
          <p:cNvSpPr txBox="1">
            <a:spLocks noGrp="1"/>
          </p:cNvSpPr>
          <p:nvPr>
            <p:ph type="title" idx="9"/>
          </p:nvPr>
        </p:nvSpPr>
        <p:spPr>
          <a:xfrm>
            <a:off x="1070605" y="2751590"/>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03</a:t>
            </a:r>
            <a:endParaRPr lang="en-GB">
              <a:latin typeface="Times New Roman" panose="02020603050405020304" charset="0"/>
              <a:cs typeface="Times New Roman" panose="02020603050405020304" charset="0"/>
            </a:endParaRPr>
          </a:p>
        </p:txBody>
      </p:sp>
      <p:sp>
        <p:nvSpPr>
          <p:cNvPr id="1372" name="Google Shape;1372;p89"/>
          <p:cNvSpPr txBox="1">
            <a:spLocks noGrp="1"/>
          </p:cNvSpPr>
          <p:nvPr>
            <p:ph type="title" idx="13"/>
          </p:nvPr>
        </p:nvSpPr>
        <p:spPr>
          <a:xfrm>
            <a:off x="4870155" y="2756215"/>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04</a:t>
            </a:r>
            <a:endParaRPr lang="en-GB">
              <a:latin typeface="Times New Roman" panose="02020603050405020304" charset="0"/>
              <a:cs typeface="Times New Roman" panose="02020603050405020304" charset="0"/>
            </a:endParaRPr>
          </a:p>
        </p:txBody>
      </p:sp>
      <p:sp>
        <p:nvSpPr>
          <p:cNvPr id="1373" name="Google Shape;1373;p89"/>
          <p:cNvSpPr txBox="1">
            <a:spLocks noGrp="1"/>
          </p:cNvSpPr>
          <p:nvPr>
            <p:ph type="title" idx="15"/>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Thành viên nhóm 6</a:t>
            </a:r>
            <a:endParaRPr lang="vi-VN" altLang="en-GB">
              <a:latin typeface="Times New Roman" panose="02020603050405020304" charset="0"/>
              <a:cs typeface="Times New Roman" panose="02020603050405020304" charset="0"/>
            </a:endParaRPr>
          </a:p>
        </p:txBody>
      </p:sp>
      <p:grpSp>
        <p:nvGrpSpPr>
          <p:cNvPr id="1375" name="Google Shape;1375;p89"/>
          <p:cNvGrpSpPr/>
          <p:nvPr/>
        </p:nvGrpSpPr>
        <p:grpSpPr>
          <a:xfrm rot="1285550">
            <a:off x="7808042" y="678921"/>
            <a:ext cx="822913" cy="818353"/>
            <a:chOff x="5088175" y="2529243"/>
            <a:chExt cx="822905" cy="818345"/>
          </a:xfrm>
        </p:grpSpPr>
        <p:sp>
          <p:nvSpPr>
            <p:cNvPr id="1376" name="Google Shape;1376;p89"/>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77" name="Google Shape;1377;p89"/>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78" name="Google Shape;1378;p89"/>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79" name="Google Shape;1379;p89"/>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0" name="Google Shape;1380;p89"/>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1" name="Google Shape;1381;p89"/>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2" name="Google Shape;1382;p89"/>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5" name="Google Shape;1359;p89"/>
          <p:cNvSpPr/>
          <p:nvPr/>
        </p:nvSpPr>
        <p:spPr>
          <a:xfrm>
            <a:off x="1061438" y="3812767"/>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6" name="Google Shape;1368;p89"/>
          <p:cNvSpPr txBox="1"/>
          <p:nvPr/>
        </p:nvSpPr>
        <p:spPr>
          <a:xfrm>
            <a:off x="1979700" y="4011625"/>
            <a:ext cx="2580300" cy="434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panose="00000A00000000000000"/>
              <a:buNone/>
              <a:defRPr sz="2200" b="1"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l" rtl="0">
              <a:spcBef>
                <a:spcPts val="0"/>
              </a:spcBef>
              <a:spcAft>
                <a:spcPts val="0"/>
              </a:spcAft>
              <a:buNone/>
            </a:pPr>
            <a:r>
              <a:rPr lang="vi-VN" altLang="en-GB">
                <a:latin typeface="Times New Roman" panose="02020603050405020304" charset="0"/>
                <a:cs typeface="Times New Roman" panose="02020603050405020304" charset="0"/>
              </a:rPr>
              <a:t>Lê Văn Nhiều</a:t>
            </a:r>
            <a:endParaRPr lang="vi-VN" altLang="en-GB">
              <a:latin typeface="Times New Roman" panose="02020603050405020304" charset="0"/>
              <a:cs typeface="Times New Roman" panose="02020603050405020304" charset="0"/>
            </a:endParaRPr>
          </a:p>
        </p:txBody>
      </p:sp>
      <p:sp>
        <p:nvSpPr>
          <p:cNvPr id="7" name="Google Shape;1372;p89"/>
          <p:cNvSpPr txBox="1"/>
          <p:nvPr/>
        </p:nvSpPr>
        <p:spPr>
          <a:xfrm>
            <a:off x="1061425" y="3908740"/>
            <a:ext cx="822900" cy="640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panose="00000A00000000000000"/>
              <a:buNone/>
              <a:defRPr sz="2200" b="1"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a:t>
            </a:r>
            <a:r>
              <a:rPr lang="vi-VN" altLang="en-GB">
                <a:latin typeface="Times New Roman" panose="02020603050405020304" charset="0"/>
                <a:cs typeface="Times New Roman" panose="02020603050405020304" charset="0"/>
              </a:rPr>
              <a:t>5</a:t>
            </a:r>
            <a:endParaRPr lang="vi-VN" alt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66"/>
        <p:cNvGrpSpPr/>
        <p:nvPr/>
      </p:nvGrpSpPr>
      <p:grpSpPr>
        <a:xfrm>
          <a:off x="0" y="0"/>
          <a:ext cx="0" cy="0"/>
          <a:chOff x="0" y="0"/>
          <a:chExt cx="0" cy="0"/>
        </a:xfrm>
      </p:grpSpPr>
      <p:sp>
        <p:nvSpPr>
          <p:cNvPr id="1267" name="Google Shape;1267;p87"/>
          <p:cNvSpPr txBox="1">
            <a:spLocks noGrp="1"/>
          </p:cNvSpPr>
          <p:nvPr>
            <p:ph type="ctrTitle"/>
          </p:nvPr>
        </p:nvSpPr>
        <p:spPr>
          <a:xfrm>
            <a:off x="-60960" y="1316355"/>
            <a:ext cx="5883275" cy="20408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6600">
                <a:latin typeface="Times New Roman" panose="02020603050405020304" charset="0"/>
                <a:cs typeface="Times New Roman" panose="02020603050405020304" charset="0"/>
              </a:rPr>
              <a:t>Thao tác  </a:t>
            </a:r>
            <a:r>
              <a:rPr lang="vi-VN" altLang="en-GB" sz="6600">
                <a:latin typeface="Times New Roman" panose="02020603050405020304" charset="0"/>
                <a:cs typeface="Times New Roman" panose="02020603050405020304" charset="0"/>
              </a:rPr>
              <a:t>SQLite </a:t>
            </a:r>
            <a:endParaRPr lang="vi-VN" altLang="en-GB" sz="6600">
              <a:latin typeface="Times New Roman" panose="02020603050405020304" charset="0"/>
              <a:cs typeface="Times New Roman" panose="02020603050405020304" charset="0"/>
            </a:endParaRPr>
          </a:p>
        </p:txBody>
      </p:sp>
      <p:sp>
        <p:nvSpPr>
          <p:cNvPr id="1268" name="Google Shape;1268;p87"/>
          <p:cNvSpPr txBox="1">
            <a:spLocks noGrp="1"/>
          </p:cNvSpPr>
          <p:nvPr>
            <p:ph type="subTitle" idx="1"/>
          </p:nvPr>
        </p:nvSpPr>
        <p:spPr>
          <a:xfrm>
            <a:off x="467994" y="3651885"/>
            <a:ext cx="2642329" cy="6524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sz="4000" b="1">
                <a:latin typeface="Times New Roman" panose="02020603050405020304" charset="0"/>
                <a:cs typeface="Times New Roman" panose="02020603050405020304" charset="0"/>
              </a:rPr>
              <a:t>Nhóm </a:t>
            </a:r>
            <a:r>
              <a:rPr lang="en-US" altLang="en-GB" sz="4000" b="1">
                <a:latin typeface="Times New Roman" panose="02020603050405020304" charset="0"/>
                <a:cs typeface="Times New Roman" panose="02020603050405020304" charset="0"/>
              </a:rPr>
              <a:t>5</a:t>
            </a:r>
            <a:endParaRPr lang="vi-VN" altLang="en-GB" sz="4000" b="1">
              <a:latin typeface="Times New Roman" panose="02020603050405020304" charset="0"/>
              <a:cs typeface="Times New Roman" panose="02020603050405020304" charset="0"/>
            </a:endParaRPr>
          </a:p>
        </p:txBody>
      </p:sp>
      <p:grpSp>
        <p:nvGrpSpPr>
          <p:cNvPr id="1269" name="Google Shape;1269;p87"/>
          <p:cNvGrpSpPr/>
          <p:nvPr/>
        </p:nvGrpSpPr>
        <p:grpSpPr>
          <a:xfrm>
            <a:off x="5822035" y="210575"/>
            <a:ext cx="3769246" cy="3935960"/>
            <a:chOff x="4835245" y="605545"/>
            <a:chExt cx="3769246" cy="3935960"/>
          </a:xfrm>
        </p:grpSpPr>
        <p:sp>
          <p:nvSpPr>
            <p:cNvPr id="1270" name="Google Shape;1270;p87"/>
            <p:cNvSpPr/>
            <p:nvPr/>
          </p:nvSpPr>
          <p:spPr>
            <a:xfrm>
              <a:off x="6326148" y="750982"/>
              <a:ext cx="1632800" cy="3421657"/>
            </a:xfrm>
            <a:custGeom>
              <a:avLst/>
              <a:gdLst/>
              <a:ahLst/>
              <a:cxnLst/>
              <a:rect l="l" t="t" r="r" b="b"/>
              <a:pathLst>
                <a:path w="41977" h="87966" extrusionOk="0">
                  <a:moveTo>
                    <a:pt x="37144" y="87965"/>
                  </a:moveTo>
                  <a:lnTo>
                    <a:pt x="4833" y="87965"/>
                  </a:lnTo>
                  <a:cubicBezTo>
                    <a:pt x="2159" y="87965"/>
                    <a:pt x="0" y="85807"/>
                    <a:pt x="0" y="83132"/>
                  </a:cubicBezTo>
                  <a:lnTo>
                    <a:pt x="0" y="4833"/>
                  </a:lnTo>
                  <a:cubicBezTo>
                    <a:pt x="0" y="2158"/>
                    <a:pt x="2159" y="0"/>
                    <a:pt x="4833" y="0"/>
                  </a:cubicBezTo>
                  <a:lnTo>
                    <a:pt x="37144" y="0"/>
                  </a:lnTo>
                  <a:cubicBezTo>
                    <a:pt x="39819" y="0"/>
                    <a:pt x="41977" y="2158"/>
                    <a:pt x="41977" y="4833"/>
                  </a:cubicBezTo>
                  <a:lnTo>
                    <a:pt x="41977" y="83132"/>
                  </a:lnTo>
                  <a:cubicBezTo>
                    <a:pt x="41977" y="85807"/>
                    <a:pt x="39819" y="87965"/>
                    <a:pt x="37144" y="87965"/>
                  </a:cubicBezTo>
                  <a:close/>
                </a:path>
              </a:pathLst>
            </a:custGeom>
            <a:gradFill>
              <a:gsLst>
                <a:gs pos="0">
                  <a:schemeClr val="accent1"/>
                </a:gs>
                <a:gs pos="100000">
                  <a:schemeClr val="accent2"/>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87"/>
            <p:cNvSpPr/>
            <p:nvPr/>
          </p:nvSpPr>
          <p:spPr>
            <a:xfrm>
              <a:off x="6326148" y="974448"/>
              <a:ext cx="1632800" cy="39"/>
            </a:xfrm>
            <a:custGeom>
              <a:avLst/>
              <a:gdLst/>
              <a:ahLst/>
              <a:cxnLst/>
              <a:rect l="l" t="t" r="r" b="b"/>
              <a:pathLst>
                <a:path w="41977" h="1" fill="none" extrusionOk="0">
                  <a:moveTo>
                    <a:pt x="0" y="0"/>
                  </a:moveTo>
                  <a:lnTo>
                    <a:pt x="4197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87"/>
            <p:cNvSpPr/>
            <p:nvPr/>
          </p:nvSpPr>
          <p:spPr>
            <a:xfrm>
              <a:off x="6475125" y="833717"/>
              <a:ext cx="55585" cy="55623"/>
            </a:xfrm>
            <a:custGeom>
              <a:avLst/>
              <a:gdLst/>
              <a:ahLst/>
              <a:cxnLst/>
              <a:rect l="l" t="t" r="r" b="b"/>
              <a:pathLst>
                <a:path w="1429" h="1430" fill="none" extrusionOk="0">
                  <a:moveTo>
                    <a:pt x="1429" y="700"/>
                  </a:moveTo>
                  <a:cubicBezTo>
                    <a:pt x="1429" y="305"/>
                    <a:pt x="1095" y="1"/>
                    <a:pt x="699" y="1"/>
                  </a:cubicBezTo>
                  <a:cubicBezTo>
                    <a:pt x="304" y="1"/>
                    <a:pt x="0" y="305"/>
                    <a:pt x="0" y="700"/>
                  </a:cubicBezTo>
                  <a:cubicBezTo>
                    <a:pt x="0" y="1095"/>
                    <a:pt x="304" y="1430"/>
                    <a:pt x="699" y="1430"/>
                  </a:cubicBezTo>
                  <a:cubicBezTo>
                    <a:pt x="109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87"/>
            <p:cNvSpPr/>
            <p:nvPr/>
          </p:nvSpPr>
          <p:spPr>
            <a:xfrm>
              <a:off x="6582716" y="833717"/>
              <a:ext cx="56790" cy="55623"/>
            </a:xfrm>
            <a:custGeom>
              <a:avLst/>
              <a:gdLst/>
              <a:ahLst/>
              <a:cxnLst/>
              <a:rect l="l" t="t" r="r" b="b"/>
              <a:pathLst>
                <a:path w="1460" h="1430" fill="none" extrusionOk="0">
                  <a:moveTo>
                    <a:pt x="1459" y="700"/>
                  </a:moveTo>
                  <a:cubicBezTo>
                    <a:pt x="1459" y="305"/>
                    <a:pt x="1125" y="1"/>
                    <a:pt x="730" y="1"/>
                  </a:cubicBezTo>
                  <a:cubicBezTo>
                    <a:pt x="335" y="1"/>
                    <a:pt x="0" y="305"/>
                    <a:pt x="0" y="700"/>
                  </a:cubicBezTo>
                  <a:cubicBezTo>
                    <a:pt x="0" y="1095"/>
                    <a:pt x="335" y="1430"/>
                    <a:pt x="730" y="1430"/>
                  </a:cubicBezTo>
                  <a:cubicBezTo>
                    <a:pt x="1125" y="1430"/>
                    <a:pt x="1459" y="1095"/>
                    <a:pt x="145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87"/>
            <p:cNvSpPr/>
            <p:nvPr/>
          </p:nvSpPr>
          <p:spPr>
            <a:xfrm>
              <a:off x="6691473" y="833717"/>
              <a:ext cx="55623" cy="55623"/>
            </a:xfrm>
            <a:custGeom>
              <a:avLst/>
              <a:gdLst/>
              <a:ahLst/>
              <a:cxnLst/>
              <a:rect l="l" t="t" r="r" b="b"/>
              <a:pathLst>
                <a:path w="1430" h="1430" fill="none" extrusionOk="0">
                  <a:moveTo>
                    <a:pt x="1429" y="700"/>
                  </a:moveTo>
                  <a:cubicBezTo>
                    <a:pt x="1429" y="305"/>
                    <a:pt x="1125" y="1"/>
                    <a:pt x="730" y="1"/>
                  </a:cubicBezTo>
                  <a:cubicBezTo>
                    <a:pt x="335" y="1"/>
                    <a:pt x="1" y="305"/>
                    <a:pt x="1" y="700"/>
                  </a:cubicBezTo>
                  <a:cubicBezTo>
                    <a:pt x="1" y="1095"/>
                    <a:pt x="335" y="1430"/>
                    <a:pt x="730" y="1430"/>
                  </a:cubicBezTo>
                  <a:cubicBezTo>
                    <a:pt x="112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87"/>
            <p:cNvSpPr/>
            <p:nvPr/>
          </p:nvSpPr>
          <p:spPr>
            <a:xfrm>
              <a:off x="6416001" y="1588057"/>
              <a:ext cx="1453094" cy="383101"/>
            </a:xfrm>
            <a:custGeom>
              <a:avLst/>
              <a:gdLst/>
              <a:ahLst/>
              <a:cxnLst/>
              <a:rect l="l" t="t" r="r" b="b"/>
              <a:pathLst>
                <a:path w="37357" h="9849" fill="none" extrusionOk="0">
                  <a:moveTo>
                    <a:pt x="35624" y="9848"/>
                  </a:moveTo>
                  <a:lnTo>
                    <a:pt x="1733" y="9848"/>
                  </a:lnTo>
                  <a:cubicBezTo>
                    <a:pt x="760" y="9848"/>
                    <a:pt x="0" y="9089"/>
                    <a:pt x="0" y="8116"/>
                  </a:cubicBezTo>
                  <a:lnTo>
                    <a:pt x="0" y="1763"/>
                  </a:lnTo>
                  <a:cubicBezTo>
                    <a:pt x="0" y="791"/>
                    <a:pt x="760" y="0"/>
                    <a:pt x="1733" y="0"/>
                  </a:cubicBezTo>
                  <a:lnTo>
                    <a:pt x="35624" y="0"/>
                  </a:lnTo>
                  <a:cubicBezTo>
                    <a:pt x="36597" y="0"/>
                    <a:pt x="37357" y="791"/>
                    <a:pt x="37357" y="1763"/>
                  </a:cubicBezTo>
                  <a:lnTo>
                    <a:pt x="37357" y="8116"/>
                  </a:lnTo>
                  <a:cubicBezTo>
                    <a:pt x="37357" y="9089"/>
                    <a:pt x="36597" y="9848"/>
                    <a:pt x="35624" y="984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87"/>
            <p:cNvSpPr/>
            <p:nvPr/>
          </p:nvSpPr>
          <p:spPr>
            <a:xfrm>
              <a:off x="6825086" y="1703932"/>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87"/>
            <p:cNvSpPr/>
            <p:nvPr/>
          </p:nvSpPr>
          <p:spPr>
            <a:xfrm>
              <a:off x="6825086" y="1781961"/>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87"/>
            <p:cNvSpPr/>
            <p:nvPr/>
          </p:nvSpPr>
          <p:spPr>
            <a:xfrm>
              <a:off x="6825086" y="1861156"/>
              <a:ext cx="806384" cy="39"/>
            </a:xfrm>
            <a:custGeom>
              <a:avLst/>
              <a:gdLst/>
              <a:ahLst/>
              <a:cxnLst/>
              <a:rect l="l" t="t" r="r" b="b"/>
              <a:pathLst>
                <a:path w="20731" h="1" fill="none" extrusionOk="0">
                  <a:moveTo>
                    <a:pt x="0" y="1"/>
                  </a:moveTo>
                  <a:lnTo>
                    <a:pt x="2073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87"/>
            <p:cNvSpPr/>
            <p:nvPr/>
          </p:nvSpPr>
          <p:spPr>
            <a:xfrm>
              <a:off x="6503481" y="1657800"/>
              <a:ext cx="245988" cy="244782"/>
            </a:xfrm>
            <a:custGeom>
              <a:avLst/>
              <a:gdLst/>
              <a:ahLst/>
              <a:cxnLst/>
              <a:rect l="l" t="t" r="r" b="b"/>
              <a:pathLst>
                <a:path w="6324" h="6293" fill="none" extrusionOk="0">
                  <a:moveTo>
                    <a:pt x="6323" y="3131"/>
                  </a:moveTo>
                  <a:cubicBezTo>
                    <a:pt x="6323" y="4894"/>
                    <a:pt x="4894" y="6293"/>
                    <a:pt x="3162" y="6293"/>
                  </a:cubicBezTo>
                  <a:cubicBezTo>
                    <a:pt x="1429" y="6293"/>
                    <a:pt x="1" y="4894"/>
                    <a:pt x="1" y="3131"/>
                  </a:cubicBezTo>
                  <a:cubicBezTo>
                    <a:pt x="1" y="1399"/>
                    <a:pt x="1429" y="1"/>
                    <a:pt x="3162" y="1"/>
                  </a:cubicBezTo>
                  <a:cubicBezTo>
                    <a:pt x="4894" y="1"/>
                    <a:pt x="6323" y="1399"/>
                    <a:pt x="6323" y="313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87"/>
            <p:cNvSpPr/>
            <p:nvPr/>
          </p:nvSpPr>
          <p:spPr>
            <a:xfrm>
              <a:off x="6568518" y="1711012"/>
              <a:ext cx="115915" cy="120621"/>
            </a:xfrm>
            <a:custGeom>
              <a:avLst/>
              <a:gdLst/>
              <a:ahLst/>
              <a:cxnLst/>
              <a:rect l="l" t="t" r="r" b="b"/>
              <a:pathLst>
                <a:path w="2980" h="3101" fill="none" extrusionOk="0">
                  <a:moveTo>
                    <a:pt x="2979" y="3101"/>
                  </a:moveTo>
                  <a:cubicBezTo>
                    <a:pt x="2979" y="2402"/>
                    <a:pt x="2523" y="1703"/>
                    <a:pt x="1915" y="1459"/>
                  </a:cubicBezTo>
                  <a:cubicBezTo>
                    <a:pt x="2128" y="1338"/>
                    <a:pt x="2280" y="1064"/>
                    <a:pt x="2280" y="791"/>
                  </a:cubicBezTo>
                  <a:cubicBezTo>
                    <a:pt x="2280" y="365"/>
                    <a:pt x="1946" y="0"/>
                    <a:pt x="1490" y="0"/>
                  </a:cubicBezTo>
                  <a:cubicBezTo>
                    <a:pt x="1034" y="0"/>
                    <a:pt x="700" y="365"/>
                    <a:pt x="700" y="791"/>
                  </a:cubicBezTo>
                  <a:cubicBezTo>
                    <a:pt x="700" y="1064"/>
                    <a:pt x="852" y="1338"/>
                    <a:pt x="1064" y="1459"/>
                  </a:cubicBezTo>
                  <a:cubicBezTo>
                    <a:pt x="456" y="1703"/>
                    <a:pt x="1" y="240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87"/>
            <p:cNvSpPr/>
            <p:nvPr/>
          </p:nvSpPr>
          <p:spPr>
            <a:xfrm>
              <a:off x="6416001" y="2052687"/>
              <a:ext cx="1453094" cy="383101"/>
            </a:xfrm>
            <a:custGeom>
              <a:avLst/>
              <a:gdLst/>
              <a:ahLst/>
              <a:cxnLst/>
              <a:rect l="l" t="t" r="r" b="b"/>
              <a:pathLst>
                <a:path w="37357" h="9849" fill="none" extrusionOk="0">
                  <a:moveTo>
                    <a:pt x="35624" y="9849"/>
                  </a:moveTo>
                  <a:lnTo>
                    <a:pt x="1733" y="9849"/>
                  </a:lnTo>
                  <a:cubicBezTo>
                    <a:pt x="760" y="9849"/>
                    <a:pt x="0" y="9059"/>
                    <a:pt x="0" y="8116"/>
                  </a:cubicBezTo>
                  <a:lnTo>
                    <a:pt x="0" y="1733"/>
                  </a:lnTo>
                  <a:cubicBezTo>
                    <a:pt x="0" y="791"/>
                    <a:pt x="760" y="1"/>
                    <a:pt x="1733" y="1"/>
                  </a:cubicBezTo>
                  <a:lnTo>
                    <a:pt x="35624" y="1"/>
                  </a:lnTo>
                  <a:cubicBezTo>
                    <a:pt x="36597" y="1"/>
                    <a:pt x="37357" y="791"/>
                    <a:pt x="37357" y="1733"/>
                  </a:cubicBezTo>
                  <a:lnTo>
                    <a:pt x="37357" y="8116"/>
                  </a:lnTo>
                  <a:cubicBezTo>
                    <a:pt x="37357" y="9059"/>
                    <a:pt x="36597" y="9849"/>
                    <a:pt x="35624" y="984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87"/>
            <p:cNvSpPr/>
            <p:nvPr/>
          </p:nvSpPr>
          <p:spPr>
            <a:xfrm>
              <a:off x="6825086" y="2167396"/>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87"/>
            <p:cNvSpPr/>
            <p:nvPr/>
          </p:nvSpPr>
          <p:spPr>
            <a:xfrm>
              <a:off x="6825086" y="2246591"/>
              <a:ext cx="942331" cy="39"/>
            </a:xfrm>
            <a:custGeom>
              <a:avLst/>
              <a:gdLst/>
              <a:ahLst/>
              <a:cxnLst/>
              <a:rect l="l" t="t" r="r" b="b"/>
              <a:pathLst>
                <a:path w="24226" h="1" fill="none" extrusionOk="0">
                  <a:moveTo>
                    <a:pt x="0" y="1"/>
                  </a:moveTo>
                  <a:lnTo>
                    <a:pt x="24226"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87"/>
            <p:cNvSpPr/>
            <p:nvPr/>
          </p:nvSpPr>
          <p:spPr>
            <a:xfrm>
              <a:off x="6825086" y="2325825"/>
              <a:ext cx="431568" cy="39"/>
            </a:xfrm>
            <a:custGeom>
              <a:avLst/>
              <a:gdLst/>
              <a:ahLst/>
              <a:cxnLst/>
              <a:rect l="l" t="t" r="r" b="b"/>
              <a:pathLst>
                <a:path w="11095" h="1" fill="none" extrusionOk="0">
                  <a:moveTo>
                    <a:pt x="0"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87"/>
            <p:cNvSpPr/>
            <p:nvPr/>
          </p:nvSpPr>
          <p:spPr>
            <a:xfrm>
              <a:off x="6486950" y="2104732"/>
              <a:ext cx="279051" cy="279051"/>
            </a:xfrm>
            <a:custGeom>
              <a:avLst/>
              <a:gdLst/>
              <a:ahLst/>
              <a:cxnLst/>
              <a:rect l="l" t="t" r="r" b="b"/>
              <a:pathLst>
                <a:path w="7174" h="7174" fill="none" extrusionOk="0">
                  <a:moveTo>
                    <a:pt x="4894" y="699"/>
                  </a:moveTo>
                  <a:cubicBezTo>
                    <a:pt x="6475" y="1429"/>
                    <a:pt x="7174" y="3283"/>
                    <a:pt x="6475" y="4863"/>
                  </a:cubicBezTo>
                  <a:cubicBezTo>
                    <a:pt x="5745" y="6474"/>
                    <a:pt x="3891" y="7174"/>
                    <a:pt x="2310" y="6474"/>
                  </a:cubicBezTo>
                  <a:cubicBezTo>
                    <a:pt x="699" y="5745"/>
                    <a:pt x="0" y="3891"/>
                    <a:pt x="699" y="2310"/>
                  </a:cubicBezTo>
                  <a:cubicBezTo>
                    <a:pt x="1429" y="699"/>
                    <a:pt x="3283" y="0"/>
                    <a:pt x="4894" y="6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87"/>
            <p:cNvSpPr/>
            <p:nvPr/>
          </p:nvSpPr>
          <p:spPr>
            <a:xfrm>
              <a:off x="6568518" y="2174475"/>
              <a:ext cx="115915" cy="120621"/>
            </a:xfrm>
            <a:custGeom>
              <a:avLst/>
              <a:gdLst/>
              <a:ahLst/>
              <a:cxnLst/>
              <a:rect l="l" t="t" r="r" b="b"/>
              <a:pathLst>
                <a:path w="2980" h="3101" fill="none" extrusionOk="0">
                  <a:moveTo>
                    <a:pt x="2979" y="3101"/>
                  </a:moveTo>
                  <a:cubicBezTo>
                    <a:pt x="2979" y="2432"/>
                    <a:pt x="2523" y="1733"/>
                    <a:pt x="1915" y="1490"/>
                  </a:cubicBezTo>
                  <a:cubicBezTo>
                    <a:pt x="2128" y="1338"/>
                    <a:pt x="2280" y="1095"/>
                    <a:pt x="2280" y="821"/>
                  </a:cubicBezTo>
                  <a:cubicBezTo>
                    <a:pt x="2280" y="365"/>
                    <a:pt x="1946" y="1"/>
                    <a:pt x="1490" y="1"/>
                  </a:cubicBezTo>
                  <a:cubicBezTo>
                    <a:pt x="1034" y="1"/>
                    <a:pt x="700" y="365"/>
                    <a:pt x="700" y="821"/>
                  </a:cubicBezTo>
                  <a:cubicBezTo>
                    <a:pt x="700" y="1095"/>
                    <a:pt x="852" y="1338"/>
                    <a:pt x="1064" y="1490"/>
                  </a:cubicBezTo>
                  <a:cubicBezTo>
                    <a:pt x="456" y="1733"/>
                    <a:pt x="1" y="243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87"/>
            <p:cNvSpPr/>
            <p:nvPr/>
          </p:nvSpPr>
          <p:spPr>
            <a:xfrm>
              <a:off x="7436321" y="1067841"/>
              <a:ext cx="432774" cy="433941"/>
            </a:xfrm>
            <a:custGeom>
              <a:avLst/>
              <a:gdLst/>
              <a:ahLst/>
              <a:cxnLst/>
              <a:rect l="l" t="t" r="r" b="b"/>
              <a:pathLst>
                <a:path w="11126" h="11156" fill="none" extrusionOk="0">
                  <a:moveTo>
                    <a:pt x="9150" y="11155"/>
                  </a:moveTo>
                  <a:lnTo>
                    <a:pt x="1946" y="11155"/>
                  </a:lnTo>
                  <a:cubicBezTo>
                    <a:pt x="882" y="11155"/>
                    <a:pt x="1" y="10274"/>
                    <a:pt x="1" y="9180"/>
                  </a:cubicBezTo>
                  <a:lnTo>
                    <a:pt x="1" y="1976"/>
                  </a:lnTo>
                  <a:cubicBezTo>
                    <a:pt x="1" y="882"/>
                    <a:pt x="882" y="0"/>
                    <a:pt x="1946" y="0"/>
                  </a:cubicBezTo>
                  <a:lnTo>
                    <a:pt x="9150" y="0"/>
                  </a:lnTo>
                  <a:cubicBezTo>
                    <a:pt x="10244" y="0"/>
                    <a:pt x="11126" y="882"/>
                    <a:pt x="11126" y="1976"/>
                  </a:cubicBezTo>
                  <a:lnTo>
                    <a:pt x="11126" y="9180"/>
                  </a:lnTo>
                  <a:cubicBezTo>
                    <a:pt x="11126"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87"/>
            <p:cNvSpPr/>
            <p:nvPr/>
          </p:nvSpPr>
          <p:spPr>
            <a:xfrm>
              <a:off x="7530920" y="1163607"/>
              <a:ext cx="243615" cy="242409"/>
            </a:xfrm>
            <a:custGeom>
              <a:avLst/>
              <a:gdLst/>
              <a:ahLst/>
              <a:cxnLst/>
              <a:rect l="l" t="t" r="r" b="b"/>
              <a:pathLst>
                <a:path w="6263" h="6232" fill="none" extrusionOk="0">
                  <a:moveTo>
                    <a:pt x="6019" y="2888"/>
                  </a:moveTo>
                  <a:lnTo>
                    <a:pt x="6262" y="2706"/>
                  </a:lnTo>
                  <a:lnTo>
                    <a:pt x="6141" y="2250"/>
                  </a:lnTo>
                  <a:lnTo>
                    <a:pt x="5867" y="2158"/>
                  </a:lnTo>
                  <a:cubicBezTo>
                    <a:pt x="5776" y="1885"/>
                    <a:pt x="5654" y="1672"/>
                    <a:pt x="5533" y="1459"/>
                  </a:cubicBezTo>
                  <a:lnTo>
                    <a:pt x="5624" y="1216"/>
                  </a:lnTo>
                  <a:lnTo>
                    <a:pt x="5320" y="851"/>
                  </a:lnTo>
                  <a:lnTo>
                    <a:pt x="5016" y="912"/>
                  </a:lnTo>
                  <a:cubicBezTo>
                    <a:pt x="4834" y="730"/>
                    <a:pt x="4621" y="578"/>
                    <a:pt x="4378" y="487"/>
                  </a:cubicBezTo>
                  <a:lnTo>
                    <a:pt x="4347" y="213"/>
                  </a:lnTo>
                  <a:lnTo>
                    <a:pt x="3891" y="61"/>
                  </a:lnTo>
                  <a:lnTo>
                    <a:pt x="3679" y="243"/>
                  </a:lnTo>
                  <a:cubicBezTo>
                    <a:pt x="3405" y="213"/>
                    <a:pt x="3162" y="183"/>
                    <a:pt x="2888" y="213"/>
                  </a:cubicBezTo>
                  <a:lnTo>
                    <a:pt x="2736" y="0"/>
                  </a:lnTo>
                  <a:lnTo>
                    <a:pt x="2250" y="91"/>
                  </a:lnTo>
                  <a:lnTo>
                    <a:pt x="2159" y="365"/>
                  </a:lnTo>
                  <a:cubicBezTo>
                    <a:pt x="1916" y="456"/>
                    <a:pt x="1672" y="578"/>
                    <a:pt x="1460" y="699"/>
                  </a:cubicBezTo>
                  <a:lnTo>
                    <a:pt x="1216" y="608"/>
                  </a:lnTo>
                  <a:lnTo>
                    <a:pt x="852" y="943"/>
                  </a:lnTo>
                  <a:lnTo>
                    <a:pt x="913" y="1216"/>
                  </a:lnTo>
                  <a:cubicBezTo>
                    <a:pt x="761" y="1399"/>
                    <a:pt x="609" y="1642"/>
                    <a:pt x="487" y="1854"/>
                  </a:cubicBezTo>
                  <a:lnTo>
                    <a:pt x="213" y="1885"/>
                  </a:lnTo>
                  <a:lnTo>
                    <a:pt x="61" y="2371"/>
                  </a:lnTo>
                  <a:lnTo>
                    <a:pt x="274" y="2554"/>
                  </a:lnTo>
                  <a:cubicBezTo>
                    <a:pt x="213" y="2827"/>
                    <a:pt x="213" y="3070"/>
                    <a:pt x="213" y="3344"/>
                  </a:cubicBezTo>
                  <a:lnTo>
                    <a:pt x="1" y="3526"/>
                  </a:lnTo>
                  <a:lnTo>
                    <a:pt x="92" y="3982"/>
                  </a:lnTo>
                  <a:lnTo>
                    <a:pt x="365" y="4073"/>
                  </a:lnTo>
                  <a:cubicBezTo>
                    <a:pt x="457" y="4316"/>
                    <a:pt x="578" y="4560"/>
                    <a:pt x="730" y="4772"/>
                  </a:cubicBezTo>
                  <a:lnTo>
                    <a:pt x="639" y="5016"/>
                  </a:lnTo>
                  <a:lnTo>
                    <a:pt x="943" y="5380"/>
                  </a:lnTo>
                  <a:lnTo>
                    <a:pt x="1216" y="5320"/>
                  </a:lnTo>
                  <a:cubicBezTo>
                    <a:pt x="1429" y="5472"/>
                    <a:pt x="1642" y="5623"/>
                    <a:pt x="1885" y="5745"/>
                  </a:cubicBezTo>
                  <a:lnTo>
                    <a:pt x="1916" y="6019"/>
                  </a:lnTo>
                  <a:lnTo>
                    <a:pt x="2372" y="6171"/>
                  </a:lnTo>
                  <a:lnTo>
                    <a:pt x="2584" y="5958"/>
                  </a:lnTo>
                  <a:cubicBezTo>
                    <a:pt x="2827" y="6019"/>
                    <a:pt x="3101" y="6019"/>
                    <a:pt x="3375" y="6019"/>
                  </a:cubicBezTo>
                  <a:lnTo>
                    <a:pt x="3527" y="6231"/>
                  </a:lnTo>
                  <a:lnTo>
                    <a:pt x="4013" y="6140"/>
                  </a:lnTo>
                  <a:lnTo>
                    <a:pt x="4104" y="5867"/>
                  </a:lnTo>
                  <a:cubicBezTo>
                    <a:pt x="4347" y="5775"/>
                    <a:pt x="4560" y="5654"/>
                    <a:pt x="4773" y="5502"/>
                  </a:cubicBezTo>
                  <a:lnTo>
                    <a:pt x="5046" y="5623"/>
                  </a:lnTo>
                  <a:lnTo>
                    <a:pt x="5411" y="5289"/>
                  </a:lnTo>
                  <a:lnTo>
                    <a:pt x="5320" y="5016"/>
                  </a:lnTo>
                  <a:cubicBezTo>
                    <a:pt x="5502" y="4803"/>
                    <a:pt x="5654" y="4590"/>
                    <a:pt x="5745" y="4347"/>
                  </a:cubicBezTo>
                  <a:lnTo>
                    <a:pt x="6019" y="4316"/>
                  </a:lnTo>
                  <a:lnTo>
                    <a:pt x="6171" y="3861"/>
                  </a:lnTo>
                  <a:lnTo>
                    <a:pt x="5989" y="3648"/>
                  </a:lnTo>
                  <a:cubicBezTo>
                    <a:pt x="6049" y="3405"/>
                    <a:pt x="6049" y="3131"/>
                    <a:pt x="6019" y="2888"/>
                  </a:cubicBezTo>
                  <a:close/>
                  <a:moveTo>
                    <a:pt x="3131" y="4225"/>
                  </a:moveTo>
                  <a:cubicBezTo>
                    <a:pt x="2493" y="4225"/>
                    <a:pt x="2007" y="3739"/>
                    <a:pt x="2007" y="3101"/>
                  </a:cubicBezTo>
                  <a:cubicBezTo>
                    <a:pt x="2007" y="2493"/>
                    <a:pt x="2493" y="1976"/>
                    <a:pt x="3131" y="1976"/>
                  </a:cubicBezTo>
                  <a:cubicBezTo>
                    <a:pt x="3739" y="1976"/>
                    <a:pt x="4256" y="2493"/>
                    <a:pt x="4256" y="3101"/>
                  </a:cubicBezTo>
                  <a:cubicBezTo>
                    <a:pt x="4256" y="3739"/>
                    <a:pt x="3739" y="4225"/>
                    <a:pt x="3131" y="4225"/>
                  </a:cubicBezTo>
                  <a:close/>
                  <a:moveTo>
                    <a:pt x="3131" y="4712"/>
                  </a:moveTo>
                  <a:cubicBezTo>
                    <a:pt x="2250" y="4712"/>
                    <a:pt x="1520" y="3982"/>
                    <a:pt x="1520" y="3101"/>
                  </a:cubicBezTo>
                  <a:cubicBezTo>
                    <a:pt x="1520" y="2219"/>
                    <a:pt x="2250" y="1520"/>
                    <a:pt x="3131" y="1520"/>
                  </a:cubicBezTo>
                  <a:cubicBezTo>
                    <a:pt x="4013" y="1520"/>
                    <a:pt x="4742" y="2219"/>
                    <a:pt x="4742" y="3101"/>
                  </a:cubicBezTo>
                  <a:cubicBezTo>
                    <a:pt x="4742" y="3982"/>
                    <a:pt x="4013" y="4712"/>
                    <a:pt x="3131" y="471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87"/>
            <p:cNvSpPr/>
            <p:nvPr/>
          </p:nvSpPr>
          <p:spPr>
            <a:xfrm>
              <a:off x="6925597" y="1067841"/>
              <a:ext cx="433941" cy="433941"/>
            </a:xfrm>
            <a:custGeom>
              <a:avLst/>
              <a:gdLst/>
              <a:ahLst/>
              <a:cxnLst/>
              <a:rect l="l" t="t" r="r" b="b"/>
              <a:pathLst>
                <a:path w="11156" h="11156" fill="none" extrusionOk="0">
                  <a:moveTo>
                    <a:pt x="9180" y="11155"/>
                  </a:moveTo>
                  <a:lnTo>
                    <a:pt x="1976" y="11155"/>
                  </a:lnTo>
                  <a:cubicBezTo>
                    <a:pt x="882" y="11155"/>
                    <a:pt x="0" y="10274"/>
                    <a:pt x="0" y="9180"/>
                  </a:cubicBezTo>
                  <a:lnTo>
                    <a:pt x="0" y="1976"/>
                  </a:lnTo>
                  <a:cubicBezTo>
                    <a:pt x="0" y="882"/>
                    <a:pt x="882" y="0"/>
                    <a:pt x="1976" y="0"/>
                  </a:cubicBezTo>
                  <a:lnTo>
                    <a:pt x="9180" y="0"/>
                  </a:lnTo>
                  <a:cubicBezTo>
                    <a:pt x="10274" y="0"/>
                    <a:pt x="11155" y="882"/>
                    <a:pt x="11155" y="1976"/>
                  </a:cubicBezTo>
                  <a:lnTo>
                    <a:pt x="11155" y="9180"/>
                  </a:lnTo>
                  <a:cubicBezTo>
                    <a:pt x="11155" y="10274"/>
                    <a:pt x="10274" y="11155"/>
                    <a:pt x="918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87"/>
            <p:cNvSpPr/>
            <p:nvPr/>
          </p:nvSpPr>
          <p:spPr>
            <a:xfrm>
              <a:off x="6996507" y="1222731"/>
              <a:ext cx="286169" cy="166715"/>
            </a:xfrm>
            <a:custGeom>
              <a:avLst/>
              <a:gdLst/>
              <a:ahLst/>
              <a:cxnLst/>
              <a:rect l="l" t="t" r="r" b="b"/>
              <a:pathLst>
                <a:path w="7357" h="4286" fill="none" extrusionOk="0">
                  <a:moveTo>
                    <a:pt x="7357" y="4286"/>
                  </a:moveTo>
                  <a:lnTo>
                    <a:pt x="1" y="4286"/>
                  </a:lnTo>
                  <a:lnTo>
                    <a:pt x="2919" y="0"/>
                  </a:lnTo>
                  <a:lnTo>
                    <a:pt x="4651" y="3040"/>
                  </a:lnTo>
                  <a:lnTo>
                    <a:pt x="5746" y="133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87"/>
            <p:cNvSpPr/>
            <p:nvPr/>
          </p:nvSpPr>
          <p:spPr>
            <a:xfrm>
              <a:off x="7175047" y="1171892"/>
              <a:ext cx="50878" cy="50878"/>
            </a:xfrm>
            <a:custGeom>
              <a:avLst/>
              <a:gdLst/>
              <a:ahLst/>
              <a:cxnLst/>
              <a:rect l="l" t="t" r="r" b="b"/>
              <a:pathLst>
                <a:path w="1308" h="1308" fill="none" extrusionOk="0">
                  <a:moveTo>
                    <a:pt x="1308" y="669"/>
                  </a:moveTo>
                  <a:cubicBezTo>
                    <a:pt x="1308" y="304"/>
                    <a:pt x="1034" y="0"/>
                    <a:pt x="669" y="0"/>
                  </a:cubicBezTo>
                  <a:cubicBezTo>
                    <a:pt x="304" y="0"/>
                    <a:pt x="1" y="304"/>
                    <a:pt x="1" y="669"/>
                  </a:cubicBezTo>
                  <a:cubicBezTo>
                    <a:pt x="1" y="1034"/>
                    <a:pt x="304" y="1307"/>
                    <a:pt x="669" y="1307"/>
                  </a:cubicBezTo>
                  <a:cubicBezTo>
                    <a:pt x="1034" y="1307"/>
                    <a:pt x="1308" y="1034"/>
                    <a:pt x="1308" y="66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87"/>
            <p:cNvSpPr/>
            <p:nvPr/>
          </p:nvSpPr>
          <p:spPr>
            <a:xfrm>
              <a:off x="6416001" y="1067841"/>
              <a:ext cx="432774" cy="433941"/>
            </a:xfrm>
            <a:custGeom>
              <a:avLst/>
              <a:gdLst/>
              <a:ahLst/>
              <a:cxnLst/>
              <a:rect l="l" t="t" r="r" b="b"/>
              <a:pathLst>
                <a:path w="11126" h="11156" fill="none" extrusionOk="0">
                  <a:moveTo>
                    <a:pt x="9150" y="11155"/>
                  </a:moveTo>
                  <a:lnTo>
                    <a:pt x="1946" y="11155"/>
                  </a:lnTo>
                  <a:cubicBezTo>
                    <a:pt x="882" y="11155"/>
                    <a:pt x="0" y="10274"/>
                    <a:pt x="0" y="9180"/>
                  </a:cubicBezTo>
                  <a:lnTo>
                    <a:pt x="0" y="1976"/>
                  </a:lnTo>
                  <a:cubicBezTo>
                    <a:pt x="0" y="882"/>
                    <a:pt x="882" y="0"/>
                    <a:pt x="1946" y="0"/>
                  </a:cubicBezTo>
                  <a:lnTo>
                    <a:pt x="9150" y="0"/>
                  </a:lnTo>
                  <a:cubicBezTo>
                    <a:pt x="10244" y="0"/>
                    <a:pt x="11125" y="882"/>
                    <a:pt x="11125" y="1976"/>
                  </a:cubicBezTo>
                  <a:lnTo>
                    <a:pt x="11125" y="9180"/>
                  </a:lnTo>
                  <a:cubicBezTo>
                    <a:pt x="11125"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87"/>
            <p:cNvSpPr/>
            <p:nvPr/>
          </p:nvSpPr>
          <p:spPr>
            <a:xfrm>
              <a:off x="6523591" y="1209701"/>
              <a:ext cx="217593" cy="151389"/>
            </a:xfrm>
            <a:custGeom>
              <a:avLst/>
              <a:gdLst/>
              <a:ahLst/>
              <a:cxnLst/>
              <a:rect l="l" t="t" r="r" b="b"/>
              <a:pathLst>
                <a:path w="5594" h="3892" fill="none" extrusionOk="0">
                  <a:moveTo>
                    <a:pt x="1" y="1"/>
                  </a:moveTo>
                  <a:lnTo>
                    <a:pt x="5593" y="1"/>
                  </a:lnTo>
                  <a:lnTo>
                    <a:pt x="5593" y="3891"/>
                  </a:lnTo>
                  <a:lnTo>
                    <a:pt x="1" y="389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87"/>
            <p:cNvSpPr/>
            <p:nvPr/>
          </p:nvSpPr>
          <p:spPr>
            <a:xfrm>
              <a:off x="6523591" y="1209701"/>
              <a:ext cx="217593" cy="88725"/>
            </a:xfrm>
            <a:custGeom>
              <a:avLst/>
              <a:gdLst/>
              <a:ahLst/>
              <a:cxnLst/>
              <a:rect l="l" t="t" r="r" b="b"/>
              <a:pathLst>
                <a:path w="5594" h="2281" fill="none" extrusionOk="0">
                  <a:moveTo>
                    <a:pt x="1" y="1"/>
                  </a:moveTo>
                  <a:lnTo>
                    <a:pt x="2371" y="2068"/>
                  </a:lnTo>
                  <a:cubicBezTo>
                    <a:pt x="2615" y="2280"/>
                    <a:pt x="2979" y="2280"/>
                    <a:pt x="3222" y="2068"/>
                  </a:cubicBezTo>
                  <a:lnTo>
                    <a:pt x="559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87"/>
            <p:cNvSpPr/>
            <p:nvPr/>
          </p:nvSpPr>
          <p:spPr>
            <a:xfrm>
              <a:off x="6654831" y="1286562"/>
              <a:ext cx="86352" cy="74528"/>
            </a:xfrm>
            <a:custGeom>
              <a:avLst/>
              <a:gdLst/>
              <a:ahLst/>
              <a:cxnLst/>
              <a:rect l="l" t="t" r="r" b="b"/>
              <a:pathLst>
                <a:path w="2220" h="1916" fill="none" extrusionOk="0">
                  <a:moveTo>
                    <a:pt x="2219" y="1915"/>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87"/>
            <p:cNvSpPr/>
            <p:nvPr/>
          </p:nvSpPr>
          <p:spPr>
            <a:xfrm>
              <a:off x="6523591" y="1286562"/>
              <a:ext cx="86352" cy="74528"/>
            </a:xfrm>
            <a:custGeom>
              <a:avLst/>
              <a:gdLst/>
              <a:ahLst/>
              <a:cxnLst/>
              <a:rect l="l" t="t" r="r" b="b"/>
              <a:pathLst>
                <a:path w="2220" h="1916" fill="none" extrusionOk="0">
                  <a:moveTo>
                    <a:pt x="1" y="1915"/>
                  </a:moveTo>
                  <a:lnTo>
                    <a:pt x="2219" y="0"/>
                  </a:lnTo>
                </a:path>
              </a:pathLst>
            </a:custGeom>
            <a:noFill/>
            <a:ln w="9525"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87"/>
            <p:cNvSpPr/>
            <p:nvPr/>
          </p:nvSpPr>
          <p:spPr>
            <a:xfrm>
              <a:off x="6416001" y="2516151"/>
              <a:ext cx="1453094" cy="827661"/>
            </a:xfrm>
            <a:custGeom>
              <a:avLst/>
              <a:gdLst/>
              <a:ahLst/>
              <a:cxnLst/>
              <a:rect l="l" t="t" r="r" b="b"/>
              <a:pathLst>
                <a:path w="37357" h="21278" fill="none" extrusionOk="0">
                  <a:moveTo>
                    <a:pt x="35624" y="21278"/>
                  </a:moveTo>
                  <a:lnTo>
                    <a:pt x="1733" y="21278"/>
                  </a:lnTo>
                  <a:cubicBezTo>
                    <a:pt x="760" y="21278"/>
                    <a:pt x="0" y="20487"/>
                    <a:pt x="0" y="19515"/>
                  </a:cubicBezTo>
                  <a:lnTo>
                    <a:pt x="0" y="1764"/>
                  </a:lnTo>
                  <a:cubicBezTo>
                    <a:pt x="0" y="791"/>
                    <a:pt x="760" y="1"/>
                    <a:pt x="1733" y="1"/>
                  </a:cubicBezTo>
                  <a:lnTo>
                    <a:pt x="35624" y="1"/>
                  </a:lnTo>
                  <a:cubicBezTo>
                    <a:pt x="36597" y="1"/>
                    <a:pt x="37357" y="791"/>
                    <a:pt x="37357" y="1764"/>
                  </a:cubicBezTo>
                  <a:lnTo>
                    <a:pt x="37357" y="19515"/>
                  </a:lnTo>
                  <a:cubicBezTo>
                    <a:pt x="37357" y="20487"/>
                    <a:pt x="36597" y="21278"/>
                    <a:pt x="35624" y="2127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87"/>
            <p:cNvSpPr/>
            <p:nvPr/>
          </p:nvSpPr>
          <p:spPr>
            <a:xfrm>
              <a:off x="6971691" y="2737244"/>
              <a:ext cx="335802" cy="335841"/>
            </a:xfrm>
            <a:custGeom>
              <a:avLst/>
              <a:gdLst/>
              <a:ahLst/>
              <a:cxnLst/>
              <a:rect l="l" t="t" r="r" b="b"/>
              <a:pathLst>
                <a:path w="8633" h="8634" fill="none" extrusionOk="0">
                  <a:moveTo>
                    <a:pt x="7083" y="1551"/>
                  </a:moveTo>
                  <a:cubicBezTo>
                    <a:pt x="8633" y="3071"/>
                    <a:pt x="8633" y="5563"/>
                    <a:pt x="7083" y="7113"/>
                  </a:cubicBezTo>
                  <a:cubicBezTo>
                    <a:pt x="5563" y="8633"/>
                    <a:pt x="3070" y="8633"/>
                    <a:pt x="1520" y="7113"/>
                  </a:cubicBezTo>
                  <a:cubicBezTo>
                    <a:pt x="0" y="5563"/>
                    <a:pt x="0" y="3071"/>
                    <a:pt x="1520" y="1551"/>
                  </a:cubicBezTo>
                  <a:cubicBezTo>
                    <a:pt x="3070" y="1"/>
                    <a:pt x="5563" y="1"/>
                    <a:pt x="7083" y="155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87"/>
            <p:cNvSpPr/>
            <p:nvPr/>
          </p:nvSpPr>
          <p:spPr>
            <a:xfrm>
              <a:off x="7105303" y="2848374"/>
              <a:ext cx="99344" cy="114748"/>
            </a:xfrm>
            <a:custGeom>
              <a:avLst/>
              <a:gdLst/>
              <a:ahLst/>
              <a:cxnLst/>
              <a:rect l="l" t="t" r="r" b="b"/>
              <a:pathLst>
                <a:path w="2554" h="2950" fill="none" extrusionOk="0">
                  <a:moveTo>
                    <a:pt x="2371" y="1217"/>
                  </a:moveTo>
                  <a:lnTo>
                    <a:pt x="426" y="92"/>
                  </a:lnTo>
                  <a:cubicBezTo>
                    <a:pt x="243" y="1"/>
                    <a:pt x="0" y="123"/>
                    <a:pt x="0" y="366"/>
                  </a:cubicBezTo>
                  <a:lnTo>
                    <a:pt x="0" y="2585"/>
                  </a:lnTo>
                  <a:cubicBezTo>
                    <a:pt x="0" y="2797"/>
                    <a:pt x="243" y="2949"/>
                    <a:pt x="426" y="2828"/>
                  </a:cubicBezTo>
                  <a:lnTo>
                    <a:pt x="2371" y="1734"/>
                  </a:lnTo>
                  <a:cubicBezTo>
                    <a:pt x="2553" y="1612"/>
                    <a:pt x="2553" y="1338"/>
                    <a:pt x="2371" y="1217"/>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87"/>
            <p:cNvSpPr/>
            <p:nvPr/>
          </p:nvSpPr>
          <p:spPr>
            <a:xfrm>
              <a:off x="6626424" y="3198689"/>
              <a:ext cx="1148128" cy="27225"/>
            </a:xfrm>
            <a:custGeom>
              <a:avLst/>
              <a:gdLst/>
              <a:ahLst/>
              <a:cxnLst/>
              <a:rect l="l" t="t" r="r" b="b"/>
              <a:pathLst>
                <a:path w="26294" h="1" fill="none" extrusionOk="0">
                  <a:moveTo>
                    <a:pt x="1" y="0"/>
                  </a:moveTo>
                  <a:lnTo>
                    <a:pt x="26293"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87"/>
            <p:cNvSpPr/>
            <p:nvPr/>
          </p:nvSpPr>
          <p:spPr>
            <a:xfrm>
              <a:off x="6626436" y="3198374"/>
              <a:ext cx="331096" cy="39"/>
            </a:xfrm>
            <a:custGeom>
              <a:avLst/>
              <a:gdLst/>
              <a:ahLst/>
              <a:cxnLst/>
              <a:rect l="l" t="t" r="r" b="b"/>
              <a:pathLst>
                <a:path w="8512" h="1" fill="none" extrusionOk="0">
                  <a:moveTo>
                    <a:pt x="1" y="0"/>
                  </a:moveTo>
                  <a:lnTo>
                    <a:pt x="8512"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87"/>
            <p:cNvSpPr/>
            <p:nvPr/>
          </p:nvSpPr>
          <p:spPr>
            <a:xfrm>
              <a:off x="6907860" y="3168812"/>
              <a:ext cx="57957" cy="59124"/>
            </a:xfrm>
            <a:custGeom>
              <a:avLst/>
              <a:gdLst/>
              <a:ahLst/>
              <a:cxnLst/>
              <a:rect l="l" t="t" r="r" b="b"/>
              <a:pathLst>
                <a:path w="1490" h="1520" extrusionOk="0">
                  <a:moveTo>
                    <a:pt x="760" y="0"/>
                  </a:moveTo>
                  <a:cubicBezTo>
                    <a:pt x="334" y="0"/>
                    <a:pt x="0" y="335"/>
                    <a:pt x="0" y="760"/>
                  </a:cubicBezTo>
                  <a:cubicBezTo>
                    <a:pt x="0" y="1186"/>
                    <a:pt x="334" y="1520"/>
                    <a:pt x="760" y="1520"/>
                  </a:cubicBezTo>
                  <a:cubicBezTo>
                    <a:pt x="1155" y="1520"/>
                    <a:pt x="1489" y="1186"/>
                    <a:pt x="1489" y="760"/>
                  </a:cubicBezTo>
                  <a:cubicBezTo>
                    <a:pt x="1489" y="335"/>
                    <a:pt x="115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87"/>
            <p:cNvSpPr/>
            <p:nvPr/>
          </p:nvSpPr>
          <p:spPr>
            <a:xfrm>
              <a:off x="6484577" y="3179431"/>
              <a:ext cx="22483" cy="37886"/>
            </a:xfrm>
            <a:custGeom>
              <a:avLst/>
              <a:gdLst/>
              <a:ahLst/>
              <a:cxnLst/>
              <a:rect l="l" t="t" r="r" b="b"/>
              <a:pathLst>
                <a:path w="578" h="974" extrusionOk="0">
                  <a:moveTo>
                    <a:pt x="244" y="1"/>
                  </a:moveTo>
                  <a:lnTo>
                    <a:pt x="0" y="62"/>
                  </a:lnTo>
                  <a:lnTo>
                    <a:pt x="0" y="153"/>
                  </a:lnTo>
                  <a:lnTo>
                    <a:pt x="244" y="122"/>
                  </a:lnTo>
                  <a:lnTo>
                    <a:pt x="244" y="852"/>
                  </a:lnTo>
                  <a:lnTo>
                    <a:pt x="31" y="852"/>
                  </a:lnTo>
                  <a:lnTo>
                    <a:pt x="31" y="973"/>
                  </a:lnTo>
                  <a:lnTo>
                    <a:pt x="578" y="973"/>
                  </a:lnTo>
                  <a:lnTo>
                    <a:pt x="578" y="852"/>
                  </a:lnTo>
                  <a:lnTo>
                    <a:pt x="365" y="852"/>
                  </a:lnTo>
                  <a:lnTo>
                    <a:pt x="365"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87"/>
            <p:cNvSpPr/>
            <p:nvPr/>
          </p:nvSpPr>
          <p:spPr>
            <a:xfrm>
              <a:off x="6517679" y="3190089"/>
              <a:ext cx="5951" cy="27228"/>
            </a:xfrm>
            <a:custGeom>
              <a:avLst/>
              <a:gdLst/>
              <a:ahLst/>
              <a:cxnLst/>
              <a:rect l="l" t="t" r="r" b="b"/>
              <a:pathLst>
                <a:path w="153" h="700" extrusionOk="0">
                  <a:moveTo>
                    <a:pt x="1" y="0"/>
                  </a:moveTo>
                  <a:lnTo>
                    <a:pt x="1" y="183"/>
                  </a:lnTo>
                  <a:lnTo>
                    <a:pt x="153" y="183"/>
                  </a:lnTo>
                  <a:lnTo>
                    <a:pt x="153" y="0"/>
                  </a:lnTo>
                  <a:close/>
                  <a:moveTo>
                    <a:pt x="1" y="517"/>
                  </a:moveTo>
                  <a:lnTo>
                    <a:pt x="1" y="699"/>
                  </a:lnTo>
                  <a:lnTo>
                    <a:pt x="153" y="699"/>
                  </a:lnTo>
                  <a:lnTo>
                    <a:pt x="153" y="517"/>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87"/>
            <p:cNvSpPr/>
            <p:nvPr/>
          </p:nvSpPr>
          <p:spPr>
            <a:xfrm>
              <a:off x="6531876" y="3179431"/>
              <a:ext cx="27228" cy="37886"/>
            </a:xfrm>
            <a:custGeom>
              <a:avLst/>
              <a:gdLst/>
              <a:ahLst/>
              <a:cxnLst/>
              <a:rect l="l" t="t" r="r" b="b"/>
              <a:pathLst>
                <a:path w="700" h="974" extrusionOk="0">
                  <a:moveTo>
                    <a:pt x="456" y="122"/>
                  </a:moveTo>
                  <a:lnTo>
                    <a:pt x="456" y="639"/>
                  </a:lnTo>
                  <a:lnTo>
                    <a:pt x="122" y="639"/>
                  </a:lnTo>
                  <a:lnTo>
                    <a:pt x="456" y="122"/>
                  </a:lnTo>
                  <a:close/>
                  <a:moveTo>
                    <a:pt x="395" y="1"/>
                  </a:moveTo>
                  <a:lnTo>
                    <a:pt x="0" y="609"/>
                  </a:lnTo>
                  <a:lnTo>
                    <a:pt x="0" y="730"/>
                  </a:lnTo>
                  <a:lnTo>
                    <a:pt x="456" y="730"/>
                  </a:lnTo>
                  <a:lnTo>
                    <a:pt x="456" y="973"/>
                  </a:lnTo>
                  <a:lnTo>
                    <a:pt x="578" y="973"/>
                  </a:lnTo>
                  <a:lnTo>
                    <a:pt x="578" y="730"/>
                  </a:lnTo>
                  <a:lnTo>
                    <a:pt x="699" y="730"/>
                  </a:lnTo>
                  <a:lnTo>
                    <a:pt x="699" y="639"/>
                  </a:lnTo>
                  <a:lnTo>
                    <a:pt x="578" y="639"/>
                  </a:lnTo>
                  <a:lnTo>
                    <a:pt x="578"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87"/>
            <p:cNvSpPr/>
            <p:nvPr/>
          </p:nvSpPr>
          <p:spPr>
            <a:xfrm>
              <a:off x="6566145" y="3178264"/>
              <a:ext cx="26061" cy="40220"/>
            </a:xfrm>
            <a:custGeom>
              <a:avLst/>
              <a:gdLst/>
              <a:ahLst/>
              <a:cxnLst/>
              <a:rect l="l" t="t" r="r" b="b"/>
              <a:pathLst>
                <a:path w="670" h="1034" extrusionOk="0">
                  <a:moveTo>
                    <a:pt x="335" y="122"/>
                  </a:moveTo>
                  <a:cubicBezTo>
                    <a:pt x="396" y="122"/>
                    <a:pt x="457" y="152"/>
                    <a:pt x="487" y="213"/>
                  </a:cubicBezTo>
                  <a:cubicBezTo>
                    <a:pt x="517" y="274"/>
                    <a:pt x="517" y="396"/>
                    <a:pt x="517" y="517"/>
                  </a:cubicBezTo>
                  <a:cubicBezTo>
                    <a:pt x="517" y="639"/>
                    <a:pt x="517" y="760"/>
                    <a:pt x="487" y="821"/>
                  </a:cubicBezTo>
                  <a:cubicBezTo>
                    <a:pt x="457" y="882"/>
                    <a:pt x="396" y="912"/>
                    <a:pt x="335" y="912"/>
                  </a:cubicBezTo>
                  <a:cubicBezTo>
                    <a:pt x="274" y="912"/>
                    <a:pt x="214" y="882"/>
                    <a:pt x="183" y="821"/>
                  </a:cubicBezTo>
                  <a:cubicBezTo>
                    <a:pt x="153" y="760"/>
                    <a:pt x="122" y="639"/>
                    <a:pt x="122" y="517"/>
                  </a:cubicBezTo>
                  <a:cubicBezTo>
                    <a:pt x="122" y="396"/>
                    <a:pt x="153" y="274"/>
                    <a:pt x="183" y="213"/>
                  </a:cubicBezTo>
                  <a:cubicBezTo>
                    <a:pt x="214" y="152"/>
                    <a:pt x="274" y="122"/>
                    <a:pt x="335" y="122"/>
                  </a:cubicBezTo>
                  <a:close/>
                  <a:moveTo>
                    <a:pt x="335" y="0"/>
                  </a:moveTo>
                  <a:cubicBezTo>
                    <a:pt x="214" y="0"/>
                    <a:pt x="122" y="61"/>
                    <a:pt x="92" y="152"/>
                  </a:cubicBezTo>
                  <a:cubicBezTo>
                    <a:pt x="31" y="213"/>
                    <a:pt x="1" y="365"/>
                    <a:pt x="1" y="517"/>
                  </a:cubicBezTo>
                  <a:cubicBezTo>
                    <a:pt x="1" y="669"/>
                    <a:pt x="31" y="791"/>
                    <a:pt x="92" y="882"/>
                  </a:cubicBezTo>
                  <a:cubicBezTo>
                    <a:pt x="122" y="973"/>
                    <a:pt x="214" y="1034"/>
                    <a:pt x="335" y="1034"/>
                  </a:cubicBezTo>
                  <a:cubicBezTo>
                    <a:pt x="426" y="1034"/>
                    <a:pt x="517" y="973"/>
                    <a:pt x="578" y="882"/>
                  </a:cubicBezTo>
                  <a:cubicBezTo>
                    <a:pt x="639" y="791"/>
                    <a:pt x="669" y="669"/>
                    <a:pt x="669" y="517"/>
                  </a:cubicBezTo>
                  <a:cubicBezTo>
                    <a:pt x="669" y="365"/>
                    <a:pt x="639" y="213"/>
                    <a:pt x="578" y="152"/>
                  </a:cubicBezTo>
                  <a:cubicBezTo>
                    <a:pt x="517" y="61"/>
                    <a:pt x="426" y="0"/>
                    <a:pt x="33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87"/>
            <p:cNvSpPr/>
            <p:nvPr/>
          </p:nvSpPr>
          <p:spPr>
            <a:xfrm>
              <a:off x="6485744" y="2594179"/>
              <a:ext cx="23689" cy="37886"/>
            </a:xfrm>
            <a:custGeom>
              <a:avLst/>
              <a:gdLst/>
              <a:ahLst/>
              <a:cxnLst/>
              <a:rect l="l" t="t" r="r" b="b"/>
              <a:pathLst>
                <a:path w="609" h="974" extrusionOk="0">
                  <a:moveTo>
                    <a:pt x="1" y="1"/>
                  </a:moveTo>
                  <a:lnTo>
                    <a:pt x="1" y="974"/>
                  </a:lnTo>
                  <a:lnTo>
                    <a:pt x="609" y="974"/>
                  </a:lnTo>
                  <a:lnTo>
                    <a:pt x="609" y="882"/>
                  </a:lnTo>
                  <a:lnTo>
                    <a:pt x="122" y="882"/>
                  </a:lnTo>
                  <a:lnTo>
                    <a:pt x="122"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87"/>
            <p:cNvSpPr/>
            <p:nvPr/>
          </p:nvSpPr>
          <p:spPr>
            <a:xfrm>
              <a:off x="6511766" y="2603670"/>
              <a:ext cx="26061" cy="29562"/>
            </a:xfrm>
            <a:custGeom>
              <a:avLst/>
              <a:gdLst/>
              <a:ahLst/>
              <a:cxnLst/>
              <a:rect l="l" t="t" r="r" b="b"/>
              <a:pathLst>
                <a:path w="670" h="760" extrusionOk="0">
                  <a:moveTo>
                    <a:pt x="335" y="91"/>
                  </a:moveTo>
                  <a:cubicBezTo>
                    <a:pt x="396" y="91"/>
                    <a:pt x="456" y="122"/>
                    <a:pt x="487" y="182"/>
                  </a:cubicBezTo>
                  <a:cubicBezTo>
                    <a:pt x="517" y="213"/>
                    <a:pt x="548" y="304"/>
                    <a:pt x="548" y="365"/>
                  </a:cubicBezTo>
                  <a:cubicBezTo>
                    <a:pt x="548" y="456"/>
                    <a:pt x="517" y="517"/>
                    <a:pt x="487" y="578"/>
                  </a:cubicBezTo>
                  <a:cubicBezTo>
                    <a:pt x="456" y="638"/>
                    <a:pt x="396" y="669"/>
                    <a:pt x="335" y="669"/>
                  </a:cubicBezTo>
                  <a:cubicBezTo>
                    <a:pt x="274" y="669"/>
                    <a:pt x="213" y="638"/>
                    <a:pt x="183" y="578"/>
                  </a:cubicBezTo>
                  <a:cubicBezTo>
                    <a:pt x="153" y="547"/>
                    <a:pt x="122" y="456"/>
                    <a:pt x="122" y="365"/>
                  </a:cubicBezTo>
                  <a:cubicBezTo>
                    <a:pt x="122" y="304"/>
                    <a:pt x="153" y="213"/>
                    <a:pt x="183" y="182"/>
                  </a:cubicBezTo>
                  <a:cubicBezTo>
                    <a:pt x="213" y="122"/>
                    <a:pt x="274" y="91"/>
                    <a:pt x="335" y="91"/>
                  </a:cubicBezTo>
                  <a:close/>
                  <a:moveTo>
                    <a:pt x="335" y="0"/>
                  </a:moveTo>
                  <a:cubicBezTo>
                    <a:pt x="213" y="0"/>
                    <a:pt x="153" y="31"/>
                    <a:pt x="92" y="91"/>
                  </a:cubicBezTo>
                  <a:cubicBezTo>
                    <a:pt x="31" y="152"/>
                    <a:pt x="1" y="243"/>
                    <a:pt x="1" y="365"/>
                  </a:cubicBezTo>
                  <a:cubicBezTo>
                    <a:pt x="1" y="486"/>
                    <a:pt x="31" y="578"/>
                    <a:pt x="92" y="669"/>
                  </a:cubicBezTo>
                  <a:cubicBezTo>
                    <a:pt x="153" y="730"/>
                    <a:pt x="213" y="760"/>
                    <a:pt x="335" y="760"/>
                  </a:cubicBezTo>
                  <a:cubicBezTo>
                    <a:pt x="426" y="760"/>
                    <a:pt x="517" y="730"/>
                    <a:pt x="578" y="669"/>
                  </a:cubicBezTo>
                  <a:cubicBezTo>
                    <a:pt x="639" y="578"/>
                    <a:pt x="669" y="486"/>
                    <a:pt x="669" y="365"/>
                  </a:cubicBezTo>
                  <a:cubicBezTo>
                    <a:pt x="669" y="243"/>
                    <a:pt x="639" y="152"/>
                    <a:pt x="578" y="91"/>
                  </a:cubicBezTo>
                  <a:cubicBezTo>
                    <a:pt x="517" y="31"/>
                    <a:pt x="426" y="0"/>
                    <a:pt x="335" y="0"/>
                  </a:cubicBez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87"/>
            <p:cNvSpPr/>
            <p:nvPr/>
          </p:nvSpPr>
          <p:spPr>
            <a:xfrm>
              <a:off x="6544868" y="2603670"/>
              <a:ext cx="16609" cy="28395"/>
            </a:xfrm>
            <a:custGeom>
              <a:avLst/>
              <a:gdLst/>
              <a:ahLst/>
              <a:cxnLst/>
              <a:rect l="l" t="t" r="r" b="b"/>
              <a:pathLst>
                <a:path w="427" h="730" extrusionOk="0">
                  <a:moveTo>
                    <a:pt x="1" y="0"/>
                  </a:moveTo>
                  <a:lnTo>
                    <a:pt x="1" y="730"/>
                  </a:lnTo>
                  <a:lnTo>
                    <a:pt x="122" y="730"/>
                  </a:lnTo>
                  <a:lnTo>
                    <a:pt x="122" y="365"/>
                  </a:lnTo>
                  <a:cubicBezTo>
                    <a:pt x="122" y="274"/>
                    <a:pt x="153" y="213"/>
                    <a:pt x="183" y="182"/>
                  </a:cubicBezTo>
                  <a:cubicBezTo>
                    <a:pt x="213" y="122"/>
                    <a:pt x="274" y="91"/>
                    <a:pt x="335" y="91"/>
                  </a:cubicBezTo>
                  <a:cubicBezTo>
                    <a:pt x="365" y="91"/>
                    <a:pt x="365" y="91"/>
                    <a:pt x="396" y="122"/>
                  </a:cubicBezTo>
                  <a:lnTo>
                    <a:pt x="426" y="122"/>
                  </a:lnTo>
                  <a:lnTo>
                    <a:pt x="426" y="0"/>
                  </a:lnTo>
                  <a:lnTo>
                    <a:pt x="365" y="0"/>
                  </a:lnTo>
                  <a:cubicBezTo>
                    <a:pt x="305" y="0"/>
                    <a:pt x="274" y="0"/>
                    <a:pt x="213" y="31"/>
                  </a:cubicBezTo>
                  <a:cubicBezTo>
                    <a:pt x="183" y="61"/>
                    <a:pt x="153" y="91"/>
                    <a:pt x="122" y="122"/>
                  </a:cubicBezTo>
                  <a:lnTo>
                    <a:pt x="122" y="0"/>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87"/>
            <p:cNvSpPr/>
            <p:nvPr/>
          </p:nvSpPr>
          <p:spPr>
            <a:xfrm>
              <a:off x="7183332" y="3432459"/>
              <a:ext cx="685763" cy="668026"/>
            </a:xfrm>
            <a:custGeom>
              <a:avLst/>
              <a:gdLst/>
              <a:ahLst/>
              <a:cxnLst/>
              <a:rect l="l" t="t" r="r" b="b"/>
              <a:pathLst>
                <a:path w="17630" h="17174" fill="none" extrusionOk="0">
                  <a:moveTo>
                    <a:pt x="15745" y="17174"/>
                  </a:moveTo>
                  <a:lnTo>
                    <a:pt x="1885" y="17174"/>
                  </a:lnTo>
                  <a:cubicBezTo>
                    <a:pt x="851" y="17174"/>
                    <a:pt x="0" y="16323"/>
                    <a:pt x="0" y="15259"/>
                  </a:cubicBezTo>
                  <a:lnTo>
                    <a:pt x="0" y="1915"/>
                  </a:lnTo>
                  <a:cubicBezTo>
                    <a:pt x="0" y="851"/>
                    <a:pt x="851" y="0"/>
                    <a:pt x="1885" y="0"/>
                  </a:cubicBezTo>
                  <a:lnTo>
                    <a:pt x="15745" y="0"/>
                  </a:lnTo>
                  <a:cubicBezTo>
                    <a:pt x="16779" y="0"/>
                    <a:pt x="17630" y="851"/>
                    <a:pt x="17630" y="1915"/>
                  </a:cubicBezTo>
                  <a:lnTo>
                    <a:pt x="17630" y="15259"/>
                  </a:lnTo>
                  <a:cubicBezTo>
                    <a:pt x="17630" y="16323"/>
                    <a:pt x="16779" y="17174"/>
                    <a:pt x="1574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87"/>
            <p:cNvSpPr/>
            <p:nvPr/>
          </p:nvSpPr>
          <p:spPr>
            <a:xfrm>
              <a:off x="6416001" y="3424174"/>
              <a:ext cx="685763" cy="668065"/>
            </a:xfrm>
            <a:custGeom>
              <a:avLst/>
              <a:gdLst/>
              <a:ahLst/>
              <a:cxnLst/>
              <a:rect l="l" t="t" r="r" b="b"/>
              <a:pathLst>
                <a:path w="17630" h="17175" fill="none" extrusionOk="0">
                  <a:moveTo>
                    <a:pt x="15715" y="17174"/>
                  </a:moveTo>
                  <a:lnTo>
                    <a:pt x="1885" y="17174"/>
                  </a:lnTo>
                  <a:cubicBezTo>
                    <a:pt x="852" y="17174"/>
                    <a:pt x="0" y="16323"/>
                    <a:pt x="0" y="15290"/>
                  </a:cubicBezTo>
                  <a:lnTo>
                    <a:pt x="0" y="1916"/>
                  </a:lnTo>
                  <a:cubicBezTo>
                    <a:pt x="0" y="852"/>
                    <a:pt x="852" y="1"/>
                    <a:pt x="1885" y="1"/>
                  </a:cubicBezTo>
                  <a:lnTo>
                    <a:pt x="15715" y="1"/>
                  </a:lnTo>
                  <a:cubicBezTo>
                    <a:pt x="16779" y="1"/>
                    <a:pt x="17630" y="852"/>
                    <a:pt x="17630" y="1916"/>
                  </a:cubicBezTo>
                  <a:lnTo>
                    <a:pt x="17630" y="15290"/>
                  </a:lnTo>
                  <a:cubicBezTo>
                    <a:pt x="17630" y="16323"/>
                    <a:pt x="16779" y="17174"/>
                    <a:pt x="1571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87"/>
            <p:cNvSpPr/>
            <p:nvPr/>
          </p:nvSpPr>
          <p:spPr>
            <a:xfrm>
              <a:off x="6638261" y="3638188"/>
              <a:ext cx="240075" cy="240036"/>
            </a:xfrm>
            <a:custGeom>
              <a:avLst/>
              <a:gdLst/>
              <a:ahLst/>
              <a:cxnLst/>
              <a:rect l="l" t="t" r="r" b="b"/>
              <a:pathLst>
                <a:path w="6172" h="6171" fill="none" extrusionOk="0">
                  <a:moveTo>
                    <a:pt x="5077" y="1125"/>
                  </a:moveTo>
                  <a:cubicBezTo>
                    <a:pt x="6171" y="2219"/>
                    <a:pt x="6171" y="3982"/>
                    <a:pt x="5077" y="5076"/>
                  </a:cubicBezTo>
                  <a:cubicBezTo>
                    <a:pt x="3983" y="6171"/>
                    <a:pt x="2189" y="6171"/>
                    <a:pt x="1095" y="5076"/>
                  </a:cubicBezTo>
                  <a:cubicBezTo>
                    <a:pt x="1" y="3982"/>
                    <a:pt x="1" y="2219"/>
                    <a:pt x="1095" y="1125"/>
                  </a:cubicBezTo>
                  <a:cubicBezTo>
                    <a:pt x="2189" y="0"/>
                    <a:pt x="3983" y="0"/>
                    <a:pt x="5077"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87"/>
            <p:cNvSpPr/>
            <p:nvPr/>
          </p:nvSpPr>
          <p:spPr>
            <a:xfrm>
              <a:off x="6734027" y="3717383"/>
              <a:ext cx="70988" cy="82813"/>
            </a:xfrm>
            <a:custGeom>
              <a:avLst/>
              <a:gdLst/>
              <a:ahLst/>
              <a:cxnLst/>
              <a:rect l="l" t="t" r="r" b="b"/>
              <a:pathLst>
                <a:path w="1825" h="2129" fill="none" extrusionOk="0">
                  <a:moveTo>
                    <a:pt x="1703" y="882"/>
                  </a:moveTo>
                  <a:lnTo>
                    <a:pt x="305" y="92"/>
                  </a:lnTo>
                  <a:cubicBezTo>
                    <a:pt x="183" y="1"/>
                    <a:pt x="1" y="92"/>
                    <a:pt x="1" y="274"/>
                  </a:cubicBezTo>
                  <a:lnTo>
                    <a:pt x="1" y="1855"/>
                  </a:lnTo>
                  <a:cubicBezTo>
                    <a:pt x="1" y="2007"/>
                    <a:pt x="183" y="2128"/>
                    <a:pt x="305" y="2037"/>
                  </a:cubicBezTo>
                  <a:lnTo>
                    <a:pt x="1703" y="1247"/>
                  </a:lnTo>
                  <a:cubicBezTo>
                    <a:pt x="1825" y="1156"/>
                    <a:pt x="182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87"/>
            <p:cNvSpPr/>
            <p:nvPr/>
          </p:nvSpPr>
          <p:spPr>
            <a:xfrm>
              <a:off x="7406798" y="3638188"/>
              <a:ext cx="238870" cy="240036"/>
            </a:xfrm>
            <a:custGeom>
              <a:avLst/>
              <a:gdLst/>
              <a:ahLst/>
              <a:cxnLst/>
              <a:rect l="l" t="t" r="r" b="b"/>
              <a:pathLst>
                <a:path w="6141" h="6171" fill="none" extrusionOk="0">
                  <a:moveTo>
                    <a:pt x="5046" y="1125"/>
                  </a:moveTo>
                  <a:cubicBezTo>
                    <a:pt x="6140" y="2219"/>
                    <a:pt x="6140" y="3982"/>
                    <a:pt x="5046" y="5076"/>
                  </a:cubicBezTo>
                  <a:cubicBezTo>
                    <a:pt x="3952" y="6171"/>
                    <a:pt x="2189" y="6171"/>
                    <a:pt x="1094" y="5076"/>
                  </a:cubicBezTo>
                  <a:cubicBezTo>
                    <a:pt x="0" y="3982"/>
                    <a:pt x="0" y="2219"/>
                    <a:pt x="1094" y="1125"/>
                  </a:cubicBezTo>
                  <a:cubicBezTo>
                    <a:pt x="2189" y="0"/>
                    <a:pt x="3952" y="0"/>
                    <a:pt x="5046"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87"/>
            <p:cNvSpPr/>
            <p:nvPr/>
          </p:nvSpPr>
          <p:spPr>
            <a:xfrm>
              <a:off x="7501358" y="3717383"/>
              <a:ext cx="72155" cy="82813"/>
            </a:xfrm>
            <a:custGeom>
              <a:avLst/>
              <a:gdLst/>
              <a:ahLst/>
              <a:cxnLst/>
              <a:rect l="l" t="t" r="r" b="b"/>
              <a:pathLst>
                <a:path w="1855" h="2129" fill="none" extrusionOk="0">
                  <a:moveTo>
                    <a:pt x="1703" y="882"/>
                  </a:moveTo>
                  <a:lnTo>
                    <a:pt x="335" y="92"/>
                  </a:lnTo>
                  <a:cubicBezTo>
                    <a:pt x="183" y="1"/>
                    <a:pt x="1" y="92"/>
                    <a:pt x="1" y="274"/>
                  </a:cubicBezTo>
                  <a:lnTo>
                    <a:pt x="1" y="1855"/>
                  </a:lnTo>
                  <a:cubicBezTo>
                    <a:pt x="1" y="2007"/>
                    <a:pt x="183" y="2128"/>
                    <a:pt x="335" y="2037"/>
                  </a:cubicBezTo>
                  <a:lnTo>
                    <a:pt x="1703" y="1247"/>
                  </a:lnTo>
                  <a:cubicBezTo>
                    <a:pt x="1855" y="1156"/>
                    <a:pt x="185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87"/>
            <p:cNvSpPr/>
            <p:nvPr/>
          </p:nvSpPr>
          <p:spPr>
            <a:xfrm>
              <a:off x="5046887" y="1121053"/>
              <a:ext cx="1632800" cy="3420452"/>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4"/>
                </a:gs>
                <a:gs pos="100000">
                  <a:schemeClr val="accent3"/>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87"/>
            <p:cNvSpPr/>
            <p:nvPr/>
          </p:nvSpPr>
          <p:spPr>
            <a:xfrm>
              <a:off x="5136740" y="2516151"/>
              <a:ext cx="1453094" cy="280256"/>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87"/>
            <p:cNvSpPr/>
            <p:nvPr/>
          </p:nvSpPr>
          <p:spPr>
            <a:xfrm>
              <a:off x="5240791" y="2656843"/>
              <a:ext cx="756712" cy="39"/>
            </a:xfrm>
            <a:custGeom>
              <a:avLst/>
              <a:gdLst/>
              <a:ahLst/>
              <a:cxnLst/>
              <a:rect l="l" t="t" r="r" b="b"/>
              <a:pathLst>
                <a:path w="19454" h="1" fill="none" extrusionOk="0">
                  <a:moveTo>
                    <a:pt x="0" y="1"/>
                  </a:moveTo>
                  <a:lnTo>
                    <a:pt x="1945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87"/>
            <p:cNvSpPr/>
            <p:nvPr/>
          </p:nvSpPr>
          <p:spPr>
            <a:xfrm>
              <a:off x="5136740" y="2915784"/>
              <a:ext cx="1453094" cy="280256"/>
            </a:xfrm>
            <a:custGeom>
              <a:avLst/>
              <a:gdLst/>
              <a:ahLst/>
              <a:cxnLst/>
              <a:rect l="l" t="t" r="r" b="b"/>
              <a:pathLst>
                <a:path w="37357" h="7205" extrusionOk="0">
                  <a:moveTo>
                    <a:pt x="1885" y="1"/>
                  </a:moveTo>
                  <a:cubicBezTo>
                    <a:pt x="851" y="1"/>
                    <a:pt x="0" y="852"/>
                    <a:pt x="0" y="1915"/>
                  </a:cubicBezTo>
                  <a:lnTo>
                    <a:pt x="0" y="5289"/>
                  </a:lnTo>
                  <a:cubicBezTo>
                    <a:pt x="0" y="6353"/>
                    <a:pt x="851" y="7204"/>
                    <a:pt x="1885" y="7204"/>
                  </a:cubicBezTo>
                  <a:lnTo>
                    <a:pt x="35442" y="7204"/>
                  </a:lnTo>
                  <a:cubicBezTo>
                    <a:pt x="36506" y="7204"/>
                    <a:pt x="37357" y="6353"/>
                    <a:pt x="37357" y="5289"/>
                  </a:cubicBezTo>
                  <a:lnTo>
                    <a:pt x="37357" y="1915"/>
                  </a:lnTo>
                  <a:cubicBezTo>
                    <a:pt x="37357" y="85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87"/>
            <p:cNvSpPr/>
            <p:nvPr/>
          </p:nvSpPr>
          <p:spPr>
            <a:xfrm>
              <a:off x="5240791" y="30564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87"/>
            <p:cNvSpPr/>
            <p:nvPr/>
          </p:nvSpPr>
          <p:spPr>
            <a:xfrm>
              <a:off x="5750348" y="1643602"/>
              <a:ext cx="225878" cy="234163"/>
            </a:xfrm>
            <a:custGeom>
              <a:avLst/>
              <a:gdLst/>
              <a:ahLst/>
              <a:cxnLst/>
              <a:rect l="l" t="t" r="r" b="b"/>
              <a:pathLst>
                <a:path w="5807" h="6020" fill="none" extrusionOk="0">
                  <a:moveTo>
                    <a:pt x="5806" y="6019"/>
                  </a:moveTo>
                  <a:cubicBezTo>
                    <a:pt x="5806" y="4712"/>
                    <a:pt x="4925" y="3314"/>
                    <a:pt x="3739" y="2858"/>
                  </a:cubicBezTo>
                  <a:cubicBezTo>
                    <a:pt x="4165" y="2585"/>
                    <a:pt x="4438" y="2098"/>
                    <a:pt x="4438" y="1551"/>
                  </a:cubicBezTo>
                  <a:cubicBezTo>
                    <a:pt x="4438" y="700"/>
                    <a:pt x="3739" y="1"/>
                    <a:pt x="2888" y="1"/>
                  </a:cubicBezTo>
                  <a:cubicBezTo>
                    <a:pt x="2037" y="1"/>
                    <a:pt x="1338" y="700"/>
                    <a:pt x="1338" y="1551"/>
                  </a:cubicBezTo>
                  <a:cubicBezTo>
                    <a:pt x="1338" y="2098"/>
                    <a:pt x="1642" y="2585"/>
                    <a:pt x="2068" y="2858"/>
                  </a:cubicBezTo>
                  <a:cubicBezTo>
                    <a:pt x="852" y="3314"/>
                    <a:pt x="1" y="4712"/>
                    <a:pt x="1" y="601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87"/>
            <p:cNvSpPr/>
            <p:nvPr/>
          </p:nvSpPr>
          <p:spPr>
            <a:xfrm>
              <a:off x="5511517" y="2008966"/>
              <a:ext cx="703539" cy="39"/>
            </a:xfrm>
            <a:custGeom>
              <a:avLst/>
              <a:gdLst/>
              <a:ahLst/>
              <a:cxnLst/>
              <a:rect l="l" t="t" r="r" b="b"/>
              <a:pathLst>
                <a:path w="18087" h="1" fill="none" extrusionOk="0">
                  <a:moveTo>
                    <a:pt x="1" y="0"/>
                  </a:moveTo>
                  <a:lnTo>
                    <a:pt x="1808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87"/>
            <p:cNvSpPr/>
            <p:nvPr/>
          </p:nvSpPr>
          <p:spPr>
            <a:xfrm>
              <a:off x="5645130" y="2082249"/>
              <a:ext cx="436313" cy="39"/>
            </a:xfrm>
            <a:custGeom>
              <a:avLst/>
              <a:gdLst/>
              <a:ahLst/>
              <a:cxnLst/>
              <a:rect l="l" t="t" r="r" b="b"/>
              <a:pathLst>
                <a:path w="11217" h="1" fill="none" extrusionOk="0">
                  <a:moveTo>
                    <a:pt x="0" y="1"/>
                  </a:moveTo>
                  <a:lnTo>
                    <a:pt x="1121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87"/>
            <p:cNvSpPr/>
            <p:nvPr/>
          </p:nvSpPr>
          <p:spPr>
            <a:xfrm>
              <a:off x="5467796" y="3504575"/>
              <a:ext cx="790981" cy="274344"/>
            </a:xfrm>
            <a:custGeom>
              <a:avLst/>
              <a:gdLst/>
              <a:ahLst/>
              <a:cxnLst/>
              <a:rect l="l" t="t" r="r" b="b"/>
              <a:pathLst>
                <a:path w="20335" h="7053" extrusionOk="0">
                  <a:moveTo>
                    <a:pt x="3526" y="7052"/>
                  </a:moveTo>
                  <a:cubicBezTo>
                    <a:pt x="1581" y="7052"/>
                    <a:pt x="0" y="5472"/>
                    <a:pt x="0" y="3526"/>
                  </a:cubicBezTo>
                  <a:cubicBezTo>
                    <a:pt x="0" y="1581"/>
                    <a:pt x="1581" y="1"/>
                    <a:pt x="3526" y="1"/>
                  </a:cubicBezTo>
                  <a:lnTo>
                    <a:pt x="16809" y="1"/>
                  </a:lnTo>
                  <a:cubicBezTo>
                    <a:pt x="18754" y="1"/>
                    <a:pt x="20335" y="1581"/>
                    <a:pt x="20335" y="3526"/>
                  </a:cubicBezTo>
                  <a:cubicBezTo>
                    <a:pt x="20335" y="5472"/>
                    <a:pt x="18754" y="7052"/>
                    <a:pt x="16809" y="7052"/>
                  </a:cubicBezTo>
                  <a:lnTo>
                    <a:pt x="3526" y="705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87"/>
            <p:cNvSpPr/>
            <p:nvPr/>
          </p:nvSpPr>
          <p:spPr>
            <a:xfrm>
              <a:off x="5659328" y="4422051"/>
              <a:ext cx="406751" cy="39"/>
            </a:xfrm>
            <a:custGeom>
              <a:avLst/>
              <a:gdLst/>
              <a:ahLst/>
              <a:cxnLst/>
              <a:rect l="l" t="t" r="r" b="b"/>
              <a:pathLst>
                <a:path w="10457" h="1" fill="none" extrusionOk="0">
                  <a:moveTo>
                    <a:pt x="0" y="1"/>
                  </a:moveTo>
                  <a:lnTo>
                    <a:pt x="10456"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87"/>
            <p:cNvSpPr/>
            <p:nvPr/>
          </p:nvSpPr>
          <p:spPr>
            <a:xfrm>
              <a:off x="7727197" y="1409517"/>
              <a:ext cx="877294" cy="1054667"/>
            </a:xfrm>
            <a:custGeom>
              <a:avLst/>
              <a:gdLst/>
              <a:ahLst/>
              <a:cxnLst/>
              <a:rect l="l" t="t" r="r" b="b"/>
              <a:pathLst>
                <a:path w="22554" h="27114" extrusionOk="0">
                  <a:moveTo>
                    <a:pt x="17751" y="27113"/>
                  </a:moveTo>
                  <a:lnTo>
                    <a:pt x="4833" y="27113"/>
                  </a:lnTo>
                  <a:cubicBezTo>
                    <a:pt x="2158" y="27113"/>
                    <a:pt x="0" y="24955"/>
                    <a:pt x="0" y="22281"/>
                  </a:cubicBezTo>
                  <a:lnTo>
                    <a:pt x="0" y="4833"/>
                  </a:lnTo>
                  <a:cubicBezTo>
                    <a:pt x="0" y="2159"/>
                    <a:pt x="2158" y="1"/>
                    <a:pt x="4833" y="1"/>
                  </a:cubicBezTo>
                  <a:lnTo>
                    <a:pt x="17751" y="1"/>
                  </a:lnTo>
                  <a:cubicBezTo>
                    <a:pt x="20396" y="1"/>
                    <a:pt x="22554" y="2159"/>
                    <a:pt x="22554" y="4833"/>
                  </a:cubicBezTo>
                  <a:lnTo>
                    <a:pt x="22554" y="22281"/>
                  </a:lnTo>
                  <a:cubicBezTo>
                    <a:pt x="22554" y="24955"/>
                    <a:pt x="20396" y="27113"/>
                    <a:pt x="17751" y="27113"/>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87"/>
            <p:cNvSpPr/>
            <p:nvPr/>
          </p:nvSpPr>
          <p:spPr>
            <a:xfrm>
              <a:off x="7802852" y="1590429"/>
              <a:ext cx="185658" cy="185658"/>
            </a:xfrm>
            <a:custGeom>
              <a:avLst/>
              <a:gdLst/>
              <a:ahLst/>
              <a:cxnLst/>
              <a:rect l="l" t="t" r="r" b="b"/>
              <a:pathLst>
                <a:path w="4773" h="4773" fill="none" extrusionOk="0">
                  <a:moveTo>
                    <a:pt x="4773" y="2401"/>
                  </a:moveTo>
                  <a:cubicBezTo>
                    <a:pt x="4773" y="1064"/>
                    <a:pt x="3709" y="0"/>
                    <a:pt x="2372" y="0"/>
                  </a:cubicBezTo>
                  <a:cubicBezTo>
                    <a:pt x="1065" y="0"/>
                    <a:pt x="1" y="1064"/>
                    <a:pt x="1" y="2401"/>
                  </a:cubicBezTo>
                  <a:cubicBezTo>
                    <a:pt x="1" y="3708"/>
                    <a:pt x="1065" y="4772"/>
                    <a:pt x="2372" y="4772"/>
                  </a:cubicBezTo>
                  <a:cubicBezTo>
                    <a:pt x="370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87"/>
            <p:cNvSpPr/>
            <p:nvPr/>
          </p:nvSpPr>
          <p:spPr>
            <a:xfrm>
              <a:off x="8054675" y="1683822"/>
              <a:ext cx="465875" cy="39"/>
            </a:xfrm>
            <a:custGeom>
              <a:avLst/>
              <a:gdLst/>
              <a:ahLst/>
              <a:cxnLst/>
              <a:rect l="l" t="t" r="r" b="b"/>
              <a:pathLst>
                <a:path w="11977" h="1" fill="none" extrusionOk="0">
                  <a:moveTo>
                    <a:pt x="1" y="0"/>
                  </a:moveTo>
                  <a:lnTo>
                    <a:pt x="11977"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87"/>
            <p:cNvSpPr/>
            <p:nvPr/>
          </p:nvSpPr>
          <p:spPr>
            <a:xfrm>
              <a:off x="8053508" y="1683822"/>
              <a:ext cx="245949" cy="39"/>
            </a:xfrm>
            <a:custGeom>
              <a:avLst/>
              <a:gdLst/>
              <a:ahLst/>
              <a:cxnLst/>
              <a:rect l="l" t="t" r="r" b="b"/>
              <a:pathLst>
                <a:path w="6323" h="1" fill="none" extrusionOk="0">
                  <a:moveTo>
                    <a:pt x="1" y="0"/>
                  </a:moveTo>
                  <a:lnTo>
                    <a:pt x="632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87"/>
            <p:cNvSpPr/>
            <p:nvPr/>
          </p:nvSpPr>
          <p:spPr>
            <a:xfrm>
              <a:off x="7800480" y="1844624"/>
              <a:ext cx="185658" cy="185658"/>
            </a:xfrm>
            <a:custGeom>
              <a:avLst/>
              <a:gdLst/>
              <a:ahLst/>
              <a:cxnLst/>
              <a:rect l="l" t="t" r="r" b="b"/>
              <a:pathLst>
                <a:path w="4773" h="4773" fill="none" extrusionOk="0">
                  <a:moveTo>
                    <a:pt x="4773" y="2401"/>
                  </a:moveTo>
                  <a:cubicBezTo>
                    <a:pt x="4773" y="1094"/>
                    <a:pt x="3679" y="0"/>
                    <a:pt x="2372" y="0"/>
                  </a:cubicBezTo>
                  <a:cubicBezTo>
                    <a:pt x="1065" y="0"/>
                    <a:pt x="1" y="1094"/>
                    <a:pt x="1" y="2401"/>
                  </a:cubicBezTo>
                  <a:cubicBezTo>
                    <a:pt x="1" y="3708"/>
                    <a:pt x="1065" y="4772"/>
                    <a:pt x="2372" y="4772"/>
                  </a:cubicBezTo>
                  <a:cubicBezTo>
                    <a:pt x="367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87"/>
            <p:cNvSpPr/>
            <p:nvPr/>
          </p:nvSpPr>
          <p:spPr>
            <a:xfrm>
              <a:off x="8052341" y="1938017"/>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87"/>
            <p:cNvSpPr/>
            <p:nvPr/>
          </p:nvSpPr>
          <p:spPr>
            <a:xfrm>
              <a:off x="8052341" y="1938017"/>
              <a:ext cx="347627" cy="39"/>
            </a:xfrm>
            <a:custGeom>
              <a:avLst/>
              <a:gdLst/>
              <a:ahLst/>
              <a:cxnLst/>
              <a:rect l="l" t="t" r="r" b="b"/>
              <a:pathLst>
                <a:path w="8937" h="1" fill="none" extrusionOk="0">
                  <a:moveTo>
                    <a:pt x="0" y="0"/>
                  </a:moveTo>
                  <a:lnTo>
                    <a:pt x="8936"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87"/>
            <p:cNvSpPr/>
            <p:nvPr/>
          </p:nvSpPr>
          <p:spPr>
            <a:xfrm>
              <a:off x="7800480" y="2099987"/>
              <a:ext cx="185658" cy="184491"/>
            </a:xfrm>
            <a:custGeom>
              <a:avLst/>
              <a:gdLst/>
              <a:ahLst/>
              <a:cxnLst/>
              <a:rect l="l" t="t" r="r" b="b"/>
              <a:pathLst>
                <a:path w="4773" h="4743" fill="none" extrusionOk="0">
                  <a:moveTo>
                    <a:pt x="4773" y="2371"/>
                  </a:moveTo>
                  <a:cubicBezTo>
                    <a:pt x="4773" y="1064"/>
                    <a:pt x="3679" y="1"/>
                    <a:pt x="2372" y="1"/>
                  </a:cubicBezTo>
                  <a:cubicBezTo>
                    <a:pt x="1065" y="1"/>
                    <a:pt x="1" y="1064"/>
                    <a:pt x="1" y="2371"/>
                  </a:cubicBezTo>
                  <a:cubicBezTo>
                    <a:pt x="1" y="3678"/>
                    <a:pt x="1065" y="4742"/>
                    <a:pt x="2372" y="4742"/>
                  </a:cubicBezTo>
                  <a:cubicBezTo>
                    <a:pt x="3679" y="4742"/>
                    <a:pt x="4773" y="3678"/>
                    <a:pt x="4773" y="237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87"/>
            <p:cNvSpPr/>
            <p:nvPr/>
          </p:nvSpPr>
          <p:spPr>
            <a:xfrm>
              <a:off x="8052341" y="2192213"/>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87"/>
            <p:cNvSpPr/>
            <p:nvPr/>
          </p:nvSpPr>
          <p:spPr>
            <a:xfrm>
              <a:off x="8052341" y="2192213"/>
              <a:ext cx="186825" cy="39"/>
            </a:xfrm>
            <a:custGeom>
              <a:avLst/>
              <a:gdLst/>
              <a:ahLst/>
              <a:cxnLst/>
              <a:rect l="l" t="t" r="r" b="b"/>
              <a:pathLst>
                <a:path w="4803" h="1" fill="none" extrusionOk="0">
                  <a:moveTo>
                    <a:pt x="0" y="0"/>
                  </a:moveTo>
                  <a:lnTo>
                    <a:pt x="480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87"/>
            <p:cNvSpPr/>
            <p:nvPr/>
          </p:nvSpPr>
          <p:spPr>
            <a:xfrm>
              <a:off x="5509145" y="970870"/>
              <a:ext cx="312191" cy="312191"/>
            </a:xfrm>
            <a:custGeom>
              <a:avLst/>
              <a:gdLst/>
              <a:ahLst/>
              <a:cxnLst/>
              <a:rect l="l" t="t" r="r" b="b"/>
              <a:pathLst>
                <a:path w="8026" h="8026" extrusionOk="0">
                  <a:moveTo>
                    <a:pt x="4013" y="8025"/>
                  </a:moveTo>
                  <a:cubicBezTo>
                    <a:pt x="1794" y="8025"/>
                    <a:pt x="1" y="6232"/>
                    <a:pt x="1" y="4013"/>
                  </a:cubicBezTo>
                  <a:cubicBezTo>
                    <a:pt x="1" y="1794"/>
                    <a:pt x="1794" y="1"/>
                    <a:pt x="4013" y="1"/>
                  </a:cubicBezTo>
                  <a:cubicBezTo>
                    <a:pt x="6232" y="1"/>
                    <a:pt x="8025" y="1794"/>
                    <a:pt x="8025" y="4013"/>
                  </a:cubicBezTo>
                  <a:cubicBezTo>
                    <a:pt x="8025" y="6232"/>
                    <a:pt x="6232" y="8025"/>
                    <a:pt x="4013" y="8025"/>
                  </a:cubicBezTo>
                  <a:close/>
                </a:path>
              </a:pathLst>
            </a:custGeom>
            <a:gradFill>
              <a:gsLst>
                <a:gs pos="0">
                  <a:schemeClr val="accent1"/>
                </a:gs>
                <a:gs pos="100000">
                  <a:schemeClr val="accent2"/>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87"/>
            <p:cNvSpPr/>
            <p:nvPr/>
          </p:nvSpPr>
          <p:spPr>
            <a:xfrm>
              <a:off x="5588379" y="1074921"/>
              <a:ext cx="153723" cy="105257"/>
            </a:xfrm>
            <a:custGeom>
              <a:avLst/>
              <a:gdLst/>
              <a:ahLst/>
              <a:cxnLst/>
              <a:rect l="l" t="t" r="r" b="b"/>
              <a:pathLst>
                <a:path w="3952" h="2706" fill="none" extrusionOk="0">
                  <a:moveTo>
                    <a:pt x="1" y="852"/>
                  </a:moveTo>
                  <a:lnTo>
                    <a:pt x="1581" y="2706"/>
                  </a:lnTo>
                  <a:lnTo>
                    <a:pt x="3952" y="1"/>
                  </a:lnTo>
                </a:path>
              </a:pathLst>
            </a:custGeom>
            <a:solidFill>
              <a:schemeClr val="dk1"/>
            </a:solidFill>
            <a:ln w="95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87"/>
            <p:cNvSpPr/>
            <p:nvPr/>
          </p:nvSpPr>
          <p:spPr>
            <a:xfrm>
              <a:off x="7724824" y="605545"/>
              <a:ext cx="637297" cy="63729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87"/>
            <p:cNvSpPr/>
            <p:nvPr/>
          </p:nvSpPr>
          <p:spPr>
            <a:xfrm>
              <a:off x="7867889" y="748610"/>
              <a:ext cx="351167" cy="351167"/>
            </a:xfrm>
            <a:custGeom>
              <a:avLst/>
              <a:gdLst/>
              <a:ahLst/>
              <a:cxnLst/>
              <a:rect l="l" t="t" r="r" b="b"/>
              <a:pathLst>
                <a:path w="9028" h="9028" fill="none" extrusionOk="0">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87"/>
            <p:cNvSpPr/>
            <p:nvPr/>
          </p:nvSpPr>
          <p:spPr>
            <a:xfrm>
              <a:off x="7960115" y="825471"/>
              <a:ext cx="166754" cy="171460"/>
            </a:xfrm>
            <a:custGeom>
              <a:avLst/>
              <a:gdLst/>
              <a:ahLst/>
              <a:cxnLst/>
              <a:rect l="l" t="t" r="r" b="b"/>
              <a:pathLst>
                <a:path w="4287" h="4408" fill="none" extrusionOk="0">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87"/>
            <p:cNvSpPr/>
            <p:nvPr/>
          </p:nvSpPr>
          <p:spPr>
            <a:xfrm>
              <a:off x="4835245" y="1471014"/>
              <a:ext cx="507262" cy="431568"/>
            </a:xfrm>
            <a:custGeom>
              <a:avLst/>
              <a:gdLst/>
              <a:ahLst/>
              <a:cxnLst/>
              <a:rect l="l" t="t" r="r" b="b"/>
              <a:pathLst>
                <a:path w="13041" h="11095" extrusionOk="0">
                  <a:moveTo>
                    <a:pt x="2949" y="8754"/>
                  </a:moveTo>
                  <a:lnTo>
                    <a:pt x="6201" y="8724"/>
                  </a:lnTo>
                  <a:cubicBezTo>
                    <a:pt x="6687" y="10730"/>
                    <a:pt x="8268" y="11064"/>
                    <a:pt x="9180" y="11095"/>
                  </a:cubicBezTo>
                  <a:cubicBezTo>
                    <a:pt x="9362" y="11095"/>
                    <a:pt x="9454" y="10882"/>
                    <a:pt x="9302" y="10760"/>
                  </a:cubicBezTo>
                  <a:cubicBezTo>
                    <a:pt x="8298" y="10000"/>
                    <a:pt x="8663" y="8693"/>
                    <a:pt x="8663" y="8693"/>
                  </a:cubicBezTo>
                  <a:lnTo>
                    <a:pt x="10153" y="8663"/>
                  </a:lnTo>
                  <a:cubicBezTo>
                    <a:pt x="11733" y="8663"/>
                    <a:pt x="13040" y="7356"/>
                    <a:pt x="13010" y="5775"/>
                  </a:cubicBezTo>
                  <a:lnTo>
                    <a:pt x="12979" y="2888"/>
                  </a:lnTo>
                  <a:cubicBezTo>
                    <a:pt x="12979" y="1307"/>
                    <a:pt x="11642" y="0"/>
                    <a:pt x="10061" y="31"/>
                  </a:cubicBezTo>
                  <a:lnTo>
                    <a:pt x="2858" y="91"/>
                  </a:lnTo>
                  <a:cubicBezTo>
                    <a:pt x="1277" y="122"/>
                    <a:pt x="0" y="1429"/>
                    <a:pt x="31" y="3009"/>
                  </a:cubicBezTo>
                  <a:lnTo>
                    <a:pt x="61" y="5897"/>
                  </a:lnTo>
                  <a:cubicBezTo>
                    <a:pt x="61" y="7477"/>
                    <a:pt x="1368" y="8754"/>
                    <a:pt x="2949" y="8754"/>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87"/>
            <p:cNvSpPr/>
            <p:nvPr/>
          </p:nvSpPr>
          <p:spPr>
            <a:xfrm>
              <a:off x="5178127" y="1599881"/>
              <a:ext cx="74528" cy="73322"/>
            </a:xfrm>
            <a:custGeom>
              <a:avLst/>
              <a:gdLst/>
              <a:ahLst/>
              <a:cxnLst/>
              <a:rect l="l" t="t" r="r" b="b"/>
              <a:pathLst>
                <a:path w="1916" h="1885" extrusionOk="0">
                  <a:moveTo>
                    <a:pt x="942" y="0"/>
                  </a:moveTo>
                  <a:cubicBezTo>
                    <a:pt x="426" y="0"/>
                    <a:pt x="0" y="426"/>
                    <a:pt x="0" y="943"/>
                  </a:cubicBezTo>
                  <a:cubicBezTo>
                    <a:pt x="0" y="1490"/>
                    <a:pt x="426" y="1885"/>
                    <a:pt x="973" y="1885"/>
                  </a:cubicBezTo>
                  <a:cubicBezTo>
                    <a:pt x="1490" y="1885"/>
                    <a:pt x="1915" y="1459"/>
                    <a:pt x="1885" y="943"/>
                  </a:cubicBezTo>
                  <a:cubicBezTo>
                    <a:pt x="1885" y="395"/>
                    <a:pt x="1459"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87"/>
            <p:cNvSpPr/>
            <p:nvPr/>
          </p:nvSpPr>
          <p:spPr>
            <a:xfrm>
              <a:off x="5051593" y="1601048"/>
              <a:ext cx="74528" cy="73361"/>
            </a:xfrm>
            <a:custGeom>
              <a:avLst/>
              <a:gdLst/>
              <a:ahLst/>
              <a:cxnLst/>
              <a:rect l="l" t="t" r="r" b="b"/>
              <a:pathLst>
                <a:path w="1916" h="1886" extrusionOk="0">
                  <a:moveTo>
                    <a:pt x="943" y="1"/>
                  </a:moveTo>
                  <a:cubicBezTo>
                    <a:pt x="426" y="1"/>
                    <a:pt x="1" y="426"/>
                    <a:pt x="1" y="943"/>
                  </a:cubicBezTo>
                  <a:cubicBezTo>
                    <a:pt x="1" y="1490"/>
                    <a:pt x="426" y="1885"/>
                    <a:pt x="974" y="1885"/>
                  </a:cubicBezTo>
                  <a:cubicBezTo>
                    <a:pt x="1490" y="1885"/>
                    <a:pt x="1916" y="1460"/>
                    <a:pt x="1916" y="943"/>
                  </a:cubicBezTo>
                  <a:cubicBezTo>
                    <a:pt x="1885" y="426"/>
                    <a:pt x="1460"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87"/>
            <p:cNvSpPr/>
            <p:nvPr/>
          </p:nvSpPr>
          <p:spPr>
            <a:xfrm>
              <a:off x="4903774" y="1602267"/>
              <a:ext cx="74528" cy="73400"/>
            </a:xfrm>
            <a:custGeom>
              <a:avLst/>
              <a:gdLst/>
              <a:ahLst/>
              <a:cxnLst/>
              <a:rect l="l" t="t" r="r" b="b"/>
              <a:pathLst>
                <a:path w="1916" h="1887" extrusionOk="0">
                  <a:moveTo>
                    <a:pt x="943" y="0"/>
                  </a:moveTo>
                  <a:cubicBezTo>
                    <a:pt x="426" y="0"/>
                    <a:pt x="1" y="426"/>
                    <a:pt x="1" y="942"/>
                  </a:cubicBezTo>
                  <a:cubicBezTo>
                    <a:pt x="1" y="1471"/>
                    <a:pt x="398" y="1886"/>
                    <a:pt x="918" y="1886"/>
                  </a:cubicBezTo>
                  <a:cubicBezTo>
                    <a:pt x="936" y="1886"/>
                    <a:pt x="955" y="1886"/>
                    <a:pt x="973" y="1885"/>
                  </a:cubicBezTo>
                  <a:cubicBezTo>
                    <a:pt x="1490" y="1885"/>
                    <a:pt x="1915" y="1459"/>
                    <a:pt x="1915" y="942"/>
                  </a:cubicBezTo>
                  <a:cubicBezTo>
                    <a:pt x="1885" y="426"/>
                    <a:pt x="1460"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89"/>
          <p:cNvSpPr/>
          <p:nvPr/>
        </p:nvSpPr>
        <p:spPr>
          <a:xfrm>
            <a:off x="1070606" y="266024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59" name="Google Shape;1359;p89"/>
          <p:cNvSpPr/>
          <p:nvPr/>
        </p:nvSpPr>
        <p:spPr>
          <a:xfrm>
            <a:off x="4870168" y="266024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60" name="Google Shape;1360;p89"/>
          <p:cNvSpPr/>
          <p:nvPr/>
        </p:nvSpPr>
        <p:spPr>
          <a:xfrm>
            <a:off x="4870181" y="131959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61" name="Google Shape;1361;p89"/>
          <p:cNvSpPr/>
          <p:nvPr/>
        </p:nvSpPr>
        <p:spPr>
          <a:xfrm>
            <a:off x="1070606" y="131959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62" name="Google Shape;1362;p89"/>
          <p:cNvSpPr txBox="1">
            <a:spLocks noGrp="1"/>
          </p:cNvSpPr>
          <p:nvPr>
            <p:ph type="title" idx="4"/>
          </p:nvPr>
        </p:nvSpPr>
        <p:spPr>
          <a:xfrm>
            <a:off x="1982050" y="2849575"/>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a:latin typeface="Times New Roman" panose="02020603050405020304" charset="0"/>
                <a:cs typeface="Times New Roman" panose="02020603050405020304" charset="0"/>
              </a:rPr>
              <a:t>Dương Minh </a:t>
            </a:r>
            <a:r>
              <a:rPr lang="en-US" altLang="en-GB">
                <a:latin typeface="Times New Roman" panose="02020603050405020304" charset="0"/>
                <a:cs typeface="Times New Roman" panose="02020603050405020304" charset="0"/>
              </a:rPr>
              <a:t>Hạnh </a:t>
            </a:r>
            <a:endParaRPr lang="vi-VN" altLang="en-GB">
              <a:latin typeface="Times New Roman" panose="02020603050405020304" charset="0"/>
              <a:cs typeface="Times New Roman" panose="02020603050405020304" charset="0"/>
            </a:endParaRPr>
          </a:p>
        </p:txBody>
      </p:sp>
      <p:sp>
        <p:nvSpPr>
          <p:cNvPr id="1364" name="Google Shape;1364;p89"/>
          <p:cNvSpPr txBox="1">
            <a:spLocks noGrp="1"/>
          </p:cNvSpPr>
          <p:nvPr>
            <p:ph type="title" idx="7"/>
          </p:nvPr>
        </p:nvSpPr>
        <p:spPr>
          <a:xfrm>
            <a:off x="1070605" y="1410928"/>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01</a:t>
            </a:r>
            <a:endParaRPr lang="en-GB">
              <a:latin typeface="Times New Roman" panose="02020603050405020304" charset="0"/>
              <a:cs typeface="Times New Roman" panose="02020603050405020304" charset="0"/>
            </a:endParaRPr>
          </a:p>
        </p:txBody>
      </p:sp>
      <p:sp>
        <p:nvSpPr>
          <p:cNvPr id="1365" name="Google Shape;1365;p89"/>
          <p:cNvSpPr txBox="1">
            <a:spLocks noGrp="1"/>
          </p:cNvSpPr>
          <p:nvPr>
            <p:ph type="title"/>
          </p:nvPr>
        </p:nvSpPr>
        <p:spPr>
          <a:xfrm>
            <a:off x="1981835" y="1519554"/>
            <a:ext cx="2292011" cy="5315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Lương Tuyết Mi</a:t>
            </a:r>
            <a:endParaRPr lang="vi-VN" altLang="en-GB">
              <a:latin typeface="Times New Roman" panose="02020603050405020304" charset="0"/>
              <a:cs typeface="Times New Roman" panose="02020603050405020304" charset="0"/>
            </a:endParaRPr>
          </a:p>
        </p:txBody>
      </p:sp>
      <p:sp>
        <p:nvSpPr>
          <p:cNvPr id="1366" name="Google Shape;1366;p89"/>
          <p:cNvSpPr txBox="1">
            <a:spLocks noGrp="1"/>
          </p:cNvSpPr>
          <p:nvPr>
            <p:ph type="title" idx="2"/>
          </p:nvPr>
        </p:nvSpPr>
        <p:spPr>
          <a:xfrm>
            <a:off x="5735090" y="1514070"/>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Trần Quốc Hiếu </a:t>
            </a:r>
            <a:endParaRPr lang="vi-VN" altLang="en-GB">
              <a:latin typeface="Times New Roman" panose="02020603050405020304" charset="0"/>
              <a:cs typeface="Times New Roman" panose="02020603050405020304" charset="0"/>
            </a:endParaRPr>
          </a:p>
        </p:txBody>
      </p:sp>
      <p:sp>
        <p:nvSpPr>
          <p:cNvPr id="1368" name="Google Shape;1368;p89"/>
          <p:cNvSpPr txBox="1">
            <a:spLocks noGrp="1"/>
          </p:cNvSpPr>
          <p:nvPr>
            <p:ph type="title" idx="5"/>
          </p:nvPr>
        </p:nvSpPr>
        <p:spPr>
          <a:xfrm>
            <a:off x="5788430" y="2859100"/>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Đặng Quốc Luân</a:t>
            </a:r>
            <a:endParaRPr lang="vi-VN" altLang="en-GB">
              <a:latin typeface="Times New Roman" panose="02020603050405020304" charset="0"/>
              <a:cs typeface="Times New Roman" panose="02020603050405020304" charset="0"/>
            </a:endParaRPr>
          </a:p>
        </p:txBody>
      </p:sp>
      <p:sp>
        <p:nvSpPr>
          <p:cNvPr id="1370" name="Google Shape;1370;p89"/>
          <p:cNvSpPr txBox="1">
            <a:spLocks noGrp="1"/>
          </p:cNvSpPr>
          <p:nvPr>
            <p:ph type="title" idx="8"/>
          </p:nvPr>
        </p:nvSpPr>
        <p:spPr>
          <a:xfrm>
            <a:off x="4870155" y="1416840"/>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02</a:t>
            </a:r>
            <a:endParaRPr lang="en-GB">
              <a:latin typeface="Times New Roman" panose="02020603050405020304" charset="0"/>
              <a:cs typeface="Times New Roman" panose="02020603050405020304" charset="0"/>
            </a:endParaRPr>
          </a:p>
        </p:txBody>
      </p:sp>
      <p:sp>
        <p:nvSpPr>
          <p:cNvPr id="1371" name="Google Shape;1371;p89"/>
          <p:cNvSpPr txBox="1">
            <a:spLocks noGrp="1"/>
          </p:cNvSpPr>
          <p:nvPr>
            <p:ph type="title" idx="9"/>
          </p:nvPr>
        </p:nvSpPr>
        <p:spPr>
          <a:xfrm>
            <a:off x="1070605" y="2751590"/>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03</a:t>
            </a:r>
            <a:endParaRPr lang="en-GB">
              <a:latin typeface="Times New Roman" panose="02020603050405020304" charset="0"/>
              <a:cs typeface="Times New Roman" panose="02020603050405020304" charset="0"/>
            </a:endParaRPr>
          </a:p>
        </p:txBody>
      </p:sp>
      <p:sp>
        <p:nvSpPr>
          <p:cNvPr id="1372" name="Google Shape;1372;p89"/>
          <p:cNvSpPr txBox="1">
            <a:spLocks noGrp="1"/>
          </p:cNvSpPr>
          <p:nvPr>
            <p:ph type="title" idx="13"/>
          </p:nvPr>
        </p:nvSpPr>
        <p:spPr>
          <a:xfrm>
            <a:off x="4870155" y="2756215"/>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04</a:t>
            </a:r>
            <a:endParaRPr lang="en-GB">
              <a:latin typeface="Times New Roman" panose="02020603050405020304" charset="0"/>
              <a:cs typeface="Times New Roman" panose="02020603050405020304" charset="0"/>
            </a:endParaRPr>
          </a:p>
        </p:txBody>
      </p:sp>
      <p:sp>
        <p:nvSpPr>
          <p:cNvPr id="1373" name="Google Shape;1373;p89"/>
          <p:cNvSpPr txBox="1">
            <a:spLocks noGrp="1"/>
          </p:cNvSpPr>
          <p:nvPr>
            <p:ph type="title" idx="15"/>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Thành viên nhóm </a:t>
            </a:r>
            <a:r>
              <a:rPr lang="en-US" altLang="en-GB">
                <a:latin typeface="Times New Roman" panose="02020603050405020304" charset="0"/>
                <a:cs typeface="Times New Roman" panose="02020603050405020304" charset="0"/>
              </a:rPr>
              <a:t>5</a:t>
            </a:r>
            <a:endParaRPr lang="vi-VN" altLang="en-GB">
              <a:latin typeface="Times New Roman" panose="02020603050405020304" charset="0"/>
              <a:cs typeface="Times New Roman" panose="02020603050405020304" charset="0"/>
            </a:endParaRPr>
          </a:p>
        </p:txBody>
      </p:sp>
      <p:grpSp>
        <p:nvGrpSpPr>
          <p:cNvPr id="1375" name="Google Shape;1375;p89"/>
          <p:cNvGrpSpPr/>
          <p:nvPr/>
        </p:nvGrpSpPr>
        <p:grpSpPr>
          <a:xfrm rot="1285550">
            <a:off x="7808042" y="678921"/>
            <a:ext cx="822913" cy="818353"/>
            <a:chOff x="5088175" y="2529243"/>
            <a:chExt cx="822905" cy="818345"/>
          </a:xfrm>
        </p:grpSpPr>
        <p:sp>
          <p:nvSpPr>
            <p:cNvPr id="1376" name="Google Shape;1376;p89"/>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77" name="Google Shape;1377;p89"/>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78" name="Google Shape;1378;p89"/>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79" name="Google Shape;1379;p89"/>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0" name="Google Shape;1380;p89"/>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1" name="Google Shape;1381;p89"/>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2" name="Google Shape;1382;p89"/>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5" name="Google Shape;1359;p89"/>
          <p:cNvSpPr/>
          <p:nvPr/>
        </p:nvSpPr>
        <p:spPr>
          <a:xfrm>
            <a:off x="1061438" y="3812767"/>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6" name="Google Shape;1368;p89"/>
          <p:cNvSpPr txBox="1"/>
          <p:nvPr/>
        </p:nvSpPr>
        <p:spPr>
          <a:xfrm>
            <a:off x="1979700" y="4011625"/>
            <a:ext cx="2580300" cy="434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panose="00000A00000000000000"/>
              <a:buNone/>
              <a:defRPr sz="2200" b="1"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Từ Tiền Giang</a:t>
            </a:r>
            <a:endParaRPr lang="vi-VN" altLang="en-GB">
              <a:latin typeface="Times New Roman" panose="02020603050405020304" charset="0"/>
              <a:cs typeface="Times New Roman" panose="02020603050405020304" charset="0"/>
            </a:endParaRPr>
          </a:p>
        </p:txBody>
      </p:sp>
      <p:sp>
        <p:nvSpPr>
          <p:cNvPr id="7" name="Google Shape;1372;p89"/>
          <p:cNvSpPr txBox="1"/>
          <p:nvPr/>
        </p:nvSpPr>
        <p:spPr>
          <a:xfrm>
            <a:off x="1061425" y="3908740"/>
            <a:ext cx="822900" cy="640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panose="00000A00000000000000"/>
              <a:buNone/>
              <a:defRPr sz="2200" b="1"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marR="0" lvl="0" indent="0" algn="ctr" defTabSz="914400" rtl="0" eaLnBrk="1" fontAlgn="auto" latinLnBrk="0" hangingPunct="1">
              <a:lnSpc>
                <a:spcPct val="100000"/>
              </a:lnSpc>
              <a:spcBef>
                <a:spcPts val="0"/>
              </a:spcBef>
              <a:spcAft>
                <a:spcPts val="0"/>
              </a:spcAft>
              <a:buClr>
                <a:srgbClr val="263238"/>
              </a:buClr>
              <a:buSzPts val="4700"/>
              <a:buFont typeface="Montserrat" panose="00000500000000000000"/>
              <a:buNone/>
              <a:defRPr/>
            </a:pPr>
            <a:r>
              <a:rPr kumimoji="0" lang="en-GB" sz="3600" b="1" i="0" u="none" strike="noStrike" kern="0" cap="none" spc="0" normalizeH="0" baseline="0" noProof="0">
                <a:ln>
                  <a:noFill/>
                </a:ln>
                <a:solidFill>
                  <a:srgbClr val="FFFFFF"/>
                </a:solidFill>
                <a:effectLst/>
                <a:uLnTx/>
                <a:uFillTx/>
                <a:latin typeface="Times New Roman" panose="02020603050405020304" charset="0"/>
                <a:cs typeface="Times New Roman" panose="02020603050405020304" charset="0"/>
                <a:sym typeface="Montserrat" panose="00000500000000000000"/>
              </a:rPr>
              <a:t>05</a:t>
            </a:r>
            <a:endParaRPr kumimoji="0" lang="en-GB" sz="3600" b="1" i="0" u="none" strike="noStrike" kern="0" cap="none" spc="0" normalizeH="0" baseline="0" noProof="0">
              <a:ln>
                <a:noFill/>
              </a:ln>
              <a:solidFill>
                <a:srgbClr val="FFFFFF"/>
              </a:solidFill>
              <a:effectLst/>
              <a:uLnTx/>
              <a:uFillTx/>
              <a:latin typeface="Times New Roman" panose="02020603050405020304" charset="0"/>
              <a:cs typeface="Times New Roman" panose="02020603050405020304" charset="0"/>
              <a:sym typeface="Montserrat" panose="00000500000000000000"/>
            </a:endParaRPr>
          </a:p>
        </p:txBody>
      </p:sp>
      <p:sp>
        <p:nvSpPr>
          <p:cNvPr id="2" name="Google Shape;1359;p89"/>
          <p:cNvSpPr/>
          <p:nvPr/>
        </p:nvSpPr>
        <p:spPr>
          <a:xfrm>
            <a:off x="4870168" y="3852247"/>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 name="Google Shape;1368;p89"/>
          <p:cNvSpPr txBox="1"/>
          <p:nvPr/>
        </p:nvSpPr>
        <p:spPr>
          <a:xfrm>
            <a:off x="5788430" y="4051105"/>
            <a:ext cx="2580300" cy="434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panose="00000A00000000000000"/>
              <a:buNone/>
              <a:defRPr sz="2200" b="1"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Phạm Thành Trung</a:t>
            </a:r>
            <a:endParaRPr lang="vi-VN" altLang="en-GB">
              <a:latin typeface="Times New Roman" panose="02020603050405020304" charset="0"/>
              <a:cs typeface="Times New Roman" panose="02020603050405020304" charset="0"/>
            </a:endParaRPr>
          </a:p>
        </p:txBody>
      </p:sp>
      <p:sp>
        <p:nvSpPr>
          <p:cNvPr id="4" name="Google Shape;1372;p89"/>
          <p:cNvSpPr txBox="1"/>
          <p:nvPr/>
        </p:nvSpPr>
        <p:spPr>
          <a:xfrm>
            <a:off x="4870155" y="3948220"/>
            <a:ext cx="822900" cy="640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panose="00000A00000000000000"/>
              <a:buNone/>
              <a:defRPr sz="2200" b="1"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2400"/>
              <a:buFont typeface="Montserrat Black" panose="00000A00000000000000"/>
              <a:buNone/>
              <a:defRPr sz="24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marR="0" lvl="0" indent="0" algn="ctr" defTabSz="914400" rtl="0" eaLnBrk="1" fontAlgn="auto" latinLnBrk="0" hangingPunct="1">
              <a:lnSpc>
                <a:spcPct val="100000"/>
              </a:lnSpc>
              <a:spcBef>
                <a:spcPts val="0"/>
              </a:spcBef>
              <a:spcAft>
                <a:spcPts val="0"/>
              </a:spcAft>
              <a:buClr>
                <a:srgbClr val="263238"/>
              </a:buClr>
              <a:buSzPts val="4700"/>
              <a:buFont typeface="Montserrat" panose="00000500000000000000"/>
              <a:buNone/>
              <a:defRPr/>
            </a:pPr>
            <a:r>
              <a:rPr kumimoji="0" lang="en-GB" sz="3600" b="1" i="0" u="none" strike="noStrike" kern="0" cap="none" spc="0" normalizeH="0" baseline="0" noProof="0">
                <a:ln>
                  <a:noFill/>
                </a:ln>
                <a:solidFill>
                  <a:srgbClr val="FFFFFF"/>
                </a:solidFill>
                <a:effectLst/>
                <a:uLnTx/>
                <a:uFillTx/>
                <a:latin typeface="Times New Roman" panose="02020603050405020304" charset="0"/>
                <a:cs typeface="Times New Roman" panose="02020603050405020304" charset="0"/>
                <a:sym typeface="Montserrat" panose="00000500000000000000"/>
              </a:rPr>
              <a:t>06</a:t>
            </a:r>
            <a:endParaRPr kumimoji="0" lang="en-GB" sz="3600" b="1" i="0" u="none" strike="noStrike" kern="0" cap="none" spc="0" normalizeH="0" baseline="0" noProof="0">
              <a:ln>
                <a:noFill/>
              </a:ln>
              <a:solidFill>
                <a:srgbClr val="FFFFFF"/>
              </a:solidFill>
              <a:effectLst/>
              <a:uLnTx/>
              <a:uFillTx/>
              <a:latin typeface="Times New Roman" panose="02020603050405020304" charset="0"/>
              <a:cs typeface="Times New Roman" panose="02020603050405020304" charset="0"/>
              <a:sym typeface="Montserrat" panose="00000500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grpSp>
        <p:nvGrpSpPr>
          <p:cNvPr id="1885" name="Google Shape;1885;p104"/>
          <p:cNvGrpSpPr/>
          <p:nvPr/>
        </p:nvGrpSpPr>
        <p:grpSpPr>
          <a:xfrm>
            <a:off x="862330" y="2197735"/>
            <a:ext cx="3699510" cy="1197610"/>
            <a:chOff x="1275600" y="864100"/>
            <a:chExt cx="3296400" cy="1133700"/>
          </a:xfrm>
        </p:grpSpPr>
        <p:sp>
          <p:nvSpPr>
            <p:cNvPr id="1886" name="Google Shape;1886;p104"/>
            <p:cNvSpPr/>
            <p:nvPr/>
          </p:nvSpPr>
          <p:spPr>
            <a:xfrm>
              <a:off x="1275600" y="864100"/>
              <a:ext cx="3296400"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1887" name="Google Shape;1887;p104"/>
            <p:cNvSpPr/>
            <p:nvPr/>
          </p:nvSpPr>
          <p:spPr>
            <a:xfrm>
              <a:off x="1478400" y="1543050"/>
              <a:ext cx="2890800" cy="33150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grpSp>
      <p:grpSp>
        <p:nvGrpSpPr>
          <p:cNvPr id="1888" name="Google Shape;1888;p104"/>
          <p:cNvGrpSpPr/>
          <p:nvPr/>
        </p:nvGrpSpPr>
        <p:grpSpPr>
          <a:xfrm>
            <a:off x="4154805" y="1261745"/>
            <a:ext cx="3699510" cy="1224915"/>
            <a:chOff x="1275600" y="864100"/>
            <a:chExt cx="3296400" cy="1133700"/>
          </a:xfrm>
        </p:grpSpPr>
        <p:sp>
          <p:nvSpPr>
            <p:cNvPr id="1889" name="Google Shape;1889;p104"/>
            <p:cNvSpPr/>
            <p:nvPr/>
          </p:nvSpPr>
          <p:spPr>
            <a:xfrm>
              <a:off x="1275600" y="864100"/>
              <a:ext cx="3296400"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90" name="Google Shape;1890;p104"/>
            <p:cNvSpPr/>
            <p:nvPr/>
          </p:nvSpPr>
          <p:spPr>
            <a:xfrm>
              <a:off x="1478400" y="1543050"/>
              <a:ext cx="2890800" cy="33150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891" name="Google Shape;1891;p104"/>
          <p:cNvGrpSpPr/>
          <p:nvPr/>
        </p:nvGrpSpPr>
        <p:grpSpPr>
          <a:xfrm>
            <a:off x="862330" y="790575"/>
            <a:ext cx="3778250" cy="1319530"/>
            <a:chOff x="1275600" y="864100"/>
            <a:chExt cx="3296400" cy="1133700"/>
          </a:xfrm>
        </p:grpSpPr>
        <p:sp>
          <p:nvSpPr>
            <p:cNvPr id="1892" name="Google Shape;1892;p104"/>
            <p:cNvSpPr/>
            <p:nvPr/>
          </p:nvSpPr>
          <p:spPr>
            <a:xfrm>
              <a:off x="1275600" y="864100"/>
              <a:ext cx="3296400"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93" name="Google Shape;1893;p104"/>
            <p:cNvSpPr/>
            <p:nvPr/>
          </p:nvSpPr>
          <p:spPr>
            <a:xfrm>
              <a:off x="1478400" y="1543050"/>
              <a:ext cx="2890800" cy="33150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1894" name="Google Shape;1894;p104"/>
          <p:cNvSpPr txBox="1">
            <a:spLocks noGrp="1"/>
          </p:cNvSpPr>
          <p:nvPr>
            <p:ph type="subTitle" idx="1"/>
          </p:nvPr>
        </p:nvSpPr>
        <p:spPr>
          <a:xfrm>
            <a:off x="1265555" y="1597660"/>
            <a:ext cx="3051175" cy="30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sz="2000" b="1">
                <a:latin typeface="Times New Roman" panose="02020603050405020304" charset="0"/>
                <a:cs typeface="Times New Roman" panose="02020603050405020304" charset="0"/>
              </a:rPr>
              <a:t>SQLite</a:t>
            </a:r>
            <a:r>
              <a:rPr lang="en-US" altLang="en-GB" sz="2000" b="1">
                <a:latin typeface="Times New Roman" panose="02020603050405020304" charset="0"/>
                <a:cs typeface="Times New Roman" panose="02020603050405020304" charset="0"/>
              </a:rPr>
              <a:t>DataBase</a:t>
            </a:r>
            <a:endParaRPr lang="vi-VN" altLang="en-GB" sz="2000" b="1">
              <a:latin typeface="Times New Roman" panose="02020603050405020304" charset="0"/>
              <a:cs typeface="Times New Roman" panose="02020603050405020304" charset="0"/>
            </a:endParaRPr>
          </a:p>
        </p:txBody>
      </p:sp>
      <p:sp>
        <p:nvSpPr>
          <p:cNvPr id="1895" name="Google Shape;1895;p104"/>
          <p:cNvSpPr txBox="1">
            <a:spLocks noGrp="1"/>
          </p:cNvSpPr>
          <p:nvPr>
            <p:ph type="subTitle" idx="2"/>
          </p:nvPr>
        </p:nvSpPr>
        <p:spPr>
          <a:xfrm>
            <a:off x="4604178" y="2028974"/>
            <a:ext cx="3051175" cy="30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000" b="1">
                <a:latin typeface="Times New Roman" panose="02020603050405020304" charset="0"/>
                <a:cs typeface="Times New Roman" panose="02020603050405020304" charset="0"/>
              </a:rPr>
              <a:t>Thao tác THÊM</a:t>
            </a:r>
            <a:endParaRPr lang="vi-VN" altLang="en-GB" sz="2000" b="1">
              <a:latin typeface="Times New Roman" panose="02020603050405020304" charset="0"/>
              <a:cs typeface="Times New Roman" panose="02020603050405020304" charset="0"/>
            </a:endParaRPr>
          </a:p>
        </p:txBody>
      </p:sp>
      <p:sp>
        <p:nvSpPr>
          <p:cNvPr id="1896" name="Google Shape;1896;p104"/>
          <p:cNvSpPr txBox="1">
            <a:spLocks noGrp="1"/>
          </p:cNvSpPr>
          <p:nvPr>
            <p:ph type="subTitle" idx="3"/>
          </p:nvPr>
        </p:nvSpPr>
        <p:spPr>
          <a:xfrm>
            <a:off x="1181100" y="2928620"/>
            <a:ext cx="3051175" cy="30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Times New Roman" panose="02020603050405020304" charset="0"/>
                <a:cs typeface="Times New Roman" panose="02020603050405020304" charset="0"/>
              </a:rPr>
              <a:t>Thao tác XÓA</a:t>
            </a:r>
            <a:endParaRPr lang="en-GB" sz="2000" b="1">
              <a:latin typeface="Times New Roman" panose="02020603050405020304" charset="0"/>
              <a:cs typeface="Times New Roman" panose="02020603050405020304" charset="0"/>
            </a:endParaRPr>
          </a:p>
        </p:txBody>
      </p:sp>
      <p:sp>
        <p:nvSpPr>
          <p:cNvPr id="1897" name="Google Shape;1897;p104"/>
          <p:cNvSpPr txBox="1">
            <a:spLocks noGrp="1"/>
          </p:cNvSpPr>
          <p:nvPr>
            <p:ph type="title"/>
          </p:nvPr>
        </p:nvSpPr>
        <p:spPr>
          <a:xfrm>
            <a:off x="1522730" y="980440"/>
            <a:ext cx="2535555" cy="527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1</a:t>
            </a:r>
            <a:endParaRPr lang="vi-VN" altLang="en-GB">
              <a:latin typeface="Times New Roman" panose="02020603050405020304" charset="0"/>
              <a:cs typeface="Times New Roman" panose="02020603050405020304" charset="0"/>
            </a:endParaRPr>
          </a:p>
        </p:txBody>
      </p:sp>
      <p:sp>
        <p:nvSpPr>
          <p:cNvPr id="1898" name="Google Shape;1898;p104"/>
          <p:cNvSpPr txBox="1">
            <a:spLocks noGrp="1"/>
          </p:cNvSpPr>
          <p:nvPr>
            <p:ph type="title" idx="4"/>
          </p:nvPr>
        </p:nvSpPr>
        <p:spPr>
          <a:xfrm>
            <a:off x="4629150" y="1399540"/>
            <a:ext cx="2535555" cy="527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2</a:t>
            </a:r>
            <a:endParaRPr lang="vi-VN" altLang="en-GB">
              <a:latin typeface="Times New Roman" panose="02020603050405020304" charset="0"/>
              <a:cs typeface="Times New Roman" panose="02020603050405020304" charset="0"/>
            </a:endParaRPr>
          </a:p>
        </p:txBody>
      </p:sp>
      <p:sp>
        <p:nvSpPr>
          <p:cNvPr id="1899" name="Google Shape;1899;p104"/>
          <p:cNvSpPr txBox="1">
            <a:spLocks noGrp="1"/>
          </p:cNvSpPr>
          <p:nvPr>
            <p:ph type="title" idx="5"/>
          </p:nvPr>
        </p:nvSpPr>
        <p:spPr>
          <a:xfrm>
            <a:off x="1435100" y="2248535"/>
            <a:ext cx="2535555" cy="527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3</a:t>
            </a:r>
            <a:endParaRPr lang="vi-VN" altLang="en-GB">
              <a:latin typeface="Times New Roman" panose="02020603050405020304" charset="0"/>
              <a:cs typeface="Times New Roman" panose="02020603050405020304" charset="0"/>
            </a:endParaRPr>
          </a:p>
        </p:txBody>
      </p:sp>
      <p:grpSp>
        <p:nvGrpSpPr>
          <p:cNvPr id="1900" name="Google Shape;1900;p104"/>
          <p:cNvGrpSpPr/>
          <p:nvPr/>
        </p:nvGrpSpPr>
        <p:grpSpPr>
          <a:xfrm rot="1750155">
            <a:off x="5645785" y="920750"/>
            <a:ext cx="697230" cy="656590"/>
            <a:chOff x="1074511" y="925228"/>
            <a:chExt cx="709302" cy="709356"/>
          </a:xfrm>
        </p:grpSpPr>
        <p:sp>
          <p:nvSpPr>
            <p:cNvPr id="1901" name="Google Shape;1901;p104"/>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902" name="Google Shape;1902;p104"/>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903" name="Google Shape;1903;p104"/>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904" name="Google Shape;1904;p104"/>
          <p:cNvGrpSpPr/>
          <p:nvPr/>
        </p:nvGrpSpPr>
        <p:grpSpPr>
          <a:xfrm rot="-1992039">
            <a:off x="5412740" y="3037840"/>
            <a:ext cx="683895" cy="746125"/>
            <a:chOff x="6253659" y="133724"/>
            <a:chExt cx="695113" cy="806772"/>
          </a:xfrm>
        </p:grpSpPr>
        <p:sp>
          <p:nvSpPr>
            <p:cNvPr id="1905" name="Google Shape;1905;p104"/>
            <p:cNvSpPr/>
            <p:nvPr/>
          </p:nvSpPr>
          <p:spPr>
            <a:xfrm rot="1359690">
              <a:off x="6527486" y="327895"/>
              <a:ext cx="228038" cy="228038"/>
            </a:xfrm>
            <a:custGeom>
              <a:avLst/>
              <a:gdLst/>
              <a:ahLst/>
              <a:cxnLst/>
              <a:rect l="l" t="t" r="r" b="b"/>
              <a:pathLst>
                <a:path w="6840" h="6840" fill="none" extrusionOk="0">
                  <a:moveTo>
                    <a:pt x="6840" y="3405"/>
                  </a:moveTo>
                  <a:cubicBezTo>
                    <a:pt x="6840" y="5320"/>
                    <a:pt x="5320" y="6840"/>
                    <a:pt x="3405" y="6840"/>
                  </a:cubicBezTo>
                  <a:cubicBezTo>
                    <a:pt x="1520" y="6840"/>
                    <a:pt x="1" y="5320"/>
                    <a:pt x="1" y="3405"/>
                  </a:cubicBezTo>
                  <a:cubicBezTo>
                    <a:pt x="1" y="1520"/>
                    <a:pt x="1520" y="1"/>
                    <a:pt x="3405" y="1"/>
                  </a:cubicBezTo>
                  <a:cubicBezTo>
                    <a:pt x="5320" y="1"/>
                    <a:pt x="6840" y="1520"/>
                    <a:pt x="6840" y="3405"/>
                  </a:cubicBezTo>
                  <a:close/>
                </a:path>
              </a:pathLst>
            </a:custGeom>
            <a:noFill/>
            <a:ln w="68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1906" name="Google Shape;1906;p104"/>
            <p:cNvSpPr/>
            <p:nvPr/>
          </p:nvSpPr>
          <p:spPr>
            <a:xfrm rot="1359690">
              <a:off x="6366110" y="198137"/>
              <a:ext cx="470211" cy="677946"/>
            </a:xfrm>
            <a:custGeom>
              <a:avLst/>
              <a:gdLst/>
              <a:ahLst/>
              <a:cxnLst/>
              <a:rect l="l" t="t" r="r" b="b"/>
              <a:pathLst>
                <a:path w="14104" h="20335" fill="none" extrusionOk="0">
                  <a:moveTo>
                    <a:pt x="13496" y="9939"/>
                  </a:moveTo>
                  <a:lnTo>
                    <a:pt x="13496" y="9939"/>
                  </a:lnTo>
                  <a:cubicBezTo>
                    <a:pt x="13891" y="9058"/>
                    <a:pt x="14104" y="8085"/>
                    <a:pt x="14104" y="7052"/>
                  </a:cubicBezTo>
                  <a:cubicBezTo>
                    <a:pt x="14104" y="3161"/>
                    <a:pt x="10973" y="0"/>
                    <a:pt x="7052" y="0"/>
                  </a:cubicBezTo>
                  <a:cubicBezTo>
                    <a:pt x="3161" y="0"/>
                    <a:pt x="0" y="3161"/>
                    <a:pt x="0" y="7052"/>
                  </a:cubicBezTo>
                  <a:cubicBezTo>
                    <a:pt x="0" y="8085"/>
                    <a:pt x="243" y="9058"/>
                    <a:pt x="639" y="9939"/>
                  </a:cubicBezTo>
                  <a:lnTo>
                    <a:pt x="639" y="9939"/>
                  </a:lnTo>
                  <a:cubicBezTo>
                    <a:pt x="639" y="9939"/>
                    <a:pt x="639" y="9939"/>
                    <a:pt x="639" y="9939"/>
                  </a:cubicBezTo>
                  <a:cubicBezTo>
                    <a:pt x="821" y="10365"/>
                    <a:pt x="1064" y="10760"/>
                    <a:pt x="1307" y="11155"/>
                  </a:cubicBezTo>
                  <a:cubicBezTo>
                    <a:pt x="1976" y="12219"/>
                    <a:pt x="3070" y="13891"/>
                    <a:pt x="4438" y="15532"/>
                  </a:cubicBezTo>
                  <a:cubicBezTo>
                    <a:pt x="5623" y="16900"/>
                    <a:pt x="6292" y="18572"/>
                    <a:pt x="6657" y="19879"/>
                  </a:cubicBezTo>
                  <a:cubicBezTo>
                    <a:pt x="6748" y="20335"/>
                    <a:pt x="7356" y="20335"/>
                    <a:pt x="7478" y="19879"/>
                  </a:cubicBezTo>
                  <a:cubicBezTo>
                    <a:pt x="7842" y="18572"/>
                    <a:pt x="8511" y="16900"/>
                    <a:pt x="9696" y="15532"/>
                  </a:cubicBezTo>
                  <a:cubicBezTo>
                    <a:pt x="11064" y="13891"/>
                    <a:pt x="12158" y="12219"/>
                    <a:pt x="12797" y="11155"/>
                  </a:cubicBezTo>
                  <a:cubicBezTo>
                    <a:pt x="13070" y="10760"/>
                    <a:pt x="13314" y="10365"/>
                    <a:pt x="13496" y="9939"/>
                  </a:cubicBezTo>
                  <a:cubicBezTo>
                    <a:pt x="13496" y="9939"/>
                    <a:pt x="13496" y="9939"/>
                    <a:pt x="13496" y="9939"/>
                  </a:cubicBezTo>
                  <a:close/>
                </a:path>
              </a:pathLst>
            </a:custGeom>
            <a:noFill/>
            <a:ln w="68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grpSp>
      <p:sp>
        <p:nvSpPr>
          <p:cNvPr id="1388" name="Google Shape;1388;p90"/>
          <p:cNvSpPr txBox="1"/>
          <p:nvPr/>
        </p:nvSpPr>
        <p:spPr>
          <a:xfrm>
            <a:off x="1215523" y="-63684"/>
            <a:ext cx="68502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panose="00000500000000000000"/>
              <a:buNone/>
              <a:defRPr sz="4500" b="1"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Nội dung chính</a:t>
            </a:r>
            <a:endParaRPr lang="vi-VN" altLang="en-GB">
              <a:latin typeface="Times New Roman" panose="02020603050405020304" charset="0"/>
              <a:cs typeface="Times New Roman" panose="02020603050405020304" charset="0"/>
            </a:endParaRPr>
          </a:p>
        </p:txBody>
      </p:sp>
      <p:grpSp>
        <p:nvGrpSpPr>
          <p:cNvPr id="12" name="Google Shape;1885;p104"/>
          <p:cNvGrpSpPr/>
          <p:nvPr/>
        </p:nvGrpSpPr>
        <p:grpSpPr>
          <a:xfrm>
            <a:off x="4283710" y="2618105"/>
            <a:ext cx="3699510" cy="1197610"/>
            <a:chOff x="1275600" y="864100"/>
            <a:chExt cx="3296400" cy="1133700"/>
          </a:xfrm>
        </p:grpSpPr>
        <p:sp>
          <p:nvSpPr>
            <p:cNvPr id="2" name="Google Shape;1886;p104"/>
            <p:cNvSpPr/>
            <p:nvPr/>
          </p:nvSpPr>
          <p:spPr>
            <a:xfrm>
              <a:off x="1275600" y="864100"/>
              <a:ext cx="3296400"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3" name="Google Shape;1887;p104"/>
            <p:cNvSpPr/>
            <p:nvPr/>
          </p:nvSpPr>
          <p:spPr>
            <a:xfrm>
              <a:off x="1478957" y="1531917"/>
              <a:ext cx="2890800" cy="33150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Times New Roman" panose="02020603050405020304" charset="0"/>
                  <a:cs typeface="Times New Roman" panose="02020603050405020304" charset="0"/>
                </a:rPr>
                <a:t>Thao tác SỬA</a:t>
              </a:r>
              <a:endParaRPr lang="vi-VN" sz="2000" b="1">
                <a:latin typeface="Times New Roman" panose="02020603050405020304" charset="0"/>
                <a:cs typeface="Times New Roman" panose="02020603050405020304" charset="0"/>
              </a:endParaRPr>
            </a:p>
          </p:txBody>
        </p:sp>
      </p:grpSp>
      <p:sp>
        <p:nvSpPr>
          <p:cNvPr id="4" name="Google Shape;1899;p104"/>
          <p:cNvSpPr txBox="1"/>
          <p:nvPr/>
        </p:nvSpPr>
        <p:spPr>
          <a:xfrm>
            <a:off x="4787900" y="2776855"/>
            <a:ext cx="2535555" cy="5270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8000"/>
              <a:buFont typeface="Montserrat" panose="00000500000000000000"/>
              <a:buNone/>
              <a:defRPr sz="5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4</a:t>
            </a:r>
            <a:endParaRPr lang="vi-VN" altLang="en-GB">
              <a:latin typeface="Times New Roman" panose="02020603050405020304" charset="0"/>
              <a:cs typeface="Times New Roman" panose="02020603050405020304" charset="0"/>
            </a:endParaRPr>
          </a:p>
        </p:txBody>
      </p:sp>
      <p:grpSp>
        <p:nvGrpSpPr>
          <p:cNvPr id="5" name="Google Shape;1904;p104"/>
          <p:cNvGrpSpPr/>
          <p:nvPr/>
        </p:nvGrpSpPr>
        <p:grpSpPr>
          <a:xfrm rot="-1992039">
            <a:off x="1883410" y="3502025"/>
            <a:ext cx="683895" cy="746125"/>
            <a:chOff x="6253659" y="133724"/>
            <a:chExt cx="695113" cy="806772"/>
          </a:xfrm>
        </p:grpSpPr>
        <p:sp>
          <p:nvSpPr>
            <p:cNvPr id="6" name="Google Shape;1905;p104"/>
            <p:cNvSpPr/>
            <p:nvPr/>
          </p:nvSpPr>
          <p:spPr>
            <a:xfrm rot="1359690">
              <a:off x="6527486" y="327895"/>
              <a:ext cx="228038" cy="228038"/>
            </a:xfrm>
            <a:custGeom>
              <a:avLst/>
              <a:gdLst/>
              <a:ahLst/>
              <a:cxnLst/>
              <a:rect l="l" t="t" r="r" b="b"/>
              <a:pathLst>
                <a:path w="6840" h="6840" fill="none" extrusionOk="0">
                  <a:moveTo>
                    <a:pt x="6840" y="3405"/>
                  </a:moveTo>
                  <a:cubicBezTo>
                    <a:pt x="6840" y="5320"/>
                    <a:pt x="5320" y="6840"/>
                    <a:pt x="3405" y="6840"/>
                  </a:cubicBezTo>
                  <a:cubicBezTo>
                    <a:pt x="1520" y="6840"/>
                    <a:pt x="1" y="5320"/>
                    <a:pt x="1" y="3405"/>
                  </a:cubicBezTo>
                  <a:cubicBezTo>
                    <a:pt x="1" y="1520"/>
                    <a:pt x="1520" y="1"/>
                    <a:pt x="3405" y="1"/>
                  </a:cubicBezTo>
                  <a:cubicBezTo>
                    <a:pt x="5320" y="1"/>
                    <a:pt x="6840" y="1520"/>
                    <a:pt x="6840" y="3405"/>
                  </a:cubicBezTo>
                  <a:close/>
                </a:path>
              </a:pathLst>
            </a:custGeom>
            <a:noFill/>
            <a:ln w="68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7" name="Google Shape;1906;p104"/>
            <p:cNvSpPr/>
            <p:nvPr/>
          </p:nvSpPr>
          <p:spPr>
            <a:xfrm rot="1359690">
              <a:off x="6366110" y="198137"/>
              <a:ext cx="470211" cy="677946"/>
            </a:xfrm>
            <a:custGeom>
              <a:avLst/>
              <a:gdLst/>
              <a:ahLst/>
              <a:cxnLst/>
              <a:rect l="l" t="t" r="r" b="b"/>
              <a:pathLst>
                <a:path w="14104" h="20335" fill="none" extrusionOk="0">
                  <a:moveTo>
                    <a:pt x="13496" y="9939"/>
                  </a:moveTo>
                  <a:lnTo>
                    <a:pt x="13496" y="9939"/>
                  </a:lnTo>
                  <a:cubicBezTo>
                    <a:pt x="13891" y="9058"/>
                    <a:pt x="14104" y="8085"/>
                    <a:pt x="14104" y="7052"/>
                  </a:cubicBezTo>
                  <a:cubicBezTo>
                    <a:pt x="14104" y="3161"/>
                    <a:pt x="10973" y="0"/>
                    <a:pt x="7052" y="0"/>
                  </a:cubicBezTo>
                  <a:cubicBezTo>
                    <a:pt x="3161" y="0"/>
                    <a:pt x="0" y="3161"/>
                    <a:pt x="0" y="7052"/>
                  </a:cubicBezTo>
                  <a:cubicBezTo>
                    <a:pt x="0" y="8085"/>
                    <a:pt x="243" y="9058"/>
                    <a:pt x="639" y="9939"/>
                  </a:cubicBezTo>
                  <a:lnTo>
                    <a:pt x="639" y="9939"/>
                  </a:lnTo>
                  <a:cubicBezTo>
                    <a:pt x="639" y="9939"/>
                    <a:pt x="639" y="9939"/>
                    <a:pt x="639" y="9939"/>
                  </a:cubicBezTo>
                  <a:cubicBezTo>
                    <a:pt x="821" y="10365"/>
                    <a:pt x="1064" y="10760"/>
                    <a:pt x="1307" y="11155"/>
                  </a:cubicBezTo>
                  <a:cubicBezTo>
                    <a:pt x="1976" y="12219"/>
                    <a:pt x="3070" y="13891"/>
                    <a:pt x="4438" y="15532"/>
                  </a:cubicBezTo>
                  <a:cubicBezTo>
                    <a:pt x="5623" y="16900"/>
                    <a:pt x="6292" y="18572"/>
                    <a:pt x="6657" y="19879"/>
                  </a:cubicBezTo>
                  <a:cubicBezTo>
                    <a:pt x="6748" y="20335"/>
                    <a:pt x="7356" y="20335"/>
                    <a:pt x="7478" y="19879"/>
                  </a:cubicBezTo>
                  <a:cubicBezTo>
                    <a:pt x="7842" y="18572"/>
                    <a:pt x="8511" y="16900"/>
                    <a:pt x="9696" y="15532"/>
                  </a:cubicBezTo>
                  <a:cubicBezTo>
                    <a:pt x="11064" y="13891"/>
                    <a:pt x="12158" y="12219"/>
                    <a:pt x="12797" y="11155"/>
                  </a:cubicBezTo>
                  <a:cubicBezTo>
                    <a:pt x="13070" y="10760"/>
                    <a:pt x="13314" y="10365"/>
                    <a:pt x="13496" y="9939"/>
                  </a:cubicBezTo>
                  <a:cubicBezTo>
                    <a:pt x="13496" y="9939"/>
                    <a:pt x="13496" y="9939"/>
                    <a:pt x="13496" y="9939"/>
                  </a:cubicBezTo>
                  <a:close/>
                </a:path>
              </a:pathLst>
            </a:custGeom>
            <a:noFill/>
            <a:ln w="68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grpSp>
      <p:grpSp>
        <p:nvGrpSpPr>
          <p:cNvPr id="8" name="Google Shape;1885;p104"/>
          <p:cNvGrpSpPr/>
          <p:nvPr/>
        </p:nvGrpSpPr>
        <p:grpSpPr>
          <a:xfrm>
            <a:off x="716915" y="3516630"/>
            <a:ext cx="3827780" cy="1303655"/>
            <a:chOff x="1113890" y="864100"/>
            <a:chExt cx="3508708" cy="1133700"/>
          </a:xfrm>
        </p:grpSpPr>
        <p:sp>
          <p:nvSpPr>
            <p:cNvPr id="9" name="Google Shape;1886;p104"/>
            <p:cNvSpPr/>
            <p:nvPr/>
          </p:nvSpPr>
          <p:spPr>
            <a:xfrm>
              <a:off x="1113890" y="864100"/>
              <a:ext cx="3458068"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10" name="Google Shape;1887;p104"/>
            <p:cNvSpPr/>
            <p:nvPr/>
          </p:nvSpPr>
          <p:spPr>
            <a:xfrm>
              <a:off x="1158709" y="1518693"/>
              <a:ext cx="3463889" cy="33175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Times New Roman" panose="02020603050405020304" charset="0"/>
                  <a:cs typeface="Times New Roman" panose="02020603050405020304" charset="0"/>
                </a:rPr>
                <a:t>Truy Vấn Dữ Liệu </a:t>
              </a:r>
              <a:endParaRPr lang="vi-VN" sz="2000" b="1">
                <a:latin typeface="Times New Roman" panose="02020603050405020304" charset="0"/>
                <a:cs typeface="Times New Roman" panose="02020603050405020304" charset="0"/>
              </a:endParaRPr>
            </a:p>
          </p:txBody>
        </p:sp>
      </p:grpSp>
      <p:sp>
        <p:nvSpPr>
          <p:cNvPr id="11" name="Google Shape;1899;p104"/>
          <p:cNvSpPr txBox="1"/>
          <p:nvPr/>
        </p:nvSpPr>
        <p:spPr>
          <a:xfrm>
            <a:off x="1454150" y="3583940"/>
            <a:ext cx="2535555" cy="5270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8000"/>
              <a:buFont typeface="Montserrat" panose="00000500000000000000"/>
              <a:buNone/>
              <a:defRPr sz="5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5</a:t>
            </a:r>
            <a:endParaRPr lang="vi-VN" altLang="en-GB">
              <a:latin typeface="Times New Roman" panose="02020603050405020304" charset="0"/>
              <a:cs typeface="Times New Roman" panose="02020603050405020304" charset="0"/>
            </a:endParaRPr>
          </a:p>
        </p:txBody>
      </p:sp>
      <p:grpSp>
        <p:nvGrpSpPr>
          <p:cNvPr id="16" name="Google Shape;1885;p104"/>
          <p:cNvGrpSpPr/>
          <p:nvPr/>
        </p:nvGrpSpPr>
        <p:grpSpPr>
          <a:xfrm>
            <a:off x="4381875" y="3867785"/>
            <a:ext cx="3699500" cy="1197610"/>
            <a:chOff x="1275600" y="864100"/>
            <a:chExt cx="3296400" cy="1133700"/>
          </a:xfrm>
        </p:grpSpPr>
        <p:sp>
          <p:nvSpPr>
            <p:cNvPr id="13" name="Google Shape;1886;p104"/>
            <p:cNvSpPr/>
            <p:nvPr/>
          </p:nvSpPr>
          <p:spPr>
            <a:xfrm>
              <a:off x="1275600" y="864100"/>
              <a:ext cx="3296400"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14" name="Google Shape;1887;p104"/>
            <p:cNvSpPr/>
            <p:nvPr/>
          </p:nvSpPr>
          <p:spPr>
            <a:xfrm>
              <a:off x="1764459" y="1488657"/>
              <a:ext cx="2373007" cy="331815"/>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a:latin typeface="Times New Roman" panose="02020603050405020304" charset="0"/>
                  <a:cs typeface="Times New Roman" panose="02020603050405020304" charset="0"/>
                </a:rPr>
                <a:t>Demo</a:t>
              </a:r>
              <a:endParaRPr lang="vi-VN" sz="2000" b="1">
                <a:latin typeface="Times New Roman" panose="02020603050405020304" charset="0"/>
                <a:cs typeface="Times New Roman" panose="02020603050405020304" charset="0"/>
              </a:endParaRPr>
            </a:p>
          </p:txBody>
        </p:sp>
      </p:grpSp>
      <p:sp>
        <p:nvSpPr>
          <p:cNvPr id="15" name="Google Shape;1899;p104"/>
          <p:cNvSpPr txBox="1"/>
          <p:nvPr/>
        </p:nvSpPr>
        <p:spPr>
          <a:xfrm>
            <a:off x="4930775" y="3982085"/>
            <a:ext cx="2535555" cy="5270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8000"/>
              <a:buFont typeface="Montserrat" panose="00000500000000000000"/>
              <a:buNone/>
              <a:defRPr sz="5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6</a:t>
            </a:r>
            <a:endParaRPr lang="vi-VN" alt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r>
              <a:rPr lang="vi-VN" altLang="en-GB" sz="4800" b="1">
                <a:latin typeface="Times New Roman" panose="02020603050405020304" charset="0"/>
                <a:cs typeface="Times New Roman" panose="02020603050405020304" charset="0"/>
              </a:rPr>
              <a:t>SQLite</a:t>
            </a:r>
            <a:r>
              <a:rPr lang="en-US" altLang="en-GB" sz="4800" b="1">
                <a:latin typeface="Times New Roman" panose="02020603050405020304" charset="0"/>
                <a:cs typeface="Times New Roman" panose="02020603050405020304" charset="0"/>
              </a:rPr>
              <a:t>DataBase</a:t>
            </a:r>
            <a:endParaRPr lang="vi-VN" altLang="en-GB">
              <a:latin typeface="Times New Roman" panose="02020603050405020304" charset="0"/>
              <a:cs typeface="Times New Roman" panose="02020603050405020304" charset="0"/>
            </a:endParaRPr>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01</a:t>
            </a:r>
            <a:endParaRPr lang="en-GB">
              <a:latin typeface="Times New Roman" panose="02020603050405020304" charset="0"/>
              <a:cs typeface="Times New Roman" panose="02020603050405020304" charset="0"/>
            </a:endParaRPr>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35989" y="846866"/>
            <a:ext cx="3602700" cy="589500"/>
          </a:xfrm>
        </p:spPr>
        <p:txBody>
          <a:bodyPr/>
          <a:lstStyle/>
          <a:p>
            <a:r>
              <a:rPr lang="en-US">
                <a:solidFill>
                  <a:schemeClr val="accent2">
                    <a:lumMod val="75000"/>
                  </a:schemeClr>
                </a:solidFill>
              </a:rPr>
              <a:t>SQLiteDatabase</a:t>
            </a:r>
            <a:endParaRPr lang="en-US">
              <a:solidFill>
                <a:schemeClr val="accent2">
                  <a:lumMod val="75000"/>
                </a:schemeClr>
              </a:solidFill>
            </a:endParaRPr>
          </a:p>
        </p:txBody>
      </p:sp>
      <p:sp>
        <p:nvSpPr>
          <p:cNvPr id="9" name="Text Placeholder 8"/>
          <p:cNvSpPr>
            <a:spLocks noGrp="1"/>
          </p:cNvSpPr>
          <p:nvPr>
            <p:ph type="body" idx="1"/>
          </p:nvPr>
        </p:nvSpPr>
        <p:spPr>
          <a:xfrm>
            <a:off x="919980" y="1578225"/>
            <a:ext cx="7304040" cy="1987049"/>
          </a:xfrm>
        </p:spPr>
        <p:txBody>
          <a:bodyPr/>
          <a:lstStyle/>
          <a:p>
            <a:pPr marL="127000" indent="0" algn="just">
              <a:buNone/>
            </a:pPr>
            <a:r>
              <a:rPr lang="en-US" sz="1800"/>
              <a:t>	</a:t>
            </a:r>
            <a:r>
              <a:rPr lang="vi-VN" sz="1800"/>
              <a:t>Để tạo ra một cơ sở dữ liệu, bạn chỉ cần gọi phương thức </a:t>
            </a:r>
            <a:r>
              <a:rPr lang="vi-VN" sz="1800">
                <a:solidFill>
                  <a:schemeClr val="accent2">
                    <a:lumMod val="50000"/>
                  </a:schemeClr>
                </a:solidFill>
              </a:rPr>
              <a:t>openOrCreateDatabase</a:t>
            </a:r>
            <a:r>
              <a:rPr lang="vi-VN" sz="1800"/>
              <a:t> này với tên cơ sở dữ liệu của bạn và chế độ như một tham số. Nó trả về một thể hiện của cơ sở dữ liệu SQLite mà bạn phải nhận được trong cú pháp object. Nó riêng được đưa ra dưới đây</a:t>
            </a:r>
            <a:r>
              <a:rPr lang="en-US" sz="1800"/>
              <a:t>.</a:t>
            </a:r>
            <a:endParaRPr lang="en-US" sz="1800"/>
          </a:p>
        </p:txBody>
      </p:sp>
      <p:sp>
        <p:nvSpPr>
          <p:cNvPr id="13" name="TextBox 12"/>
          <p:cNvSpPr txBox="1"/>
          <p:nvPr/>
        </p:nvSpPr>
        <p:spPr>
          <a:xfrm>
            <a:off x="992463" y="3373412"/>
            <a:ext cx="7159074" cy="667441"/>
          </a:xfrm>
          <a:prstGeom prst="rect">
            <a:avLst/>
          </a:prstGeom>
          <a:noFill/>
          <a:ln>
            <a:solidFill>
              <a:schemeClr val="bg1"/>
            </a:solidFill>
          </a:ln>
        </p:spPr>
        <p:txBody>
          <a:bodyPr wrap="square">
            <a:spAutoFit/>
          </a:bodyPr>
          <a:lstStyle/>
          <a:p>
            <a:r>
              <a:rPr lang="en-US" sz="1800">
                <a:solidFill>
                  <a:schemeClr val="accent4">
                    <a:lumMod val="50000"/>
                  </a:schemeClr>
                </a:solidFill>
                <a:latin typeface="Times New Roman" panose="02020603050405020304" charset="0"/>
                <a:cs typeface="Times New Roman" panose="02020603050405020304" charset="0"/>
              </a:rPr>
              <a:t>SQLiteDatabase</a:t>
            </a:r>
            <a:r>
              <a:rPr lang="en-US" sz="1800">
                <a:latin typeface="Times New Roman" panose="02020603050405020304" charset="0"/>
                <a:cs typeface="Times New Roman" panose="02020603050405020304" charset="0"/>
              </a:rPr>
              <a:t> mydatabase = </a:t>
            </a:r>
            <a:r>
              <a:rPr lang="en-US" sz="1800">
                <a:solidFill>
                  <a:srgbClr val="00B050"/>
                </a:solidFill>
                <a:latin typeface="Times New Roman" panose="02020603050405020304" charset="0"/>
                <a:cs typeface="Times New Roman" panose="02020603050405020304" charset="0"/>
              </a:rPr>
              <a:t>openOrCreateDatabase("your database name"</a:t>
            </a:r>
            <a:r>
              <a:rPr lang="en-US" sz="1800">
                <a:latin typeface="Times New Roman" panose="02020603050405020304" charset="0"/>
                <a:cs typeface="Times New Roman" panose="02020603050405020304" charset="0"/>
              </a:rPr>
              <a:t>,MODE_PRIVATE,</a:t>
            </a:r>
            <a:r>
              <a:rPr lang="en-US" sz="1800">
                <a:solidFill>
                  <a:schemeClr val="accent4">
                    <a:lumMod val="50000"/>
                  </a:schemeClr>
                </a:solidFill>
                <a:latin typeface="Times New Roman" panose="02020603050405020304" charset="0"/>
                <a:cs typeface="Times New Roman" panose="02020603050405020304" charset="0"/>
              </a:rPr>
              <a:t>null</a:t>
            </a: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989" y="869795"/>
            <a:ext cx="6278127" cy="947855"/>
          </a:xfrm>
        </p:spPr>
        <p:txBody>
          <a:bodyPr/>
          <a:lstStyle/>
          <a:p>
            <a:r>
              <a:rPr lang="vi-VN"/>
              <a:t>Một số hàm có sãn trong gói cơ sở dữ liệu, Dưới danh sách sau:</a:t>
            </a:r>
            <a:endParaRPr lang="en-US"/>
          </a:p>
        </p:txBody>
      </p:sp>
      <p:sp>
        <p:nvSpPr>
          <p:cNvPr id="3" name="Text Placeholder 2"/>
          <p:cNvSpPr>
            <a:spLocks noGrp="1"/>
          </p:cNvSpPr>
          <p:nvPr>
            <p:ph type="body" idx="1"/>
          </p:nvPr>
        </p:nvSpPr>
        <p:spPr>
          <a:xfrm>
            <a:off x="735989" y="1961547"/>
            <a:ext cx="8196137" cy="1630209"/>
          </a:xfrm>
        </p:spPr>
        <p:txBody>
          <a:bodyPr/>
          <a:lstStyle/>
          <a:p>
            <a:pPr>
              <a:lnSpc>
                <a:spcPct val="150000"/>
              </a:lnSpc>
            </a:pPr>
            <a:r>
              <a:rPr lang="en-US" sz="1600" b="1" i="0">
                <a:solidFill>
                  <a:schemeClr val="accent2">
                    <a:lumMod val="75000"/>
                  </a:schemeClr>
                </a:solidFill>
                <a:effectLst/>
                <a:latin typeface="Noto Serif" panose="02020600060500020200" pitchFamily="18" charset="0"/>
              </a:rPr>
              <a:t>openDatabase</a:t>
            </a:r>
            <a:r>
              <a:rPr lang="en-US" sz="1600" b="1" i="0">
                <a:solidFill>
                  <a:schemeClr val="bg1"/>
                </a:solidFill>
                <a:effectLst/>
                <a:latin typeface="Noto Serif" panose="02020600060500020200" pitchFamily="18" charset="0"/>
              </a:rPr>
              <a:t>(String path, SQLiteDatabase.CursorFactory factory, int flags, DatabaseErrorHandler errorHandler)</a:t>
            </a:r>
            <a:endParaRPr lang="en-US" sz="1600" b="1" i="0">
              <a:solidFill>
                <a:schemeClr val="bg1"/>
              </a:solidFill>
              <a:effectLst/>
              <a:latin typeface="Noto Serif" panose="02020600060500020200" pitchFamily="18" charset="0"/>
            </a:endParaRPr>
          </a:p>
          <a:p>
            <a:pPr>
              <a:lnSpc>
                <a:spcPct val="150000"/>
              </a:lnSpc>
            </a:pPr>
            <a:r>
              <a:rPr lang="en-US" sz="1600" b="1" i="0">
                <a:solidFill>
                  <a:schemeClr val="accent2">
                    <a:lumMod val="75000"/>
                  </a:schemeClr>
                </a:solidFill>
                <a:effectLst/>
                <a:latin typeface="Noto Serif" panose="02020600060500020200" pitchFamily="18" charset="0"/>
              </a:rPr>
              <a:t>openDatabase</a:t>
            </a:r>
            <a:r>
              <a:rPr lang="en-US" sz="1600" b="1" i="0">
                <a:solidFill>
                  <a:schemeClr val="bg1"/>
                </a:solidFill>
                <a:effectLst/>
                <a:latin typeface="Noto Serif" panose="02020600060500020200" pitchFamily="18" charset="0"/>
              </a:rPr>
              <a:t>(String path, SQLiteDatabase.CursorFactory factory, int flags)</a:t>
            </a:r>
            <a:endParaRPr lang="en-US" sz="1600" b="1" i="0">
              <a:solidFill>
                <a:schemeClr val="bg1"/>
              </a:solidFill>
              <a:effectLst/>
              <a:latin typeface="Noto Serif" panose="02020600060500020200" pitchFamily="18" charset="0"/>
            </a:endParaRPr>
          </a:p>
          <a:p>
            <a:pPr>
              <a:lnSpc>
                <a:spcPct val="150000"/>
              </a:lnSpc>
            </a:pPr>
            <a:r>
              <a:rPr lang="en-US" sz="1600" b="1" i="0">
                <a:solidFill>
                  <a:schemeClr val="accent2">
                    <a:lumMod val="75000"/>
                  </a:schemeClr>
                </a:solidFill>
                <a:effectLst/>
                <a:latin typeface="Noto Serif" panose="02020600060500020200" pitchFamily="18" charset="0"/>
              </a:rPr>
              <a:t>openOrCreate</a:t>
            </a:r>
            <a:r>
              <a:rPr lang="en-US" sz="1600" b="1" i="0">
                <a:solidFill>
                  <a:schemeClr val="bg1"/>
                </a:solidFill>
                <a:effectLst/>
                <a:latin typeface="Noto Serif" panose="02020600060500020200" pitchFamily="18" charset="0"/>
              </a:rPr>
              <a:t>Database(String path, SQLiteDatabase.CursorFactory factory)</a:t>
            </a:r>
            <a:endParaRPr lang="en-US" sz="1600" b="1">
              <a:solidFill>
                <a:schemeClr val="bg1"/>
              </a:solidFill>
              <a:latin typeface="Noto Serif" panose="02020600060500020200" pitchFamily="18" charset="0"/>
            </a:endParaRPr>
          </a:p>
          <a:p>
            <a:pPr>
              <a:lnSpc>
                <a:spcPct val="150000"/>
              </a:lnSpc>
            </a:pPr>
            <a:r>
              <a:rPr lang="en-US" sz="1600" b="1" i="0">
                <a:solidFill>
                  <a:schemeClr val="accent2">
                    <a:lumMod val="75000"/>
                  </a:schemeClr>
                </a:solidFill>
                <a:effectLst/>
                <a:latin typeface="Noto Serif" panose="02020600060500020200" pitchFamily="18" charset="0"/>
              </a:rPr>
              <a:t>openOrCreateDatabase</a:t>
            </a:r>
            <a:r>
              <a:rPr lang="en-US" sz="1600" b="1" i="0">
                <a:solidFill>
                  <a:schemeClr val="bg1"/>
                </a:solidFill>
                <a:effectLst/>
                <a:latin typeface="Noto Serif" panose="02020600060500020200" pitchFamily="18" charset="0"/>
              </a:rPr>
              <a:t>(File file, SQLiteDatabase.CursorFactory factory)</a:t>
            </a:r>
            <a:endParaRPr lang="en-US" sz="160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990" y="1203705"/>
            <a:ext cx="6679571" cy="692002"/>
          </a:xfrm>
        </p:spPr>
        <p:txBody>
          <a:bodyPr/>
          <a:lstStyle/>
          <a:p>
            <a:r>
              <a:rPr lang="vi-VN"/>
              <a:t>Lớp này có các phương thức sau để làm việc với SQLite</a:t>
            </a:r>
            <a:r>
              <a:rPr lang="en-US"/>
              <a:t>:</a:t>
            </a:r>
            <a:endParaRPr lang="en-US"/>
          </a:p>
        </p:txBody>
      </p:sp>
      <p:sp>
        <p:nvSpPr>
          <p:cNvPr id="3" name="Text Placeholder 2"/>
          <p:cNvSpPr>
            <a:spLocks noGrp="1"/>
          </p:cNvSpPr>
          <p:nvPr>
            <p:ph type="body" idx="1"/>
          </p:nvPr>
        </p:nvSpPr>
        <p:spPr>
          <a:xfrm>
            <a:off x="1282389" y="2083146"/>
            <a:ext cx="7504771" cy="2187771"/>
          </a:xfrm>
        </p:spPr>
        <p:txBody>
          <a:bodyPr/>
          <a:lstStyle/>
          <a:p>
            <a:r>
              <a:rPr lang="vi-VN" sz="2400">
                <a:solidFill>
                  <a:schemeClr val="accent2">
                    <a:lumMod val="75000"/>
                  </a:schemeClr>
                </a:solidFill>
              </a:rPr>
              <a:t>insert()</a:t>
            </a:r>
            <a:r>
              <a:rPr lang="en-US" sz="2400"/>
              <a:t>: thêm</a:t>
            </a:r>
            <a:endParaRPr lang="vi-VN" sz="2400"/>
          </a:p>
          <a:p>
            <a:r>
              <a:rPr lang="vi-VN" sz="2400">
                <a:solidFill>
                  <a:schemeClr val="accent2">
                    <a:lumMod val="75000"/>
                  </a:schemeClr>
                </a:solidFill>
              </a:rPr>
              <a:t>update()</a:t>
            </a:r>
            <a:r>
              <a:rPr lang="en-US" sz="2400"/>
              <a:t>: cập nhật</a:t>
            </a:r>
            <a:endParaRPr lang="vi-VN" sz="2400"/>
          </a:p>
          <a:p>
            <a:r>
              <a:rPr lang="vi-VN" sz="2400">
                <a:solidFill>
                  <a:schemeClr val="accent2">
                    <a:lumMod val="75000"/>
                  </a:schemeClr>
                </a:solidFill>
              </a:rPr>
              <a:t>delete()</a:t>
            </a:r>
            <a:r>
              <a:rPr lang="en-US" sz="2400"/>
              <a:t>: xóa</a:t>
            </a:r>
            <a:endParaRPr lang="vi-VN" sz="2400"/>
          </a:p>
          <a:p>
            <a:r>
              <a:rPr lang="vi-VN" sz="2400">
                <a:solidFill>
                  <a:schemeClr val="accent2">
                    <a:lumMod val="75000"/>
                  </a:schemeClr>
                </a:solidFill>
              </a:rPr>
              <a:t>execSQL()</a:t>
            </a:r>
            <a:r>
              <a:rPr lang="vi-VN" sz="2400">
                <a:solidFill>
                  <a:schemeClr val="bg1"/>
                </a:solidFill>
              </a:rPr>
              <a:t>:</a:t>
            </a:r>
            <a:r>
              <a:rPr lang="vi-VN" sz="2400">
                <a:solidFill>
                  <a:schemeClr val="accent2">
                    <a:lumMod val="75000"/>
                  </a:schemeClr>
                </a:solidFill>
              </a:rPr>
              <a:t> </a:t>
            </a:r>
            <a:r>
              <a:rPr lang="vi-VN" sz="2400"/>
              <a:t>thực thi một câu lệnh SQL trực tiếp</a:t>
            </a:r>
            <a:endParaRPr lang="vi-VN" sz="2400"/>
          </a:p>
          <a:p>
            <a:r>
              <a:rPr lang="vi-VN" sz="2400">
                <a:solidFill>
                  <a:schemeClr val="accent2">
                    <a:lumMod val="75000"/>
                  </a:schemeClr>
                </a:solidFill>
              </a:rPr>
              <a:t>query()</a:t>
            </a:r>
            <a:r>
              <a:rPr lang="vi-VN" sz="2400">
                <a:solidFill>
                  <a:schemeClr val="bg1"/>
                </a:solidFill>
              </a:rPr>
              <a:t>:</a:t>
            </a:r>
            <a:r>
              <a:rPr lang="vi-VN" sz="2400">
                <a:solidFill>
                  <a:schemeClr val="accent2">
                    <a:lumMod val="75000"/>
                  </a:schemeClr>
                </a:solidFill>
              </a:rPr>
              <a:t> </a:t>
            </a:r>
            <a:r>
              <a:rPr lang="vi-VN" sz="2400"/>
              <a:t>dùng để truy vấn cơ sở dữ liệu</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95614" y="703111"/>
            <a:ext cx="7830272" cy="1142400"/>
          </a:xfrm>
        </p:spPr>
        <p:txBody>
          <a:bodyPr/>
          <a:lstStyle/>
          <a:p>
            <a:pPr algn="l"/>
            <a:r>
              <a:rPr lang="en-US" sz="4400">
                <a:solidFill>
                  <a:schemeClr val="accent4">
                    <a:lumMod val="50000"/>
                  </a:schemeClr>
                </a:solidFill>
              </a:rPr>
              <a:t>Đối tượng ContentValues</a:t>
            </a:r>
            <a:endParaRPr lang="en-US" sz="4400">
              <a:solidFill>
                <a:schemeClr val="accent4">
                  <a:lumMod val="50000"/>
                </a:schemeClr>
              </a:solidFill>
            </a:endParaRPr>
          </a:p>
        </p:txBody>
      </p:sp>
      <p:sp>
        <p:nvSpPr>
          <p:cNvPr id="6" name="Text Placeholder 5"/>
          <p:cNvSpPr>
            <a:spLocks noGrp="1"/>
          </p:cNvSpPr>
          <p:nvPr>
            <p:ph type="body" idx="1"/>
          </p:nvPr>
        </p:nvSpPr>
        <p:spPr>
          <a:xfrm>
            <a:off x="324846" y="1906929"/>
            <a:ext cx="8201040" cy="1279201"/>
          </a:xfrm>
        </p:spPr>
        <p:txBody>
          <a:bodyPr/>
          <a:lstStyle/>
          <a:p>
            <a:pPr algn="just"/>
            <a:r>
              <a:rPr lang="vi-VN" sz="1800"/>
              <a:t>Các đối tượng </a:t>
            </a:r>
            <a:r>
              <a:rPr lang="vi-VN" sz="1800">
                <a:solidFill>
                  <a:schemeClr val="accent4">
                    <a:lumMod val="75000"/>
                  </a:schemeClr>
                </a:solidFill>
              </a:rPr>
              <a:t>ContentValues</a:t>
            </a:r>
            <a:r>
              <a:rPr lang="vi-VN" sz="1800"/>
              <a:t> cho phép xác định khóa / giá trị. Các key đại diện nhận dạng cột bảng và value đại diện cho nội dung cho các bảng ghi trong cột này. </a:t>
            </a:r>
            <a:r>
              <a:rPr lang="vi-VN" sz="1800">
                <a:solidFill>
                  <a:schemeClr val="accent4">
                    <a:lumMod val="75000"/>
                  </a:schemeClr>
                </a:solidFill>
              </a:rPr>
              <a:t>ContentValues</a:t>
            </a:r>
            <a:r>
              <a:rPr lang="vi-VN" sz="1800"/>
              <a:t> Có thể được sử dụng để chèn và cập nhật các mục cơ sở dữ liệu</a:t>
            </a:r>
            <a:endParaRPr lang="en-US" sz="1800"/>
          </a:p>
        </p:txBody>
      </p:sp>
      <p:pic>
        <p:nvPicPr>
          <p:cNvPr id="3" name="Picture 2"/>
          <p:cNvPicPr>
            <a:picLocks noChangeAspect="1"/>
          </p:cNvPicPr>
          <p:nvPr/>
        </p:nvPicPr>
        <p:blipFill>
          <a:blip r:embed="rId1"/>
          <a:stretch>
            <a:fillRect/>
          </a:stretch>
        </p:blipFill>
        <p:spPr>
          <a:xfrm>
            <a:off x="2353182" y="3247548"/>
            <a:ext cx="4437635" cy="146890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INSERT() THÊM</a:t>
            </a:r>
            <a:r>
              <a:rPr lang="vi-VN" altLang="en-GB"/>
              <a:t> </a:t>
            </a:r>
            <a:endParaRPr lang="vi-VN" altLang="en-GB"/>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t>2</a:t>
            </a:r>
            <a:endParaRPr lang="vi-VN" altLang="en-GB"/>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5697" y="535929"/>
            <a:ext cx="2914200" cy="755700"/>
          </a:xfrm>
        </p:spPr>
        <p:txBody>
          <a:bodyPr/>
          <a:lstStyle/>
          <a:p>
            <a:r>
              <a:rPr lang="en-US">
                <a:solidFill>
                  <a:schemeClr val="accent2">
                    <a:lumMod val="75000"/>
                  </a:schemeClr>
                </a:solidFill>
              </a:rPr>
              <a:t>insert()</a:t>
            </a:r>
            <a:endParaRPr lang="en-US">
              <a:solidFill>
                <a:schemeClr val="accent2">
                  <a:lumMod val="75000"/>
                </a:schemeClr>
              </a:solidFill>
            </a:endParaRPr>
          </a:p>
        </p:txBody>
      </p:sp>
      <p:sp>
        <p:nvSpPr>
          <p:cNvPr id="6" name="Text Placeholder 5"/>
          <p:cNvSpPr>
            <a:spLocks noGrp="1"/>
          </p:cNvSpPr>
          <p:nvPr>
            <p:ph type="body" idx="1"/>
          </p:nvPr>
        </p:nvSpPr>
        <p:spPr>
          <a:xfrm>
            <a:off x="1095697" y="1291629"/>
            <a:ext cx="7388546" cy="595044"/>
          </a:xfrm>
        </p:spPr>
        <p:txBody>
          <a:bodyPr/>
          <a:lstStyle/>
          <a:p>
            <a:r>
              <a:rPr lang="vi-VN" sz="1800"/>
              <a:t>Sử</a:t>
            </a:r>
            <a:r>
              <a:rPr lang="en-US" sz="1800"/>
              <a:t> </a:t>
            </a:r>
            <a:r>
              <a:rPr lang="vi-VN" sz="1800"/>
              <a:t>dụng phương thức này để </a:t>
            </a:r>
            <a:r>
              <a:rPr lang="vi-VN" sz="1800">
                <a:solidFill>
                  <a:schemeClr val="accent2">
                    <a:lumMod val="75000"/>
                  </a:schemeClr>
                </a:solidFill>
              </a:rPr>
              <a:t>insert</a:t>
            </a:r>
            <a:r>
              <a:rPr lang="vi-VN" sz="1800"/>
              <a:t> một bản ghi vào CSDL</a:t>
            </a:r>
            <a:endParaRPr lang="en-US" sz="1800"/>
          </a:p>
        </p:txBody>
      </p:sp>
      <p:pic>
        <p:nvPicPr>
          <p:cNvPr id="10" name="Picture 9"/>
          <p:cNvPicPr>
            <a:picLocks noChangeAspect="1"/>
          </p:cNvPicPr>
          <p:nvPr/>
        </p:nvPicPr>
        <p:blipFill>
          <a:blip r:embed="rId1"/>
          <a:stretch>
            <a:fillRect/>
          </a:stretch>
        </p:blipFill>
        <p:spPr>
          <a:xfrm>
            <a:off x="1130881" y="2047329"/>
            <a:ext cx="7353362" cy="2026960"/>
          </a:xfrm>
          <a:prstGeom prst="rect">
            <a:avLst/>
          </a:prstGeom>
        </p:spPr>
      </p:pic>
      <p:sp>
        <p:nvSpPr>
          <p:cNvPr id="8" name="TextBox 7"/>
          <p:cNvSpPr txBox="1"/>
          <p:nvPr/>
        </p:nvSpPr>
        <p:spPr>
          <a:xfrm>
            <a:off x="4789970" y="2930356"/>
            <a:ext cx="3879244" cy="1569660"/>
          </a:xfrm>
          <a:prstGeom prst="rect">
            <a:avLst/>
          </a:prstGeom>
          <a:noFill/>
          <a:ln w="38100">
            <a:solidFill>
              <a:schemeClr val="tx2">
                <a:lumMod val="10000"/>
              </a:schemeClr>
            </a:solidFill>
            <a:prstDash val="dash"/>
          </a:ln>
        </p:spPr>
        <p:txBody>
          <a:bodyPr wrap="square">
            <a:spAutoFit/>
          </a:bodyPr>
          <a:lstStyle/>
          <a:p>
            <a:pPr algn="just"/>
            <a:r>
              <a:rPr lang="vi-VN" sz="1600">
                <a:latin typeface="Quicksand" panose="020B0704020202020204" charset="0"/>
                <a:cs typeface="Quicksand" panose="020B0704020202020204" charset="0"/>
              </a:rPr>
              <a:t>Dùng đối tượng </a:t>
            </a:r>
            <a:r>
              <a:rPr lang="vi-VN" sz="1600">
                <a:solidFill>
                  <a:schemeClr val="accent5">
                    <a:lumMod val="50000"/>
                  </a:schemeClr>
                </a:solidFill>
                <a:latin typeface="Quicksand" panose="020B0704020202020204" charset="0"/>
                <a:cs typeface="Quicksand" panose="020B0704020202020204" charset="0"/>
              </a:rPr>
              <a:t>ContentValues</a:t>
            </a:r>
            <a:r>
              <a:rPr lang="vi-VN" sz="1600">
                <a:latin typeface="Quicksand" panose="020B0704020202020204" charset="0"/>
                <a:cs typeface="Quicksand" panose="020B0704020202020204" charset="0"/>
              </a:rPr>
              <a:t> để đưa dữ liệu vào bảng. </a:t>
            </a:r>
            <a:endParaRPr lang="en-US" sz="1600">
              <a:latin typeface="Quicksand" panose="020B0704020202020204" charset="0"/>
              <a:cs typeface="Quicksand" panose="020B0704020202020204" charset="0"/>
            </a:endParaRPr>
          </a:p>
          <a:p>
            <a:pPr algn="just"/>
            <a:r>
              <a:rPr lang="vi-VN" sz="1600">
                <a:latin typeface="Quicksand" panose="020B0704020202020204" charset="0"/>
                <a:cs typeface="Quicksand" panose="020B0704020202020204" charset="0"/>
              </a:rPr>
              <a:t>Đối tượng này có các phương thức </a:t>
            </a:r>
            <a:r>
              <a:rPr lang="vi-VN" sz="1600">
                <a:solidFill>
                  <a:schemeClr val="accent2">
                    <a:lumMod val="75000"/>
                  </a:schemeClr>
                </a:solidFill>
                <a:latin typeface="Quicksand" panose="020B0704020202020204" charset="0"/>
                <a:cs typeface="Quicksand" panose="020B0704020202020204" charset="0"/>
              </a:rPr>
              <a:t>put</a:t>
            </a:r>
            <a:r>
              <a:rPr lang="vi-VN" sz="1600">
                <a:latin typeface="Quicksand" panose="020B0704020202020204" charset="0"/>
                <a:cs typeface="Quicksand" panose="020B0704020202020204" charset="0"/>
              </a:rPr>
              <a:t> (</a:t>
            </a:r>
            <a:r>
              <a:rPr lang="vi-VN" sz="1600">
                <a:solidFill>
                  <a:srgbClr val="00B050"/>
                </a:solidFill>
                <a:latin typeface="Quicksand" panose="020B0704020202020204" charset="0"/>
                <a:cs typeface="Quicksand" panose="020B0704020202020204" charset="0"/>
              </a:rPr>
              <a:t>tên cột </a:t>
            </a:r>
            <a:r>
              <a:rPr lang="vi-VN" sz="1600">
                <a:latin typeface="Quicksand" panose="020B0704020202020204" charset="0"/>
                <a:cs typeface="Quicksand" panose="020B0704020202020204" charset="0"/>
              </a:rPr>
              <a:t>, dữ liệu). </a:t>
            </a:r>
            <a:endParaRPr lang="en-US" sz="1600">
              <a:latin typeface="Quicksand" panose="020B0704020202020204" charset="0"/>
              <a:cs typeface="Quicksand" panose="020B0704020202020204" charset="0"/>
            </a:endParaRPr>
          </a:p>
          <a:p>
            <a:pPr algn="just"/>
            <a:r>
              <a:rPr lang="vi-VN" sz="1600">
                <a:latin typeface="Quicksand" panose="020B0704020202020204" charset="0"/>
                <a:cs typeface="Quicksand" panose="020B0704020202020204" charset="0"/>
              </a:rPr>
              <a:t>Sau đó gọi phương thức </a:t>
            </a:r>
            <a:r>
              <a:rPr lang="vi-VN" sz="1600">
                <a:solidFill>
                  <a:schemeClr val="accent2">
                    <a:lumMod val="75000"/>
                  </a:schemeClr>
                </a:solidFill>
                <a:latin typeface="Quicksand" panose="020B0704020202020204" charset="0"/>
                <a:cs typeface="Quicksand" panose="020B0704020202020204" charset="0"/>
              </a:rPr>
              <a:t>insert</a:t>
            </a:r>
            <a:r>
              <a:rPr lang="vi-VN" sz="1600">
                <a:latin typeface="Quicksand" panose="020B0704020202020204" charset="0"/>
                <a:cs typeface="Quicksand" panose="020B0704020202020204" charset="0"/>
              </a:rPr>
              <a:t> để đưa đối tượng (dòng này) vào bảng.</a:t>
            </a:r>
            <a:endParaRPr lang="en-US" sz="1600">
              <a:latin typeface="Quicksand" panose="020B0704020202020204" charset="0"/>
              <a:cs typeface="Quicksand" panose="020B07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grpSp>
        <p:nvGrpSpPr>
          <p:cNvPr id="1885" name="Google Shape;1885;p104"/>
          <p:cNvGrpSpPr/>
          <p:nvPr/>
        </p:nvGrpSpPr>
        <p:grpSpPr>
          <a:xfrm>
            <a:off x="862330" y="2197735"/>
            <a:ext cx="3699510" cy="1197610"/>
            <a:chOff x="1275600" y="864100"/>
            <a:chExt cx="3296400" cy="1133700"/>
          </a:xfrm>
        </p:grpSpPr>
        <p:sp>
          <p:nvSpPr>
            <p:cNvPr id="1886" name="Google Shape;1886;p104"/>
            <p:cNvSpPr/>
            <p:nvPr/>
          </p:nvSpPr>
          <p:spPr>
            <a:xfrm>
              <a:off x="1275600" y="864100"/>
              <a:ext cx="3296400"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1887" name="Google Shape;1887;p104"/>
            <p:cNvSpPr/>
            <p:nvPr/>
          </p:nvSpPr>
          <p:spPr>
            <a:xfrm>
              <a:off x="1478400" y="1543050"/>
              <a:ext cx="2890800" cy="33150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grpSp>
      <p:grpSp>
        <p:nvGrpSpPr>
          <p:cNvPr id="1888" name="Google Shape;1888;p104"/>
          <p:cNvGrpSpPr/>
          <p:nvPr/>
        </p:nvGrpSpPr>
        <p:grpSpPr>
          <a:xfrm>
            <a:off x="4474458" y="1492147"/>
            <a:ext cx="3699510" cy="1224915"/>
            <a:chOff x="1275600" y="864100"/>
            <a:chExt cx="3296400" cy="1133700"/>
          </a:xfrm>
        </p:grpSpPr>
        <p:sp>
          <p:nvSpPr>
            <p:cNvPr id="1889" name="Google Shape;1889;p104"/>
            <p:cNvSpPr/>
            <p:nvPr/>
          </p:nvSpPr>
          <p:spPr>
            <a:xfrm>
              <a:off x="1275600" y="864100"/>
              <a:ext cx="3296400"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90" name="Google Shape;1890;p104"/>
            <p:cNvSpPr/>
            <p:nvPr/>
          </p:nvSpPr>
          <p:spPr>
            <a:xfrm>
              <a:off x="1478400" y="1543050"/>
              <a:ext cx="2890800" cy="33150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891" name="Google Shape;1891;p104"/>
          <p:cNvGrpSpPr/>
          <p:nvPr/>
        </p:nvGrpSpPr>
        <p:grpSpPr>
          <a:xfrm>
            <a:off x="862330" y="790575"/>
            <a:ext cx="3778250" cy="1319530"/>
            <a:chOff x="1275600" y="864100"/>
            <a:chExt cx="3296400" cy="1133700"/>
          </a:xfrm>
        </p:grpSpPr>
        <p:sp>
          <p:nvSpPr>
            <p:cNvPr id="1892" name="Google Shape;1892;p104"/>
            <p:cNvSpPr/>
            <p:nvPr/>
          </p:nvSpPr>
          <p:spPr>
            <a:xfrm>
              <a:off x="1275600" y="864100"/>
              <a:ext cx="3296400"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93" name="Google Shape;1893;p104"/>
            <p:cNvSpPr/>
            <p:nvPr/>
          </p:nvSpPr>
          <p:spPr>
            <a:xfrm>
              <a:off x="1478400" y="1543050"/>
              <a:ext cx="2890800" cy="33150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1894" name="Google Shape;1894;p104"/>
          <p:cNvSpPr txBox="1">
            <a:spLocks noGrp="1"/>
          </p:cNvSpPr>
          <p:nvPr>
            <p:ph type="subTitle" idx="1"/>
          </p:nvPr>
        </p:nvSpPr>
        <p:spPr>
          <a:xfrm>
            <a:off x="1265555" y="1597660"/>
            <a:ext cx="3051175" cy="30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sz="2000" b="1">
                <a:latin typeface="Times New Roman" panose="02020603050405020304" charset="0"/>
                <a:cs typeface="Times New Roman" panose="02020603050405020304" charset="0"/>
              </a:rPr>
              <a:t>Khái niệm SQLite </a:t>
            </a:r>
            <a:endParaRPr lang="vi-VN" altLang="en-GB" sz="2000" b="1">
              <a:latin typeface="Times New Roman" panose="02020603050405020304" charset="0"/>
              <a:cs typeface="Times New Roman" panose="02020603050405020304" charset="0"/>
            </a:endParaRPr>
          </a:p>
        </p:txBody>
      </p:sp>
      <p:sp>
        <p:nvSpPr>
          <p:cNvPr id="1895" name="Google Shape;1895;p104"/>
          <p:cNvSpPr txBox="1">
            <a:spLocks noGrp="1"/>
          </p:cNvSpPr>
          <p:nvPr>
            <p:ph type="subTitle" idx="2"/>
          </p:nvPr>
        </p:nvSpPr>
        <p:spPr>
          <a:xfrm>
            <a:off x="4831588" y="2259962"/>
            <a:ext cx="3051175" cy="30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sz="2000" b="1">
                <a:latin typeface="Times New Roman" panose="02020603050405020304" charset="0"/>
                <a:cs typeface="Times New Roman" panose="02020603050405020304" charset="0"/>
              </a:rPr>
              <a:t>Ứng dụng SQLite</a:t>
            </a:r>
            <a:endParaRPr lang="vi-VN" altLang="en-GB" sz="2000" b="1">
              <a:latin typeface="Times New Roman" panose="02020603050405020304" charset="0"/>
              <a:cs typeface="Times New Roman" panose="02020603050405020304" charset="0"/>
            </a:endParaRPr>
          </a:p>
        </p:txBody>
      </p:sp>
      <p:sp>
        <p:nvSpPr>
          <p:cNvPr id="1896" name="Google Shape;1896;p104"/>
          <p:cNvSpPr txBox="1">
            <a:spLocks noGrp="1"/>
          </p:cNvSpPr>
          <p:nvPr>
            <p:ph type="subTitle" idx="3"/>
          </p:nvPr>
        </p:nvSpPr>
        <p:spPr>
          <a:xfrm>
            <a:off x="1181100" y="2928620"/>
            <a:ext cx="3051175" cy="30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latin typeface="Times New Roman" panose="02020603050405020304" charset="0"/>
                <a:cs typeface="Times New Roman" panose="02020603050405020304" charset="0"/>
              </a:rPr>
              <a:t>Ưu </a:t>
            </a:r>
            <a:r>
              <a:rPr lang="vi-VN" altLang="en-GB" sz="2000" b="1">
                <a:latin typeface="Times New Roman" panose="02020603050405020304" charset="0"/>
                <a:cs typeface="Times New Roman" panose="02020603050405020304" charset="0"/>
              </a:rPr>
              <a:t>và nhược </a:t>
            </a:r>
            <a:r>
              <a:rPr lang="en-GB" sz="2000" b="1">
                <a:latin typeface="Times New Roman" panose="02020603050405020304" charset="0"/>
                <a:cs typeface="Times New Roman" panose="02020603050405020304" charset="0"/>
              </a:rPr>
              <a:t>điểm</a:t>
            </a:r>
            <a:endParaRPr lang="en-GB" sz="2000" b="1">
              <a:latin typeface="Times New Roman" panose="02020603050405020304" charset="0"/>
              <a:cs typeface="Times New Roman" panose="02020603050405020304" charset="0"/>
            </a:endParaRPr>
          </a:p>
        </p:txBody>
      </p:sp>
      <p:sp>
        <p:nvSpPr>
          <p:cNvPr id="1897" name="Google Shape;1897;p104"/>
          <p:cNvSpPr txBox="1">
            <a:spLocks noGrp="1"/>
          </p:cNvSpPr>
          <p:nvPr>
            <p:ph type="title"/>
          </p:nvPr>
        </p:nvSpPr>
        <p:spPr>
          <a:xfrm>
            <a:off x="1494509" y="922170"/>
            <a:ext cx="2535555" cy="527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1</a:t>
            </a:r>
            <a:endParaRPr lang="vi-VN" altLang="en-GB">
              <a:latin typeface="Times New Roman" panose="02020603050405020304" charset="0"/>
              <a:cs typeface="Times New Roman" panose="02020603050405020304" charset="0"/>
            </a:endParaRPr>
          </a:p>
        </p:txBody>
      </p:sp>
      <p:sp>
        <p:nvSpPr>
          <p:cNvPr id="1898" name="Google Shape;1898;p104"/>
          <p:cNvSpPr txBox="1">
            <a:spLocks noGrp="1"/>
          </p:cNvSpPr>
          <p:nvPr>
            <p:ph type="title" idx="4"/>
          </p:nvPr>
        </p:nvSpPr>
        <p:spPr>
          <a:xfrm>
            <a:off x="4948803" y="1629942"/>
            <a:ext cx="2535555" cy="527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2</a:t>
            </a:r>
            <a:endParaRPr lang="vi-VN" altLang="en-GB">
              <a:latin typeface="Times New Roman" panose="02020603050405020304" charset="0"/>
              <a:cs typeface="Times New Roman" panose="02020603050405020304" charset="0"/>
            </a:endParaRPr>
          </a:p>
        </p:txBody>
      </p:sp>
      <p:sp>
        <p:nvSpPr>
          <p:cNvPr id="1899" name="Google Shape;1899;p104"/>
          <p:cNvSpPr txBox="1">
            <a:spLocks noGrp="1"/>
          </p:cNvSpPr>
          <p:nvPr>
            <p:ph type="title" idx="5"/>
          </p:nvPr>
        </p:nvSpPr>
        <p:spPr>
          <a:xfrm>
            <a:off x="1435100" y="2248535"/>
            <a:ext cx="2535555" cy="527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3</a:t>
            </a:r>
            <a:endParaRPr lang="vi-VN" altLang="en-GB">
              <a:latin typeface="Times New Roman" panose="02020603050405020304" charset="0"/>
              <a:cs typeface="Times New Roman" panose="02020603050405020304" charset="0"/>
            </a:endParaRPr>
          </a:p>
        </p:txBody>
      </p:sp>
      <p:grpSp>
        <p:nvGrpSpPr>
          <p:cNvPr id="1900" name="Google Shape;1900;p104"/>
          <p:cNvGrpSpPr/>
          <p:nvPr/>
        </p:nvGrpSpPr>
        <p:grpSpPr>
          <a:xfrm rot="1750155">
            <a:off x="5645785" y="920750"/>
            <a:ext cx="697230" cy="656590"/>
            <a:chOff x="1074511" y="925228"/>
            <a:chExt cx="709302" cy="709356"/>
          </a:xfrm>
        </p:grpSpPr>
        <p:sp>
          <p:nvSpPr>
            <p:cNvPr id="1901" name="Google Shape;1901;p104"/>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902" name="Google Shape;1902;p104"/>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903" name="Google Shape;1903;p104"/>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904" name="Google Shape;1904;p104"/>
          <p:cNvGrpSpPr/>
          <p:nvPr/>
        </p:nvGrpSpPr>
        <p:grpSpPr>
          <a:xfrm rot="-1992039">
            <a:off x="5412740" y="3037840"/>
            <a:ext cx="683895" cy="746125"/>
            <a:chOff x="6253659" y="133724"/>
            <a:chExt cx="695113" cy="806772"/>
          </a:xfrm>
        </p:grpSpPr>
        <p:sp>
          <p:nvSpPr>
            <p:cNvPr id="1905" name="Google Shape;1905;p104"/>
            <p:cNvSpPr/>
            <p:nvPr/>
          </p:nvSpPr>
          <p:spPr>
            <a:xfrm rot="1359690">
              <a:off x="6527486" y="327895"/>
              <a:ext cx="228038" cy="228038"/>
            </a:xfrm>
            <a:custGeom>
              <a:avLst/>
              <a:gdLst/>
              <a:ahLst/>
              <a:cxnLst/>
              <a:rect l="l" t="t" r="r" b="b"/>
              <a:pathLst>
                <a:path w="6840" h="6840" fill="none" extrusionOk="0">
                  <a:moveTo>
                    <a:pt x="6840" y="3405"/>
                  </a:moveTo>
                  <a:cubicBezTo>
                    <a:pt x="6840" y="5320"/>
                    <a:pt x="5320" y="6840"/>
                    <a:pt x="3405" y="6840"/>
                  </a:cubicBezTo>
                  <a:cubicBezTo>
                    <a:pt x="1520" y="6840"/>
                    <a:pt x="1" y="5320"/>
                    <a:pt x="1" y="3405"/>
                  </a:cubicBezTo>
                  <a:cubicBezTo>
                    <a:pt x="1" y="1520"/>
                    <a:pt x="1520" y="1"/>
                    <a:pt x="3405" y="1"/>
                  </a:cubicBezTo>
                  <a:cubicBezTo>
                    <a:pt x="5320" y="1"/>
                    <a:pt x="6840" y="1520"/>
                    <a:pt x="6840" y="3405"/>
                  </a:cubicBezTo>
                  <a:close/>
                </a:path>
              </a:pathLst>
            </a:custGeom>
            <a:noFill/>
            <a:ln w="68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1906" name="Google Shape;1906;p104"/>
            <p:cNvSpPr/>
            <p:nvPr/>
          </p:nvSpPr>
          <p:spPr>
            <a:xfrm rot="1359690">
              <a:off x="6366110" y="198137"/>
              <a:ext cx="470211" cy="677946"/>
            </a:xfrm>
            <a:custGeom>
              <a:avLst/>
              <a:gdLst/>
              <a:ahLst/>
              <a:cxnLst/>
              <a:rect l="l" t="t" r="r" b="b"/>
              <a:pathLst>
                <a:path w="14104" h="20335" fill="none" extrusionOk="0">
                  <a:moveTo>
                    <a:pt x="13496" y="9939"/>
                  </a:moveTo>
                  <a:lnTo>
                    <a:pt x="13496" y="9939"/>
                  </a:lnTo>
                  <a:cubicBezTo>
                    <a:pt x="13891" y="9058"/>
                    <a:pt x="14104" y="8085"/>
                    <a:pt x="14104" y="7052"/>
                  </a:cubicBezTo>
                  <a:cubicBezTo>
                    <a:pt x="14104" y="3161"/>
                    <a:pt x="10973" y="0"/>
                    <a:pt x="7052" y="0"/>
                  </a:cubicBezTo>
                  <a:cubicBezTo>
                    <a:pt x="3161" y="0"/>
                    <a:pt x="0" y="3161"/>
                    <a:pt x="0" y="7052"/>
                  </a:cubicBezTo>
                  <a:cubicBezTo>
                    <a:pt x="0" y="8085"/>
                    <a:pt x="243" y="9058"/>
                    <a:pt x="639" y="9939"/>
                  </a:cubicBezTo>
                  <a:lnTo>
                    <a:pt x="639" y="9939"/>
                  </a:lnTo>
                  <a:cubicBezTo>
                    <a:pt x="639" y="9939"/>
                    <a:pt x="639" y="9939"/>
                    <a:pt x="639" y="9939"/>
                  </a:cubicBezTo>
                  <a:cubicBezTo>
                    <a:pt x="821" y="10365"/>
                    <a:pt x="1064" y="10760"/>
                    <a:pt x="1307" y="11155"/>
                  </a:cubicBezTo>
                  <a:cubicBezTo>
                    <a:pt x="1976" y="12219"/>
                    <a:pt x="3070" y="13891"/>
                    <a:pt x="4438" y="15532"/>
                  </a:cubicBezTo>
                  <a:cubicBezTo>
                    <a:pt x="5623" y="16900"/>
                    <a:pt x="6292" y="18572"/>
                    <a:pt x="6657" y="19879"/>
                  </a:cubicBezTo>
                  <a:cubicBezTo>
                    <a:pt x="6748" y="20335"/>
                    <a:pt x="7356" y="20335"/>
                    <a:pt x="7478" y="19879"/>
                  </a:cubicBezTo>
                  <a:cubicBezTo>
                    <a:pt x="7842" y="18572"/>
                    <a:pt x="8511" y="16900"/>
                    <a:pt x="9696" y="15532"/>
                  </a:cubicBezTo>
                  <a:cubicBezTo>
                    <a:pt x="11064" y="13891"/>
                    <a:pt x="12158" y="12219"/>
                    <a:pt x="12797" y="11155"/>
                  </a:cubicBezTo>
                  <a:cubicBezTo>
                    <a:pt x="13070" y="10760"/>
                    <a:pt x="13314" y="10365"/>
                    <a:pt x="13496" y="9939"/>
                  </a:cubicBezTo>
                  <a:cubicBezTo>
                    <a:pt x="13496" y="9939"/>
                    <a:pt x="13496" y="9939"/>
                    <a:pt x="13496" y="9939"/>
                  </a:cubicBezTo>
                  <a:close/>
                </a:path>
              </a:pathLst>
            </a:custGeom>
            <a:noFill/>
            <a:ln w="68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grpSp>
      <p:sp>
        <p:nvSpPr>
          <p:cNvPr id="1388" name="Google Shape;1388;p90"/>
          <p:cNvSpPr txBox="1"/>
          <p:nvPr/>
        </p:nvSpPr>
        <p:spPr>
          <a:xfrm>
            <a:off x="1361982" y="4560"/>
            <a:ext cx="68502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panose="00000500000000000000"/>
              <a:buNone/>
              <a:defRPr sz="4500" b="1"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3600"/>
              <a:buFont typeface="Montserrat Black" panose="00000A00000000000000"/>
              <a:buNone/>
              <a:defRPr sz="36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Nội dung chính</a:t>
            </a:r>
            <a:endParaRPr lang="vi-VN" altLang="en-GB">
              <a:latin typeface="Times New Roman" panose="02020603050405020304" charset="0"/>
              <a:cs typeface="Times New Roman" panose="02020603050405020304" charset="0"/>
            </a:endParaRPr>
          </a:p>
        </p:txBody>
      </p:sp>
      <p:grpSp>
        <p:nvGrpSpPr>
          <p:cNvPr id="12" name="Google Shape;1885;p104"/>
          <p:cNvGrpSpPr/>
          <p:nvPr/>
        </p:nvGrpSpPr>
        <p:grpSpPr>
          <a:xfrm>
            <a:off x="4474376" y="2852048"/>
            <a:ext cx="3699510" cy="1197610"/>
            <a:chOff x="1275600" y="864100"/>
            <a:chExt cx="3296400" cy="1133700"/>
          </a:xfrm>
        </p:grpSpPr>
        <p:sp>
          <p:nvSpPr>
            <p:cNvPr id="2" name="Google Shape;1886;p104"/>
            <p:cNvSpPr/>
            <p:nvPr/>
          </p:nvSpPr>
          <p:spPr>
            <a:xfrm>
              <a:off x="1275600" y="864100"/>
              <a:ext cx="3296400"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3" name="Google Shape;1887;p104"/>
            <p:cNvSpPr/>
            <p:nvPr/>
          </p:nvSpPr>
          <p:spPr>
            <a:xfrm>
              <a:off x="1478957" y="1531917"/>
              <a:ext cx="2890800" cy="33150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a:latin typeface="Times New Roman" panose="02020603050405020304" charset="0"/>
                  <a:cs typeface="Times New Roman" panose="02020603050405020304" charset="0"/>
                </a:rPr>
                <a:t>Các kiểu dữ liệu</a:t>
              </a:r>
              <a:endParaRPr lang="vi-VN" sz="2000" b="1">
                <a:latin typeface="Times New Roman" panose="02020603050405020304" charset="0"/>
                <a:cs typeface="Times New Roman" panose="02020603050405020304" charset="0"/>
              </a:endParaRPr>
            </a:p>
          </p:txBody>
        </p:sp>
      </p:grpSp>
      <p:sp>
        <p:nvSpPr>
          <p:cNvPr id="4" name="Google Shape;1899;p104"/>
          <p:cNvSpPr txBox="1"/>
          <p:nvPr/>
        </p:nvSpPr>
        <p:spPr>
          <a:xfrm>
            <a:off x="4978566" y="3010798"/>
            <a:ext cx="2535555" cy="5270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8000"/>
              <a:buFont typeface="Montserrat" panose="00000500000000000000"/>
              <a:buNone/>
              <a:defRPr sz="5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4</a:t>
            </a:r>
            <a:endParaRPr lang="vi-VN" altLang="en-GB">
              <a:latin typeface="Times New Roman" panose="02020603050405020304" charset="0"/>
              <a:cs typeface="Times New Roman" panose="02020603050405020304" charset="0"/>
            </a:endParaRPr>
          </a:p>
        </p:txBody>
      </p:sp>
      <p:grpSp>
        <p:nvGrpSpPr>
          <p:cNvPr id="5" name="Google Shape;1904;p104"/>
          <p:cNvGrpSpPr/>
          <p:nvPr/>
        </p:nvGrpSpPr>
        <p:grpSpPr>
          <a:xfrm rot="-1992039">
            <a:off x="1883410" y="3502025"/>
            <a:ext cx="683895" cy="746125"/>
            <a:chOff x="6253659" y="133724"/>
            <a:chExt cx="695113" cy="806772"/>
          </a:xfrm>
        </p:grpSpPr>
        <p:sp>
          <p:nvSpPr>
            <p:cNvPr id="6" name="Google Shape;1905;p104"/>
            <p:cNvSpPr/>
            <p:nvPr/>
          </p:nvSpPr>
          <p:spPr>
            <a:xfrm rot="1359690">
              <a:off x="6527486" y="327895"/>
              <a:ext cx="228038" cy="228038"/>
            </a:xfrm>
            <a:custGeom>
              <a:avLst/>
              <a:gdLst/>
              <a:ahLst/>
              <a:cxnLst/>
              <a:rect l="l" t="t" r="r" b="b"/>
              <a:pathLst>
                <a:path w="6840" h="6840" fill="none" extrusionOk="0">
                  <a:moveTo>
                    <a:pt x="6840" y="3405"/>
                  </a:moveTo>
                  <a:cubicBezTo>
                    <a:pt x="6840" y="5320"/>
                    <a:pt x="5320" y="6840"/>
                    <a:pt x="3405" y="6840"/>
                  </a:cubicBezTo>
                  <a:cubicBezTo>
                    <a:pt x="1520" y="6840"/>
                    <a:pt x="1" y="5320"/>
                    <a:pt x="1" y="3405"/>
                  </a:cubicBezTo>
                  <a:cubicBezTo>
                    <a:pt x="1" y="1520"/>
                    <a:pt x="1520" y="1"/>
                    <a:pt x="3405" y="1"/>
                  </a:cubicBezTo>
                  <a:cubicBezTo>
                    <a:pt x="5320" y="1"/>
                    <a:pt x="6840" y="1520"/>
                    <a:pt x="6840" y="3405"/>
                  </a:cubicBezTo>
                  <a:close/>
                </a:path>
              </a:pathLst>
            </a:custGeom>
            <a:noFill/>
            <a:ln w="68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7" name="Google Shape;1906;p104"/>
            <p:cNvSpPr/>
            <p:nvPr/>
          </p:nvSpPr>
          <p:spPr>
            <a:xfrm rot="1359690">
              <a:off x="6366110" y="198137"/>
              <a:ext cx="470211" cy="677946"/>
            </a:xfrm>
            <a:custGeom>
              <a:avLst/>
              <a:gdLst/>
              <a:ahLst/>
              <a:cxnLst/>
              <a:rect l="l" t="t" r="r" b="b"/>
              <a:pathLst>
                <a:path w="14104" h="20335" fill="none" extrusionOk="0">
                  <a:moveTo>
                    <a:pt x="13496" y="9939"/>
                  </a:moveTo>
                  <a:lnTo>
                    <a:pt x="13496" y="9939"/>
                  </a:lnTo>
                  <a:cubicBezTo>
                    <a:pt x="13891" y="9058"/>
                    <a:pt x="14104" y="8085"/>
                    <a:pt x="14104" y="7052"/>
                  </a:cubicBezTo>
                  <a:cubicBezTo>
                    <a:pt x="14104" y="3161"/>
                    <a:pt x="10973" y="0"/>
                    <a:pt x="7052" y="0"/>
                  </a:cubicBezTo>
                  <a:cubicBezTo>
                    <a:pt x="3161" y="0"/>
                    <a:pt x="0" y="3161"/>
                    <a:pt x="0" y="7052"/>
                  </a:cubicBezTo>
                  <a:cubicBezTo>
                    <a:pt x="0" y="8085"/>
                    <a:pt x="243" y="9058"/>
                    <a:pt x="639" y="9939"/>
                  </a:cubicBezTo>
                  <a:lnTo>
                    <a:pt x="639" y="9939"/>
                  </a:lnTo>
                  <a:cubicBezTo>
                    <a:pt x="639" y="9939"/>
                    <a:pt x="639" y="9939"/>
                    <a:pt x="639" y="9939"/>
                  </a:cubicBezTo>
                  <a:cubicBezTo>
                    <a:pt x="821" y="10365"/>
                    <a:pt x="1064" y="10760"/>
                    <a:pt x="1307" y="11155"/>
                  </a:cubicBezTo>
                  <a:cubicBezTo>
                    <a:pt x="1976" y="12219"/>
                    <a:pt x="3070" y="13891"/>
                    <a:pt x="4438" y="15532"/>
                  </a:cubicBezTo>
                  <a:cubicBezTo>
                    <a:pt x="5623" y="16900"/>
                    <a:pt x="6292" y="18572"/>
                    <a:pt x="6657" y="19879"/>
                  </a:cubicBezTo>
                  <a:cubicBezTo>
                    <a:pt x="6748" y="20335"/>
                    <a:pt x="7356" y="20335"/>
                    <a:pt x="7478" y="19879"/>
                  </a:cubicBezTo>
                  <a:cubicBezTo>
                    <a:pt x="7842" y="18572"/>
                    <a:pt x="8511" y="16900"/>
                    <a:pt x="9696" y="15532"/>
                  </a:cubicBezTo>
                  <a:cubicBezTo>
                    <a:pt x="11064" y="13891"/>
                    <a:pt x="12158" y="12219"/>
                    <a:pt x="12797" y="11155"/>
                  </a:cubicBezTo>
                  <a:cubicBezTo>
                    <a:pt x="13070" y="10760"/>
                    <a:pt x="13314" y="10365"/>
                    <a:pt x="13496" y="9939"/>
                  </a:cubicBezTo>
                  <a:cubicBezTo>
                    <a:pt x="13496" y="9939"/>
                    <a:pt x="13496" y="9939"/>
                    <a:pt x="13496" y="9939"/>
                  </a:cubicBezTo>
                  <a:close/>
                </a:path>
              </a:pathLst>
            </a:custGeom>
            <a:noFill/>
            <a:ln w="68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grpSp>
      <p:grpSp>
        <p:nvGrpSpPr>
          <p:cNvPr id="8" name="Google Shape;1885;p104"/>
          <p:cNvGrpSpPr/>
          <p:nvPr/>
        </p:nvGrpSpPr>
        <p:grpSpPr>
          <a:xfrm>
            <a:off x="876020" y="3531266"/>
            <a:ext cx="3827780" cy="1303655"/>
            <a:chOff x="1113890" y="864100"/>
            <a:chExt cx="3508708" cy="1133700"/>
          </a:xfrm>
        </p:grpSpPr>
        <p:sp>
          <p:nvSpPr>
            <p:cNvPr id="9" name="Google Shape;1886;p104"/>
            <p:cNvSpPr/>
            <p:nvPr/>
          </p:nvSpPr>
          <p:spPr>
            <a:xfrm>
              <a:off x="1113890" y="864100"/>
              <a:ext cx="3458068" cy="1133700"/>
            </a:xfrm>
            <a:prstGeom prst="roundRect">
              <a:avLst>
                <a:gd name="adj" fmla="val 16667"/>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charset="0"/>
                <a:cs typeface="Times New Roman" panose="02020603050405020304" charset="0"/>
              </a:endParaRPr>
            </a:p>
          </p:txBody>
        </p:sp>
        <p:sp>
          <p:nvSpPr>
            <p:cNvPr id="10" name="Google Shape;1887;p104"/>
            <p:cNvSpPr/>
            <p:nvPr/>
          </p:nvSpPr>
          <p:spPr>
            <a:xfrm>
              <a:off x="1158709" y="1518693"/>
              <a:ext cx="3463889" cy="331750"/>
            </a:xfrm>
            <a:prstGeom prst="roundRect">
              <a:avLst>
                <a:gd name="adj" fmla="val 43446"/>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a:latin typeface="Times New Roman" panose="02020603050405020304" charset="0"/>
                  <a:cs typeface="Times New Roman" panose="02020603050405020304" charset="0"/>
                </a:rPr>
                <a:t>SQLite trong lập trình Android</a:t>
              </a:r>
              <a:endParaRPr lang="vi-VN" sz="2000" b="1">
                <a:latin typeface="Times New Roman" panose="02020603050405020304" charset="0"/>
                <a:cs typeface="Times New Roman" panose="02020603050405020304" charset="0"/>
              </a:endParaRPr>
            </a:p>
          </p:txBody>
        </p:sp>
      </p:grpSp>
      <p:sp>
        <p:nvSpPr>
          <p:cNvPr id="11" name="Google Shape;1899;p104"/>
          <p:cNvSpPr txBox="1"/>
          <p:nvPr/>
        </p:nvSpPr>
        <p:spPr>
          <a:xfrm>
            <a:off x="1447707" y="3587462"/>
            <a:ext cx="2535555" cy="5270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8000"/>
              <a:buFont typeface="Montserrat" panose="00000500000000000000"/>
              <a:buNone/>
              <a:defRPr sz="5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5</a:t>
            </a:r>
            <a:endParaRPr lang="vi-VN" altLang="en-GB">
              <a:latin typeface="Times New Roman" panose="02020603050405020304" charset="0"/>
              <a:cs typeface="Times New Roman" panose="02020603050405020304" charset="0"/>
            </a:endParaRPr>
          </a:p>
        </p:txBody>
      </p:sp>
      <p:sp>
        <p:nvSpPr>
          <p:cNvPr id="15" name="Google Shape;1899;p104"/>
          <p:cNvSpPr txBox="1"/>
          <p:nvPr/>
        </p:nvSpPr>
        <p:spPr>
          <a:xfrm>
            <a:off x="4930775" y="3982085"/>
            <a:ext cx="2535555" cy="5270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8000"/>
              <a:buFont typeface="Montserrat" panose="00000500000000000000"/>
              <a:buNone/>
              <a:defRPr sz="5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ctr" rtl="0">
              <a:lnSpc>
                <a:spcPct val="100000"/>
              </a:lnSpc>
              <a:spcBef>
                <a:spcPts val="0"/>
              </a:spcBef>
              <a:spcAft>
                <a:spcPts val="0"/>
              </a:spcAft>
              <a:buClr>
                <a:schemeClr val="lt2"/>
              </a:buClr>
              <a:buSzPts val="8000"/>
              <a:buFont typeface="Montserrat Black" panose="00000A00000000000000"/>
              <a:buNone/>
              <a:defRPr sz="8000" b="0" i="0" u="none" strike="noStrike" cap="none">
                <a:solidFill>
                  <a:schemeClr val="lt2"/>
                </a:solidFill>
                <a:latin typeface="Montserrat Black" panose="00000A00000000000000"/>
                <a:ea typeface="Montserrat Black" panose="00000A00000000000000"/>
                <a:cs typeface="Montserrat Black" panose="00000A00000000000000"/>
                <a:sym typeface="Montserrat Black" panose="00000A00000000000000"/>
              </a:defRPr>
            </a:lvl9p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6</a:t>
            </a:r>
            <a:endParaRPr lang="vi-VN" alt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UPDATE() CẬP NHẬT</a:t>
            </a:r>
            <a:endParaRPr lang="vi-VN" altLang="en-GB"/>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t>3</a:t>
            </a:r>
            <a:endParaRPr lang="vi-VN" altLang="en-GB"/>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5696" y="734869"/>
            <a:ext cx="3372131" cy="755700"/>
          </a:xfrm>
        </p:spPr>
        <p:txBody>
          <a:bodyPr/>
          <a:lstStyle/>
          <a:p>
            <a:r>
              <a:rPr lang="en-US">
                <a:solidFill>
                  <a:schemeClr val="accent2">
                    <a:lumMod val="75000"/>
                  </a:schemeClr>
                </a:solidFill>
              </a:rPr>
              <a:t>update()</a:t>
            </a:r>
            <a:endParaRPr lang="en-US">
              <a:solidFill>
                <a:schemeClr val="accent2">
                  <a:lumMod val="75000"/>
                </a:schemeClr>
              </a:solidFill>
            </a:endParaRPr>
          </a:p>
        </p:txBody>
      </p:sp>
      <p:sp>
        <p:nvSpPr>
          <p:cNvPr id="6" name="Text Placeholder 5"/>
          <p:cNvSpPr>
            <a:spLocks noGrp="1"/>
          </p:cNvSpPr>
          <p:nvPr>
            <p:ph type="body" idx="1"/>
          </p:nvPr>
        </p:nvSpPr>
        <p:spPr>
          <a:xfrm>
            <a:off x="1246168" y="1490569"/>
            <a:ext cx="7388546" cy="1081181"/>
          </a:xfrm>
        </p:spPr>
        <p:txBody>
          <a:bodyPr/>
          <a:lstStyle/>
          <a:p>
            <a:pPr algn="just"/>
            <a:r>
              <a:rPr lang="vi-VN" sz="1800"/>
              <a:t>Phương thức </a:t>
            </a:r>
            <a:r>
              <a:rPr lang="vi-VN" sz="1800">
                <a:solidFill>
                  <a:schemeClr val="accent2">
                    <a:lumMod val="75000"/>
                  </a:schemeClr>
                </a:solidFill>
              </a:rPr>
              <a:t>update</a:t>
            </a:r>
            <a:r>
              <a:rPr lang="vi-VN" sz="1800"/>
              <a:t> của SQLiteDatabase để cập nhật dữ liệu trong bảng theo một điều kiện bất kỳ nào đó.</a:t>
            </a:r>
            <a:r>
              <a:rPr lang="en-US" sz="1800"/>
              <a:t> </a:t>
            </a:r>
            <a:r>
              <a:rPr lang="vi-VN" sz="1800"/>
              <a:t>Phương thức này trả về số dòng bị ảnh hưởng.</a:t>
            </a:r>
            <a:endParaRPr lang="en-US" sz="1800"/>
          </a:p>
        </p:txBody>
      </p:sp>
      <p:pic>
        <p:nvPicPr>
          <p:cNvPr id="3" name="Picture 2"/>
          <p:cNvPicPr>
            <a:picLocks noChangeAspect="1"/>
          </p:cNvPicPr>
          <p:nvPr/>
        </p:nvPicPr>
        <p:blipFill>
          <a:blip r:embed="rId1"/>
          <a:stretch>
            <a:fillRect/>
          </a:stretch>
        </p:blipFill>
        <p:spPr>
          <a:xfrm>
            <a:off x="1246168" y="2571750"/>
            <a:ext cx="7052880" cy="217346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9869" y="280187"/>
            <a:ext cx="3372131" cy="755700"/>
          </a:xfrm>
        </p:spPr>
        <p:txBody>
          <a:bodyPr/>
          <a:lstStyle/>
          <a:p>
            <a:r>
              <a:rPr lang="en-US">
                <a:solidFill>
                  <a:schemeClr val="accent2">
                    <a:lumMod val="75000"/>
                  </a:schemeClr>
                </a:solidFill>
              </a:rPr>
              <a:t>update()</a:t>
            </a:r>
            <a:endParaRPr lang="en-US">
              <a:solidFill>
                <a:schemeClr val="accent2">
                  <a:lumMod val="75000"/>
                </a:schemeClr>
              </a:solidFill>
            </a:endParaRPr>
          </a:p>
        </p:txBody>
      </p:sp>
      <p:pic>
        <p:nvPicPr>
          <p:cNvPr id="3" name="Picture 2"/>
          <p:cNvPicPr>
            <a:picLocks noChangeAspect="1"/>
          </p:cNvPicPr>
          <p:nvPr/>
        </p:nvPicPr>
        <p:blipFill>
          <a:blip r:embed="rId1"/>
          <a:stretch>
            <a:fillRect/>
          </a:stretch>
        </p:blipFill>
        <p:spPr>
          <a:xfrm>
            <a:off x="1329138" y="2689852"/>
            <a:ext cx="6694066" cy="2173461"/>
          </a:xfrm>
          <a:prstGeom prst="rect">
            <a:avLst/>
          </a:prstGeom>
        </p:spPr>
      </p:pic>
      <p:sp>
        <p:nvSpPr>
          <p:cNvPr id="4" name="Text Placeholder 3"/>
          <p:cNvSpPr>
            <a:spLocks noGrp="1"/>
          </p:cNvSpPr>
          <p:nvPr>
            <p:ph type="body" idx="1"/>
          </p:nvPr>
        </p:nvSpPr>
        <p:spPr>
          <a:xfrm>
            <a:off x="1423686" y="1153989"/>
            <a:ext cx="7164729" cy="1299659"/>
          </a:xfrm>
        </p:spPr>
        <p:txBody>
          <a:bodyPr/>
          <a:lstStyle/>
          <a:p>
            <a:pPr algn="just"/>
            <a:r>
              <a:rPr lang="vi-VN">
                <a:solidFill>
                  <a:srgbClr val="00B050"/>
                </a:solidFill>
              </a:rPr>
              <a:t>Tham số 1</a:t>
            </a:r>
            <a:r>
              <a:rPr lang="vi-VN"/>
              <a:t>: tên bảng</a:t>
            </a:r>
            <a:endParaRPr lang="vi-VN"/>
          </a:p>
          <a:p>
            <a:pPr algn="just"/>
            <a:r>
              <a:rPr lang="vi-VN">
                <a:solidFill>
                  <a:srgbClr val="00B050"/>
                </a:solidFill>
              </a:rPr>
              <a:t>Tham số 2</a:t>
            </a:r>
            <a:r>
              <a:rPr lang="vi-VN"/>
              <a:t>: đối tượng muốn chỉnh sửa (với giá trị mới)</a:t>
            </a:r>
            <a:endParaRPr lang="vi-VN"/>
          </a:p>
          <a:p>
            <a:pPr algn="just"/>
            <a:r>
              <a:rPr lang="vi-VN">
                <a:solidFill>
                  <a:srgbClr val="00B050"/>
                </a:solidFill>
              </a:rPr>
              <a:t>Tham số 3</a:t>
            </a:r>
            <a:r>
              <a:rPr lang="vi-VN"/>
              <a:t>: tập các điều kiện lọc (dùng dấu ? để tạo điều kiện lọc)</a:t>
            </a:r>
            <a:endParaRPr lang="vi-VN"/>
          </a:p>
          <a:p>
            <a:pPr algn="just"/>
            <a:r>
              <a:rPr lang="vi-VN">
                <a:solidFill>
                  <a:srgbClr val="00B050"/>
                </a:solidFill>
              </a:rPr>
              <a:t>T</a:t>
            </a:r>
            <a:r>
              <a:rPr lang="en-US">
                <a:solidFill>
                  <a:srgbClr val="00B050"/>
                </a:solidFill>
              </a:rPr>
              <a:t>h</a:t>
            </a:r>
            <a:r>
              <a:rPr lang="vi-VN">
                <a:solidFill>
                  <a:srgbClr val="00B050"/>
                </a:solidFill>
              </a:rPr>
              <a:t>am số 4</a:t>
            </a:r>
            <a:r>
              <a:rPr lang="vi-VN"/>
              <a:t>: tập các giá trị ủa điều kiện lọc (lấy theo đúng thứ tự)</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DELETE() XÓA</a:t>
            </a:r>
            <a:endParaRPr lang="vi-VN" altLang="en-GB"/>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t>4</a:t>
            </a:r>
            <a:endParaRPr lang="vi-VN" altLang="en-GB"/>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4202" y="734869"/>
            <a:ext cx="3372131" cy="755700"/>
          </a:xfrm>
        </p:spPr>
        <p:txBody>
          <a:bodyPr/>
          <a:lstStyle/>
          <a:p>
            <a:r>
              <a:rPr lang="en-US">
                <a:solidFill>
                  <a:schemeClr val="accent2">
                    <a:lumMod val="75000"/>
                  </a:schemeClr>
                </a:solidFill>
              </a:rPr>
              <a:t>delete()</a:t>
            </a:r>
            <a:endParaRPr lang="en-US">
              <a:solidFill>
                <a:schemeClr val="accent2">
                  <a:lumMod val="75000"/>
                </a:schemeClr>
              </a:solidFill>
            </a:endParaRPr>
          </a:p>
        </p:txBody>
      </p:sp>
      <p:sp>
        <p:nvSpPr>
          <p:cNvPr id="6" name="Text Placeholder 5"/>
          <p:cNvSpPr>
            <a:spLocks noGrp="1"/>
          </p:cNvSpPr>
          <p:nvPr>
            <p:ph type="body" idx="1"/>
          </p:nvPr>
        </p:nvSpPr>
        <p:spPr>
          <a:xfrm>
            <a:off x="1246168" y="1490569"/>
            <a:ext cx="7388546" cy="1426251"/>
          </a:xfrm>
        </p:spPr>
        <p:txBody>
          <a:bodyPr/>
          <a:lstStyle/>
          <a:p>
            <a:pPr algn="just"/>
            <a:r>
              <a:rPr lang="vi-VN" sz="1800"/>
              <a:t>Chúng ta sử dụng phương thức </a:t>
            </a:r>
            <a:r>
              <a:rPr lang="vi-VN" sz="1800">
                <a:solidFill>
                  <a:srgbClr val="00B050"/>
                </a:solidFill>
              </a:rPr>
              <a:t>delete</a:t>
            </a:r>
            <a:r>
              <a:rPr lang="vi-VN" sz="1800"/>
              <a:t> của </a:t>
            </a:r>
            <a:r>
              <a:rPr lang="vi-VN" sz="1800">
                <a:solidFill>
                  <a:schemeClr val="accent2">
                    <a:lumMod val="50000"/>
                  </a:schemeClr>
                </a:solidFill>
              </a:rPr>
              <a:t>SQLiteDatabase </a:t>
            </a:r>
            <a:r>
              <a:rPr lang="vi-VN" sz="1800"/>
              <a:t>để xóa dữ liệu của một hoặc một số record trong bảng theo một điều kiện bất kỳ</a:t>
            </a:r>
            <a:r>
              <a:rPr lang="en-US" sz="1800"/>
              <a:t> </a:t>
            </a:r>
            <a:r>
              <a:rPr lang="vi-VN" sz="1800"/>
              <a:t>nào đó. Phương thức này trả về số dòng bị ảnh hưởng. Muốn xóa toàn bộ dữ liệu trong bảng thì ta truyền null vào 2 đối số cuối</a:t>
            </a:r>
            <a:endParaRPr lang="en-US" sz="1800"/>
          </a:p>
        </p:txBody>
      </p:sp>
      <p:pic>
        <p:nvPicPr>
          <p:cNvPr id="4" name="Picture 3"/>
          <p:cNvPicPr>
            <a:picLocks noChangeAspect="1"/>
          </p:cNvPicPr>
          <p:nvPr/>
        </p:nvPicPr>
        <p:blipFill>
          <a:blip r:embed="rId1"/>
          <a:stretch>
            <a:fillRect/>
          </a:stretch>
        </p:blipFill>
        <p:spPr>
          <a:xfrm>
            <a:off x="1155550" y="3194073"/>
            <a:ext cx="7569782" cy="15862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4202" y="734869"/>
            <a:ext cx="3372131" cy="755700"/>
          </a:xfrm>
        </p:spPr>
        <p:txBody>
          <a:bodyPr/>
          <a:lstStyle/>
          <a:p>
            <a:r>
              <a:rPr lang="en-US">
                <a:solidFill>
                  <a:schemeClr val="accent2">
                    <a:lumMod val="75000"/>
                  </a:schemeClr>
                </a:solidFill>
              </a:rPr>
              <a:t>delete()</a:t>
            </a:r>
            <a:endParaRPr lang="en-US">
              <a:solidFill>
                <a:schemeClr val="accent2">
                  <a:lumMod val="75000"/>
                </a:schemeClr>
              </a:solidFill>
            </a:endParaRPr>
          </a:p>
        </p:txBody>
      </p:sp>
      <p:sp>
        <p:nvSpPr>
          <p:cNvPr id="6" name="Text Placeholder 5"/>
          <p:cNvSpPr>
            <a:spLocks noGrp="1"/>
          </p:cNvSpPr>
          <p:nvPr>
            <p:ph type="body" idx="1"/>
          </p:nvPr>
        </p:nvSpPr>
        <p:spPr>
          <a:xfrm>
            <a:off x="1246168" y="1542655"/>
            <a:ext cx="7388546" cy="1081181"/>
          </a:xfrm>
        </p:spPr>
        <p:txBody>
          <a:bodyPr/>
          <a:lstStyle/>
          <a:p>
            <a:pPr algn="just"/>
            <a:r>
              <a:rPr lang="vi-VN" sz="1800">
                <a:solidFill>
                  <a:srgbClr val="00B050"/>
                </a:solidFill>
              </a:rPr>
              <a:t>Tham số 1</a:t>
            </a:r>
            <a:r>
              <a:rPr lang="vi-VN" sz="1800"/>
              <a:t>: tên bảng</a:t>
            </a:r>
            <a:endParaRPr lang="vi-VN" sz="1800"/>
          </a:p>
          <a:p>
            <a:pPr algn="just"/>
            <a:r>
              <a:rPr lang="vi-VN" sz="1800">
                <a:solidFill>
                  <a:srgbClr val="00B050"/>
                </a:solidFill>
              </a:rPr>
              <a:t>Tham số 2</a:t>
            </a:r>
            <a:r>
              <a:rPr lang="vi-VN" sz="1800"/>
              <a:t>: tập điều kiện lọc</a:t>
            </a:r>
            <a:endParaRPr lang="vi-VN" sz="1800"/>
          </a:p>
          <a:p>
            <a:pPr algn="just"/>
            <a:r>
              <a:rPr lang="vi-VN" sz="1800">
                <a:solidFill>
                  <a:srgbClr val="00B050"/>
                </a:solidFill>
              </a:rPr>
              <a:t>Tham số 3</a:t>
            </a:r>
            <a:r>
              <a:rPr lang="vi-VN" sz="1800"/>
              <a:t>: tập các giá </a:t>
            </a:r>
            <a:r>
              <a:rPr lang="en-US" sz="1800"/>
              <a:t>t</a:t>
            </a:r>
            <a:r>
              <a:rPr lang="vi-VN" sz="1800"/>
              <a:t>rị của điều kiện lọc</a:t>
            </a:r>
            <a:endParaRPr lang="en-US" sz="1800"/>
          </a:p>
        </p:txBody>
      </p:sp>
      <p:pic>
        <p:nvPicPr>
          <p:cNvPr id="4" name="Picture 3"/>
          <p:cNvPicPr>
            <a:picLocks noChangeAspect="1"/>
          </p:cNvPicPr>
          <p:nvPr/>
        </p:nvPicPr>
        <p:blipFill>
          <a:blip r:embed="rId1"/>
          <a:stretch>
            <a:fillRect/>
          </a:stretch>
        </p:blipFill>
        <p:spPr>
          <a:xfrm>
            <a:off x="1064932" y="2675922"/>
            <a:ext cx="7569782" cy="15862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TRUY VẤN</a:t>
            </a:r>
            <a:endParaRPr lang="vi-VN" altLang="en-GB"/>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t>5</a:t>
            </a:r>
            <a:endParaRPr lang="vi-VN" altLang="en-GB"/>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256" y="414771"/>
            <a:ext cx="7569782" cy="755700"/>
          </a:xfrm>
        </p:spPr>
        <p:txBody>
          <a:bodyPr/>
          <a:lstStyle/>
          <a:p>
            <a:r>
              <a:rPr lang="en-US">
                <a:solidFill>
                  <a:schemeClr val="accent2">
                    <a:lumMod val="75000"/>
                  </a:schemeClr>
                </a:solidFill>
              </a:rPr>
              <a:t>execSQL(String sql)</a:t>
            </a:r>
            <a:endParaRPr lang="en-US">
              <a:solidFill>
                <a:schemeClr val="accent2">
                  <a:lumMod val="75000"/>
                </a:schemeClr>
              </a:solidFill>
            </a:endParaRPr>
          </a:p>
        </p:txBody>
      </p:sp>
      <p:sp>
        <p:nvSpPr>
          <p:cNvPr id="6" name="Text Placeholder 5"/>
          <p:cNvSpPr>
            <a:spLocks noGrp="1"/>
          </p:cNvSpPr>
          <p:nvPr>
            <p:ph type="body" idx="1"/>
          </p:nvPr>
        </p:nvSpPr>
        <p:spPr>
          <a:xfrm>
            <a:off x="1265601" y="1170471"/>
            <a:ext cx="7388546" cy="1426251"/>
          </a:xfrm>
        </p:spPr>
        <p:txBody>
          <a:bodyPr/>
          <a:lstStyle/>
          <a:p>
            <a:pPr algn="just"/>
            <a:r>
              <a:rPr lang="vi-VN" sz="1800"/>
              <a:t>Phương thức này dùng để thực thi một câu lệnh SQL trực tiếp. Phương pháp exeSQL không chỉ thêm dữ liệu, nhưng cũng được sử dụng để cập nhật hoặc sửa đổi dữ liệu đã tồn tại trong cơ sở dữ liệu bằng cách sử dụng tham số ràng buộc</a:t>
            </a:r>
            <a:endParaRPr lang="en-US" sz="1800"/>
          </a:p>
        </p:txBody>
      </p:sp>
      <p:pic>
        <p:nvPicPr>
          <p:cNvPr id="7" name="Picture 6"/>
          <p:cNvPicPr>
            <a:picLocks noChangeAspect="1"/>
          </p:cNvPicPr>
          <p:nvPr/>
        </p:nvPicPr>
        <p:blipFill>
          <a:blip r:embed="rId1"/>
          <a:stretch>
            <a:fillRect/>
          </a:stretch>
        </p:blipFill>
        <p:spPr>
          <a:xfrm>
            <a:off x="914400" y="2731579"/>
            <a:ext cx="7315200" cy="20383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255" y="785161"/>
            <a:ext cx="8256891" cy="1511402"/>
          </a:xfrm>
        </p:spPr>
        <p:txBody>
          <a:bodyPr/>
          <a:lstStyle/>
          <a:p>
            <a:pPr algn="just"/>
            <a:r>
              <a:rPr lang="en-US" sz="2800">
                <a:solidFill>
                  <a:schemeClr val="accent2">
                    <a:lumMod val="75000"/>
                  </a:schemeClr>
                </a:solidFill>
              </a:rPr>
              <a:t>public Cursor query (</a:t>
            </a:r>
            <a:r>
              <a:rPr lang="en-US" sz="2400">
                <a:solidFill>
                  <a:schemeClr val="accent2">
                    <a:lumMod val="50000"/>
                  </a:schemeClr>
                </a:solidFill>
              </a:rPr>
              <a:t>String table, String[] columns, String selection, String[] selectionArgs, String groupBy, String having, String orderBy</a:t>
            </a:r>
            <a:r>
              <a:rPr lang="en-US" sz="2800">
                <a:solidFill>
                  <a:schemeClr val="accent2">
                    <a:lumMod val="75000"/>
                  </a:schemeClr>
                </a:solidFill>
              </a:rPr>
              <a:t>)</a:t>
            </a:r>
            <a:endParaRPr lang="en-US" sz="2800">
              <a:solidFill>
                <a:schemeClr val="accent2">
                  <a:lumMod val="75000"/>
                </a:schemeClr>
              </a:solidFill>
            </a:endParaRPr>
          </a:p>
        </p:txBody>
      </p:sp>
      <p:sp>
        <p:nvSpPr>
          <p:cNvPr id="6" name="Text Placeholder 5"/>
          <p:cNvSpPr>
            <a:spLocks noGrp="1"/>
          </p:cNvSpPr>
          <p:nvPr>
            <p:ph type="body" idx="1"/>
          </p:nvPr>
        </p:nvSpPr>
        <p:spPr>
          <a:xfrm>
            <a:off x="2233913" y="2278189"/>
            <a:ext cx="6651726" cy="1119065"/>
          </a:xfrm>
        </p:spPr>
        <p:txBody>
          <a:bodyPr/>
          <a:lstStyle/>
          <a:p>
            <a:pPr algn="just"/>
            <a:r>
              <a:rPr lang="vi-VN" sz="2000"/>
              <a:t>Phương thứ này sử dụng để truy vấn dữ liệu trong bảng. Là thao tác phức tạp nhất trong truy suất SQLite.</a:t>
            </a:r>
            <a:endParaRPr lang="en-US" sz="2000"/>
          </a:p>
        </p:txBody>
      </p:sp>
      <p:pic>
        <p:nvPicPr>
          <p:cNvPr id="3" name="Picture 2"/>
          <p:cNvPicPr>
            <a:picLocks noChangeAspect="1"/>
          </p:cNvPicPr>
          <p:nvPr/>
        </p:nvPicPr>
        <p:blipFill>
          <a:blip r:embed="rId1"/>
          <a:stretch>
            <a:fillRect/>
          </a:stretch>
        </p:blipFill>
        <p:spPr>
          <a:xfrm>
            <a:off x="397255" y="3515478"/>
            <a:ext cx="8594287" cy="130206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07671" y="222267"/>
          <a:ext cx="7928658" cy="4698965"/>
        </p:xfrm>
        <a:graphic>
          <a:graphicData uri="http://schemas.openxmlformats.org/drawingml/2006/table">
            <a:tbl>
              <a:tblPr firstRow="1" bandRow="1">
                <a:tableStyleId>{073A0DAA-6AF3-43AB-8588-CEC1D06C72B9}</a:tableStyleId>
              </a:tblPr>
              <a:tblGrid>
                <a:gridCol w="1479227"/>
                <a:gridCol w="6449431"/>
              </a:tblGrid>
              <a:tr h="517975">
                <a:tc>
                  <a:txBody>
                    <a:bodyPr/>
                    <a:lstStyle/>
                    <a:p>
                      <a:r>
                        <a:rPr lang="en-US" sz="1600">
                          <a:solidFill>
                            <a:schemeClr val="accent2">
                              <a:lumMod val="50000"/>
                            </a:schemeClr>
                          </a:solidFill>
                        </a:rPr>
                        <a:t>Tham số</a:t>
                      </a:r>
                      <a:endParaRPr lang="en-US" sz="1600">
                        <a:solidFill>
                          <a:schemeClr val="accent2">
                            <a:lumMod val="50000"/>
                          </a:schemeClr>
                        </a:solidFill>
                      </a:endParaRPr>
                    </a:p>
                  </a:txBody>
                  <a:tcPr/>
                </a:tc>
                <a:tc>
                  <a:txBody>
                    <a:bodyPr/>
                    <a:lstStyle/>
                    <a:p>
                      <a:r>
                        <a:rPr lang="en-US" sz="1600">
                          <a:solidFill>
                            <a:schemeClr val="accent2">
                              <a:lumMod val="50000"/>
                            </a:schemeClr>
                          </a:solidFill>
                        </a:rPr>
                        <a:t>Giải thích</a:t>
                      </a:r>
                      <a:endParaRPr lang="en-US" sz="1600">
                        <a:solidFill>
                          <a:schemeClr val="accent2">
                            <a:lumMod val="50000"/>
                          </a:schemeClr>
                        </a:solidFill>
                      </a:endParaRPr>
                    </a:p>
                  </a:txBody>
                  <a:tcPr/>
                </a:tc>
              </a:tr>
              <a:tr h="517975">
                <a:tc>
                  <a:txBody>
                    <a:bodyPr/>
                    <a:lstStyle/>
                    <a:p>
                      <a:r>
                        <a:rPr lang="en-US" sz="1600">
                          <a:solidFill>
                            <a:schemeClr val="bg1"/>
                          </a:solidFill>
                        </a:rPr>
                        <a:t>table</a:t>
                      </a:r>
                      <a:endParaRPr lang="en-US" sz="1600">
                        <a:solidFill>
                          <a:schemeClr val="bg1"/>
                        </a:solidFill>
                      </a:endParaRPr>
                    </a:p>
                  </a:txBody>
                  <a:tcPr/>
                </a:tc>
                <a:tc>
                  <a:txBody>
                    <a:bodyPr/>
                    <a:lstStyle/>
                    <a:p>
                      <a:r>
                        <a:rPr lang="en-US" sz="1600">
                          <a:solidFill>
                            <a:schemeClr val="bg1"/>
                          </a:solidFill>
                        </a:rPr>
                        <a:t>Tên bảng cần truy vấn</a:t>
                      </a:r>
                      <a:endParaRPr lang="en-US" sz="1600">
                        <a:solidFill>
                          <a:schemeClr val="bg1"/>
                        </a:solidFill>
                      </a:endParaRPr>
                    </a:p>
                  </a:txBody>
                  <a:tcPr/>
                </a:tc>
              </a:tr>
              <a:tr h="580153">
                <a:tc>
                  <a:txBody>
                    <a:bodyPr/>
                    <a:lstStyle/>
                    <a:p>
                      <a:r>
                        <a:rPr lang="en-US" sz="1600">
                          <a:solidFill>
                            <a:schemeClr val="bg1"/>
                          </a:solidFill>
                        </a:rPr>
                        <a:t>columns</a:t>
                      </a:r>
                      <a:endParaRPr lang="en-US" sz="1600">
                        <a:solidFill>
                          <a:schemeClr val="bg1"/>
                        </a:solidFill>
                      </a:endParaRPr>
                    </a:p>
                  </a:txBody>
                  <a:tcPr/>
                </a:tc>
                <a:tc>
                  <a:txBody>
                    <a:bodyPr/>
                    <a:lstStyle/>
                    <a:p>
                      <a:r>
                        <a:rPr lang="en-US" sz="1600">
                          <a:solidFill>
                            <a:schemeClr val="bg1"/>
                          </a:solidFill>
                        </a:rPr>
                        <a:t>Danh sách các cột cần truy vấn, nếu tham số null là lấy tất cả các cột</a:t>
                      </a:r>
                      <a:endParaRPr lang="en-US" sz="1600">
                        <a:solidFill>
                          <a:schemeClr val="bg1"/>
                        </a:solidFill>
                      </a:endParaRPr>
                    </a:p>
                  </a:txBody>
                  <a:tcPr/>
                </a:tc>
              </a:tr>
              <a:tr h="580153">
                <a:tc>
                  <a:txBody>
                    <a:bodyPr/>
                    <a:lstStyle/>
                    <a:p>
                      <a:r>
                        <a:rPr lang="en-US" sz="1600">
                          <a:solidFill>
                            <a:schemeClr val="bg1"/>
                          </a:solidFill>
                        </a:rPr>
                        <a:t>selection</a:t>
                      </a:r>
                      <a:endParaRPr lang="en-US" sz="1600">
                        <a:solidFill>
                          <a:schemeClr val="bg1"/>
                        </a:solidFill>
                      </a:endParaRPr>
                    </a:p>
                  </a:txBody>
                  <a:tcPr/>
                </a:tc>
                <a:tc>
                  <a:txBody>
                    <a:bodyPr/>
                    <a:lstStyle/>
                    <a:p>
                      <a:r>
                        <a:rPr lang="vi-VN" sz="1600">
                          <a:solidFill>
                            <a:schemeClr val="bg1"/>
                          </a:solidFill>
                        </a:rPr>
                        <a:t>Lọc điều kiện, giống như mệnh đề WHERE của SQL. Nếu truyền giá trị là null sẽ lấy tất cả dữ liệu. các truyền tên cột = ? ví dụ: Id=?.</a:t>
                      </a:r>
                      <a:endParaRPr lang="en-US" sz="1600">
                        <a:solidFill>
                          <a:schemeClr val="bg1"/>
                        </a:solidFill>
                      </a:endParaRPr>
                    </a:p>
                  </a:txBody>
                  <a:tcPr/>
                </a:tc>
              </a:tr>
              <a:tr h="517975">
                <a:tc>
                  <a:txBody>
                    <a:bodyPr/>
                    <a:lstStyle/>
                    <a:p>
                      <a:r>
                        <a:rPr lang="en-US" sz="1600">
                          <a:solidFill>
                            <a:schemeClr val="bg1"/>
                          </a:solidFill>
                        </a:rPr>
                        <a:t>selectionArgs</a:t>
                      </a:r>
                      <a:endParaRPr lang="en-US" sz="1600">
                        <a:solidFill>
                          <a:schemeClr val="bg1"/>
                        </a:solidFill>
                      </a:endParaRPr>
                    </a:p>
                  </a:txBody>
                  <a:tcPr/>
                </a:tc>
                <a:tc>
                  <a:txBody>
                    <a:bodyPr/>
                    <a:lstStyle/>
                    <a:p>
                      <a:r>
                        <a:rPr lang="en-US" sz="1600">
                          <a:solidFill>
                            <a:schemeClr val="bg1"/>
                          </a:solidFill>
                        </a:rPr>
                        <a:t>Giá trị cần lọc ở tham số selection.</a:t>
                      </a:r>
                      <a:endParaRPr lang="en-US" sz="1600">
                        <a:solidFill>
                          <a:schemeClr val="bg1"/>
                        </a:solidFill>
                      </a:endParaRPr>
                    </a:p>
                  </a:txBody>
                  <a:tcPr/>
                </a:tc>
              </a:tr>
              <a:tr h="580153">
                <a:tc>
                  <a:txBody>
                    <a:bodyPr/>
                    <a:lstStyle/>
                    <a:p>
                      <a:r>
                        <a:rPr lang="en-US" sz="1600">
                          <a:solidFill>
                            <a:schemeClr val="bg1"/>
                          </a:solidFill>
                        </a:rPr>
                        <a:t>groupBy</a:t>
                      </a:r>
                      <a:endParaRPr lang="en-US" sz="1600">
                        <a:solidFill>
                          <a:schemeClr val="bg1"/>
                        </a:solidFill>
                      </a:endParaRPr>
                    </a:p>
                  </a:txBody>
                  <a:tcPr/>
                </a:tc>
                <a:tc>
                  <a:txBody>
                    <a:bodyPr/>
                    <a:lstStyle/>
                    <a:p>
                      <a:r>
                        <a:rPr lang="en-US" sz="1600">
                          <a:solidFill>
                            <a:schemeClr val="bg1"/>
                          </a:solidFill>
                        </a:rPr>
                        <a:t>Nhóm các dòng giống nhau, giống mệnh đề GROUP BY của SQL . Truyền giá trị null sẽ không nhóm.</a:t>
                      </a:r>
                      <a:endParaRPr lang="en-US" sz="1600">
                        <a:solidFill>
                          <a:schemeClr val="bg1"/>
                        </a:solidFill>
                      </a:endParaRPr>
                    </a:p>
                  </a:txBody>
                  <a:tcPr/>
                </a:tc>
              </a:tr>
              <a:tr h="580153">
                <a:tc>
                  <a:txBody>
                    <a:bodyPr/>
                    <a:lstStyle/>
                    <a:p>
                      <a:r>
                        <a:rPr lang="en-US" sz="1600">
                          <a:solidFill>
                            <a:schemeClr val="bg1"/>
                          </a:solidFill>
                        </a:rPr>
                        <a:t>having</a:t>
                      </a:r>
                      <a:endParaRPr lang="en-US" sz="1600">
                        <a:solidFill>
                          <a:schemeClr val="bg1"/>
                        </a:solidFill>
                      </a:endParaRPr>
                    </a:p>
                  </a:txBody>
                  <a:tcPr/>
                </a:tc>
                <a:tc>
                  <a:txBody>
                    <a:bodyPr/>
                    <a:lstStyle/>
                    <a:p>
                      <a:r>
                        <a:rPr lang="en-US" sz="1600">
                          <a:solidFill>
                            <a:schemeClr val="bg1"/>
                          </a:solidFill>
                        </a:rPr>
                        <a:t>Cho phép lọc nhóm kết quả nào sẽ xuất hiện trong kết quả cuối cùng của bảng ghi</a:t>
                      </a:r>
                      <a:endParaRPr lang="en-US" sz="1600">
                        <a:solidFill>
                          <a:schemeClr val="bg1"/>
                        </a:solidFill>
                      </a:endParaRPr>
                    </a:p>
                  </a:txBody>
                  <a:tcPr/>
                </a:tc>
              </a:tr>
              <a:tr h="824428">
                <a:tc>
                  <a:txBody>
                    <a:bodyPr/>
                    <a:lstStyle/>
                    <a:p>
                      <a:r>
                        <a:rPr lang="en-US" sz="1600">
                          <a:solidFill>
                            <a:schemeClr val="bg1"/>
                          </a:solidFill>
                        </a:rPr>
                        <a:t>orderBy</a:t>
                      </a:r>
                      <a:endParaRPr lang="en-US" sz="1600">
                        <a:solidFill>
                          <a:schemeClr val="bg1"/>
                        </a:solidFill>
                      </a:endParaRPr>
                    </a:p>
                  </a:txBody>
                  <a:tcPr/>
                </a:tc>
                <a:tc>
                  <a:txBody>
                    <a:bodyPr/>
                    <a:lstStyle/>
                    <a:p>
                      <a:r>
                        <a:rPr lang="en-US" sz="1600">
                          <a:solidFill>
                            <a:schemeClr val="bg1"/>
                          </a:solidFill>
                        </a:rPr>
                        <a:t>Sắp xếp các dòng dữ liệu, giống mệnh đề ORDER BY trong SQL. Nếu truyền giá trị null sẽ sắp xếp mặc định, có thể là không sắp xếp.</a:t>
                      </a:r>
                      <a:endParaRPr lang="en-US" sz="1600">
                        <a:solidFill>
                          <a:schemeClr val="bg1"/>
                        </a:solidFill>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latin typeface="Times New Roman" panose="02020603050405020304" charset="0"/>
                <a:cs typeface="Times New Roman" panose="02020603050405020304" charset="0"/>
              </a:rPr>
              <a:t>Khái niệm SQLite </a:t>
            </a:r>
            <a:endParaRPr lang="vi-VN" altLang="en-GB">
              <a:latin typeface="Times New Roman" panose="02020603050405020304" charset="0"/>
              <a:cs typeface="Times New Roman" panose="02020603050405020304" charset="0"/>
            </a:endParaRPr>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01</a:t>
            </a:r>
            <a:endParaRPr lang="en-GB">
              <a:latin typeface="Times New Roman" panose="02020603050405020304" charset="0"/>
              <a:cs typeface="Times New Roman" panose="02020603050405020304" charset="0"/>
            </a:endParaRPr>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Demo </a:t>
            </a:r>
            <a:endParaRPr lang="vi-VN" altLang="en-GB"/>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6</a:t>
            </a:r>
            <a:endParaRPr lang="vi-VN" altLang="en-GB"/>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grpSp>
        <p:nvGrpSpPr>
          <p:cNvPr id="1404" name="Google Shape;1404;p91"/>
          <p:cNvGrpSpPr/>
          <p:nvPr/>
        </p:nvGrpSpPr>
        <p:grpSpPr>
          <a:xfrm>
            <a:off x="6187158" y="1820945"/>
            <a:ext cx="2863019" cy="2707636"/>
            <a:chOff x="4474850" y="1409325"/>
            <a:chExt cx="2863019" cy="2707636"/>
          </a:xfrm>
        </p:grpSpPr>
        <p:sp>
          <p:nvSpPr>
            <p:cNvPr id="1405" name="Google Shape;1405;p91"/>
            <p:cNvSpPr/>
            <p:nvPr/>
          </p:nvSpPr>
          <p:spPr>
            <a:xfrm>
              <a:off x="4474850" y="1409325"/>
              <a:ext cx="2859900" cy="2707500"/>
            </a:xfrm>
            <a:prstGeom prst="roundRect">
              <a:avLst>
                <a:gd name="adj" fmla="val 4850"/>
              </a:avLst>
            </a:prstGeom>
            <a:gradFill>
              <a:gsLst>
                <a:gs pos="0">
                  <a:schemeClr val="accent2"/>
                </a:gs>
                <a:gs pos="100000">
                  <a:schemeClr val="accent6"/>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91"/>
            <p:cNvSpPr/>
            <p:nvPr/>
          </p:nvSpPr>
          <p:spPr>
            <a:xfrm>
              <a:off x="5452870"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91"/>
            <p:cNvSpPr/>
            <p:nvPr/>
          </p:nvSpPr>
          <p:spPr>
            <a:xfrm>
              <a:off x="6378162"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91"/>
            <p:cNvSpPr/>
            <p:nvPr/>
          </p:nvSpPr>
          <p:spPr>
            <a:xfrm>
              <a:off x="5452100" y="2016250"/>
              <a:ext cx="1764900" cy="1457100"/>
            </a:xfrm>
            <a:prstGeom prst="rect">
              <a:avLst/>
            </a:prstGeom>
            <a:solidFill>
              <a:schemeClr val="dk1"/>
            </a:solidFill>
            <a:ln w="95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91"/>
            <p:cNvSpPr/>
            <p:nvPr/>
          </p:nvSpPr>
          <p:spPr>
            <a:xfrm>
              <a:off x="4475739" y="1675816"/>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91"/>
            <p:cNvSpPr/>
            <p:nvPr/>
          </p:nvSpPr>
          <p:spPr>
            <a:xfrm>
              <a:off x="4475739" y="1939429"/>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91"/>
            <p:cNvSpPr/>
            <p:nvPr/>
          </p:nvSpPr>
          <p:spPr>
            <a:xfrm>
              <a:off x="4597962" y="1521103"/>
              <a:ext cx="49706" cy="47821"/>
            </a:xfrm>
            <a:custGeom>
              <a:avLst/>
              <a:gdLst/>
              <a:ahLst/>
              <a:cxnLst/>
              <a:rect l="l" t="t" r="r" b="b"/>
              <a:pathLst>
                <a:path w="791" h="761" fill="none" extrusionOk="0">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91"/>
            <p:cNvSpPr/>
            <p:nvPr/>
          </p:nvSpPr>
          <p:spPr>
            <a:xfrm>
              <a:off x="4704916" y="1521103"/>
              <a:ext cx="49706" cy="47821"/>
            </a:xfrm>
            <a:custGeom>
              <a:avLst/>
              <a:gdLst/>
              <a:ahLst/>
              <a:cxnLst/>
              <a:rect l="l" t="t" r="r" b="b"/>
              <a:pathLst>
                <a:path w="791" h="761" fill="none" extrusionOk="0">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91"/>
            <p:cNvSpPr/>
            <p:nvPr/>
          </p:nvSpPr>
          <p:spPr>
            <a:xfrm>
              <a:off x="4813818" y="1521103"/>
              <a:ext cx="47821" cy="47821"/>
            </a:xfrm>
            <a:custGeom>
              <a:avLst/>
              <a:gdLst/>
              <a:ahLst/>
              <a:cxnLst/>
              <a:rect l="l" t="t" r="r" b="b"/>
              <a:pathLst>
                <a:path w="761" h="761" fill="none" extrusionOk="0">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91"/>
            <p:cNvSpPr/>
            <p:nvPr/>
          </p:nvSpPr>
          <p:spPr>
            <a:xfrm>
              <a:off x="4603681" y="1807654"/>
              <a:ext cx="340090" cy="63"/>
            </a:xfrm>
            <a:custGeom>
              <a:avLst/>
              <a:gdLst/>
              <a:ahLst/>
              <a:cxnLst/>
              <a:rect l="l" t="t" r="r" b="b"/>
              <a:pathLst>
                <a:path w="5412" h="1" fill="none" extrusionOk="0">
                  <a:moveTo>
                    <a:pt x="1"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91"/>
            <p:cNvSpPr/>
            <p:nvPr/>
          </p:nvSpPr>
          <p:spPr>
            <a:xfrm>
              <a:off x="5117523"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91"/>
            <p:cNvSpPr/>
            <p:nvPr/>
          </p:nvSpPr>
          <p:spPr>
            <a:xfrm>
              <a:off x="5629418"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91"/>
            <p:cNvSpPr/>
            <p:nvPr/>
          </p:nvSpPr>
          <p:spPr>
            <a:xfrm>
              <a:off x="6141313" y="1807654"/>
              <a:ext cx="340027" cy="63"/>
            </a:xfrm>
            <a:custGeom>
              <a:avLst/>
              <a:gdLst/>
              <a:ahLst/>
              <a:cxnLst/>
              <a:rect l="l" t="t" r="r" b="b"/>
              <a:pathLst>
                <a:path w="5411" h="1" fill="none" extrusionOk="0">
                  <a:moveTo>
                    <a:pt x="0"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91"/>
            <p:cNvSpPr/>
            <p:nvPr/>
          </p:nvSpPr>
          <p:spPr>
            <a:xfrm>
              <a:off x="5377304" y="1939429"/>
              <a:ext cx="0" cy="2177532"/>
            </a:xfrm>
            <a:custGeom>
              <a:avLst/>
              <a:gdLst/>
              <a:ahLst/>
              <a:cxnLst/>
              <a:rect l="l" t="t" r="r" b="b"/>
              <a:pathLst>
                <a:path h="34652" fill="none" extrusionOk="0">
                  <a:moveTo>
                    <a:pt x="0" y="1"/>
                  </a:moveTo>
                  <a:lnTo>
                    <a:pt x="0" y="3465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91"/>
            <p:cNvSpPr/>
            <p:nvPr/>
          </p:nvSpPr>
          <p:spPr>
            <a:xfrm>
              <a:off x="4475739" y="2327152"/>
              <a:ext cx="901565" cy="63"/>
            </a:xfrm>
            <a:custGeom>
              <a:avLst/>
              <a:gdLst/>
              <a:ahLst/>
              <a:cxnLst/>
              <a:rect l="l" t="t" r="r" b="b"/>
              <a:pathLst>
                <a:path w="14347" h="1" fill="none" extrusionOk="0">
                  <a:moveTo>
                    <a:pt x="0" y="1"/>
                  </a:moveTo>
                  <a:lnTo>
                    <a:pt x="1434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91"/>
            <p:cNvSpPr/>
            <p:nvPr/>
          </p:nvSpPr>
          <p:spPr>
            <a:xfrm>
              <a:off x="4475739" y="271493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91"/>
            <p:cNvSpPr/>
            <p:nvPr/>
          </p:nvSpPr>
          <p:spPr>
            <a:xfrm>
              <a:off x="4475739" y="3100775"/>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91"/>
            <p:cNvSpPr/>
            <p:nvPr/>
          </p:nvSpPr>
          <p:spPr>
            <a:xfrm>
              <a:off x="4475739" y="348849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91"/>
            <p:cNvSpPr/>
            <p:nvPr/>
          </p:nvSpPr>
          <p:spPr>
            <a:xfrm>
              <a:off x="4475739" y="3874336"/>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91"/>
            <p:cNvSpPr/>
            <p:nvPr/>
          </p:nvSpPr>
          <p:spPr>
            <a:xfrm>
              <a:off x="4808099" y="2101808"/>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91"/>
            <p:cNvSpPr/>
            <p:nvPr/>
          </p:nvSpPr>
          <p:spPr>
            <a:xfrm>
              <a:off x="4808099" y="2164836"/>
              <a:ext cx="362964" cy="63"/>
            </a:xfrm>
            <a:custGeom>
              <a:avLst/>
              <a:gdLst/>
              <a:ahLst/>
              <a:cxnLst/>
              <a:rect l="l" t="t" r="r" b="b"/>
              <a:pathLst>
                <a:path w="5776" h="1" fill="none" extrusionOk="0">
                  <a:moveTo>
                    <a:pt x="0" y="0"/>
                  </a:moveTo>
                  <a:lnTo>
                    <a:pt x="577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91"/>
            <p:cNvSpPr/>
            <p:nvPr/>
          </p:nvSpPr>
          <p:spPr>
            <a:xfrm>
              <a:off x="4808099" y="2489531"/>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91"/>
            <p:cNvSpPr/>
            <p:nvPr/>
          </p:nvSpPr>
          <p:spPr>
            <a:xfrm>
              <a:off x="4808099" y="2552559"/>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91"/>
            <p:cNvSpPr/>
            <p:nvPr/>
          </p:nvSpPr>
          <p:spPr>
            <a:xfrm>
              <a:off x="4808099" y="2877253"/>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91"/>
            <p:cNvSpPr/>
            <p:nvPr/>
          </p:nvSpPr>
          <p:spPr>
            <a:xfrm>
              <a:off x="4808099" y="2938397"/>
              <a:ext cx="301821" cy="63"/>
            </a:xfrm>
            <a:custGeom>
              <a:avLst/>
              <a:gdLst/>
              <a:ahLst/>
              <a:cxnLst/>
              <a:rect l="l" t="t" r="r" b="b"/>
              <a:pathLst>
                <a:path w="4803" h="1" fill="none" extrusionOk="0">
                  <a:moveTo>
                    <a:pt x="0" y="0"/>
                  </a:moveTo>
                  <a:lnTo>
                    <a:pt x="480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91"/>
            <p:cNvSpPr/>
            <p:nvPr/>
          </p:nvSpPr>
          <p:spPr>
            <a:xfrm>
              <a:off x="4808099" y="3263091"/>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91"/>
            <p:cNvSpPr/>
            <p:nvPr/>
          </p:nvSpPr>
          <p:spPr>
            <a:xfrm>
              <a:off x="4808099" y="3326120"/>
              <a:ext cx="225407" cy="63"/>
            </a:xfrm>
            <a:custGeom>
              <a:avLst/>
              <a:gdLst/>
              <a:ahLst/>
              <a:cxnLst/>
              <a:rect l="l" t="t" r="r" b="b"/>
              <a:pathLst>
                <a:path w="3587" h="1" fill="none" extrusionOk="0">
                  <a:moveTo>
                    <a:pt x="0" y="1"/>
                  </a:moveTo>
                  <a:lnTo>
                    <a:pt x="35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91"/>
            <p:cNvSpPr/>
            <p:nvPr/>
          </p:nvSpPr>
          <p:spPr>
            <a:xfrm>
              <a:off x="4808099" y="3650814"/>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91"/>
            <p:cNvSpPr/>
            <p:nvPr/>
          </p:nvSpPr>
          <p:spPr>
            <a:xfrm>
              <a:off x="4808099" y="3711957"/>
              <a:ext cx="362964" cy="63"/>
            </a:xfrm>
            <a:custGeom>
              <a:avLst/>
              <a:gdLst/>
              <a:ahLst/>
              <a:cxnLst/>
              <a:rect l="l" t="t" r="r" b="b"/>
              <a:pathLst>
                <a:path w="5776" h="1" fill="none" extrusionOk="0">
                  <a:moveTo>
                    <a:pt x="0" y="1"/>
                  </a:moveTo>
                  <a:lnTo>
                    <a:pt x="577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91"/>
            <p:cNvSpPr/>
            <p:nvPr/>
          </p:nvSpPr>
          <p:spPr>
            <a:xfrm>
              <a:off x="5452877" y="3664199"/>
              <a:ext cx="851985" cy="301883"/>
            </a:xfrm>
            <a:custGeom>
              <a:avLst/>
              <a:gdLst/>
              <a:ahLst/>
              <a:cxnLst/>
              <a:rect l="l" t="t" r="r" b="b"/>
              <a:pathLst>
                <a:path w="13558" h="4804" fill="none" extrusionOk="0">
                  <a:moveTo>
                    <a:pt x="1" y="4803"/>
                  </a:moveTo>
                  <a:lnTo>
                    <a:pt x="2706" y="2372"/>
                  </a:lnTo>
                  <a:lnTo>
                    <a:pt x="5259" y="4803"/>
                  </a:lnTo>
                  <a:lnTo>
                    <a:pt x="1048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91"/>
            <p:cNvSpPr/>
            <p:nvPr/>
          </p:nvSpPr>
          <p:spPr>
            <a:xfrm>
              <a:off x="5575941" y="3650814"/>
              <a:ext cx="89798" cy="89861"/>
            </a:xfrm>
            <a:custGeom>
              <a:avLst/>
              <a:gdLst/>
              <a:ahLst/>
              <a:cxnLst/>
              <a:rect l="l" t="t" r="r" b="b"/>
              <a:pathLst>
                <a:path w="1429" h="1430" fill="none" extrusionOk="0">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91"/>
            <p:cNvSpPr/>
            <p:nvPr/>
          </p:nvSpPr>
          <p:spPr>
            <a:xfrm>
              <a:off x="6378169" y="3664199"/>
              <a:ext cx="851985" cy="301883"/>
            </a:xfrm>
            <a:custGeom>
              <a:avLst/>
              <a:gdLst/>
              <a:ahLst/>
              <a:cxnLst/>
              <a:rect l="l" t="t" r="r" b="b"/>
              <a:pathLst>
                <a:path w="13558" h="4804" fill="none" extrusionOk="0">
                  <a:moveTo>
                    <a:pt x="1" y="4803"/>
                  </a:moveTo>
                  <a:lnTo>
                    <a:pt x="2675" y="2372"/>
                  </a:lnTo>
                  <a:lnTo>
                    <a:pt x="5259" y="4803"/>
                  </a:lnTo>
                  <a:lnTo>
                    <a:pt x="1045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91"/>
            <p:cNvSpPr/>
            <p:nvPr/>
          </p:nvSpPr>
          <p:spPr>
            <a:xfrm>
              <a:off x="6494662" y="3650814"/>
              <a:ext cx="91746" cy="89861"/>
            </a:xfrm>
            <a:custGeom>
              <a:avLst/>
              <a:gdLst/>
              <a:ahLst/>
              <a:cxnLst/>
              <a:rect l="l" t="t" r="r" b="b"/>
              <a:pathLst>
                <a:path w="1460" h="1430" fill="none" extrusionOk="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91"/>
            <p:cNvSpPr/>
            <p:nvPr/>
          </p:nvSpPr>
          <p:spPr>
            <a:xfrm>
              <a:off x="6168020" y="2506749"/>
              <a:ext cx="341975" cy="341912"/>
            </a:xfrm>
            <a:custGeom>
              <a:avLst/>
              <a:gdLst/>
              <a:ahLst/>
              <a:cxnLst/>
              <a:rect l="l" t="t" r="r" b="b"/>
              <a:pathLst>
                <a:path w="5442" h="5441" fill="none" extrusionOk="0">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91"/>
            <p:cNvSpPr/>
            <p:nvPr/>
          </p:nvSpPr>
          <p:spPr>
            <a:xfrm>
              <a:off x="5539620" y="2101808"/>
              <a:ext cx="762186" cy="63"/>
            </a:xfrm>
            <a:custGeom>
              <a:avLst/>
              <a:gdLst/>
              <a:ahLst/>
              <a:cxnLst/>
              <a:rect l="l" t="t" r="r" b="b"/>
              <a:pathLst>
                <a:path w="12129" h="1" fill="none" extrusionOk="0">
                  <a:moveTo>
                    <a:pt x="1" y="0"/>
                  </a:moveTo>
                  <a:lnTo>
                    <a:pt x="12129"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91"/>
            <p:cNvSpPr/>
            <p:nvPr/>
          </p:nvSpPr>
          <p:spPr>
            <a:xfrm>
              <a:off x="6279376" y="2595839"/>
              <a:ext cx="150124" cy="163731"/>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91"/>
            <p:cNvSpPr/>
            <p:nvPr/>
          </p:nvSpPr>
          <p:spPr>
            <a:xfrm>
              <a:off x="4596475" y="2052561"/>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91"/>
            <p:cNvSpPr/>
            <p:nvPr/>
          </p:nvSpPr>
          <p:spPr>
            <a:xfrm>
              <a:off x="4596475" y="24460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91"/>
            <p:cNvSpPr/>
            <p:nvPr/>
          </p:nvSpPr>
          <p:spPr>
            <a:xfrm>
              <a:off x="4596475" y="28328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91"/>
            <p:cNvSpPr/>
            <p:nvPr/>
          </p:nvSpPr>
          <p:spPr>
            <a:xfrm>
              <a:off x="4596475" y="3219624"/>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91"/>
            <p:cNvSpPr/>
            <p:nvPr/>
          </p:nvSpPr>
          <p:spPr>
            <a:xfrm>
              <a:off x="4596475" y="360638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7" name="Google Shape;1447;p91"/>
          <p:cNvSpPr txBox="1">
            <a:spLocks noGrp="1"/>
          </p:cNvSpPr>
          <p:nvPr>
            <p:ph type="body" idx="1"/>
          </p:nvPr>
        </p:nvSpPr>
        <p:spPr>
          <a:xfrm>
            <a:off x="827405" y="1564005"/>
            <a:ext cx="4768215" cy="17805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altLang="en-GB" sz="2000" b="1">
                <a:latin typeface="Times New Roman" panose="02020603050405020304" charset="0"/>
                <a:cs typeface="Times New Roman" panose="02020603050405020304" charset="0"/>
              </a:rPr>
              <a:t>SQLite là một thư viện ngôn ngữ C triển khai một công cụ cơ sở dữ liệu SQL nhỏ, nhanh, khép kín, có độ tin cậy cao, đầy đủ tính năng. SQLite được tích hợp vào tất cả các điện thoại di động và hầu hết các máy tính và đi kèm với vô số ứng dụng khác mà mọi người sử dụng hàng ngày. </a:t>
            </a:r>
            <a:endParaRPr lang="vi-VN" altLang="en-GB" sz="2000" b="1">
              <a:latin typeface="Times New Roman" panose="02020603050405020304" charset="0"/>
              <a:cs typeface="Times New Roman" panose="02020603050405020304" charset="0"/>
            </a:endParaRPr>
          </a:p>
        </p:txBody>
      </p:sp>
      <p:pic>
        <p:nvPicPr>
          <p:cNvPr id="100" name="Picture 99"/>
          <p:cNvPicPr/>
          <p:nvPr/>
        </p:nvPicPr>
        <p:blipFill>
          <a:blip r:embed="rId1"/>
          <a:srcRect l="16619" t="312" r="8241" b="-312"/>
          <a:stretch>
            <a:fillRect/>
          </a:stretch>
        </p:blipFill>
        <p:spPr>
          <a:xfrm>
            <a:off x="6064250" y="1542415"/>
            <a:ext cx="2538095" cy="2239010"/>
          </a:xfrm>
          <a:prstGeom prst="rect">
            <a:avLst/>
          </a:prstGeom>
          <a:noFill/>
          <a:ln w="9525">
            <a:noFill/>
          </a:ln>
        </p:spPr>
      </p:pic>
      <p:pic>
        <p:nvPicPr>
          <p:cNvPr id="2" name="Picture 1"/>
          <p:cNvPicPr>
            <a:picLocks noChangeAspect="1"/>
          </p:cNvPicPr>
          <p:nvPr/>
        </p:nvPicPr>
        <p:blipFill>
          <a:blip r:embed="rId2"/>
          <a:stretch>
            <a:fillRect/>
          </a:stretch>
        </p:blipFill>
        <p:spPr>
          <a:xfrm>
            <a:off x="6063615" y="2219960"/>
            <a:ext cx="210820" cy="4267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00" name="Text Box 99"/>
          <p:cNvSpPr txBox="1"/>
          <p:nvPr/>
        </p:nvSpPr>
        <p:spPr>
          <a:xfrm>
            <a:off x="934085" y="930910"/>
            <a:ext cx="7275830" cy="3169285"/>
          </a:xfrm>
          <a:prstGeom prst="rect">
            <a:avLst/>
          </a:prstGeom>
          <a:noFill/>
          <a:ln w="9525">
            <a:noFill/>
          </a:ln>
        </p:spPr>
        <p:txBody>
          <a:bodyPr wrap="square">
            <a:spAutoFit/>
          </a:bodyPr>
          <a:lstStyle/>
          <a:p>
            <a:pPr marL="228600" indent="-228600" algn="just"/>
            <a:r>
              <a:rPr lang="en-US" sz="2000">
                <a:latin typeface="Times New Roman" panose="02020603050405020304" charset="0"/>
                <a:cs typeface="Times New Roman" panose="02020603050405020304" charset="0"/>
              </a:rPr>
              <a:t>· </a:t>
            </a:r>
            <a:r>
              <a:rPr lang="vi-VN" altLang="en-US" sz="2000">
                <a:latin typeface="Times New Roman" panose="02020603050405020304" charset="0"/>
                <a:cs typeface="Times New Roman" panose="02020603050405020304" charset="0"/>
              </a:rPr>
              <a:t>SQLite là m</a:t>
            </a:r>
            <a:r>
              <a:rPr lang="en-US" sz="2000">
                <a:latin typeface="Times New Roman" panose="02020603050405020304" charset="0"/>
                <a:cs typeface="Times New Roman" panose="02020603050405020304" charset="0"/>
              </a:rPr>
              <a:t>ột hệ cơ sở dữ liệu nguồn mở.</a:t>
            </a:r>
            <a:endParaRPr lang="en-US" sz="2000">
              <a:latin typeface="Times New Roman" panose="02020603050405020304" charset="0"/>
              <a:cs typeface="Times New Roman" panose="02020603050405020304" charset="0"/>
            </a:endParaRPr>
          </a:p>
          <a:p>
            <a:pPr marL="228600" indent="-228600" algn="just"/>
            <a:r>
              <a:rPr lang="en-US" sz="2000">
                <a:latin typeface="Times New Roman" panose="02020603050405020304" charset="0"/>
                <a:cs typeface="Times New Roman" panose="02020603050405020304" charset="0"/>
              </a:rPr>
              <a:t>· Hỗ trợ cú pháp y như SQL.</a:t>
            </a:r>
            <a:endParaRPr lang="en-US" sz="2000">
              <a:latin typeface="Times New Roman" panose="02020603050405020304" charset="0"/>
              <a:cs typeface="Times New Roman" panose="02020603050405020304" charset="0"/>
            </a:endParaRPr>
          </a:p>
          <a:p>
            <a:pPr marL="228600" indent="-228600" algn="just"/>
            <a:r>
              <a:rPr lang="en-US" sz="2000">
                <a:latin typeface="Times New Roman" panose="02020603050405020304" charset="0"/>
                <a:cs typeface="Times New Roman" panose="02020603050405020304" charset="0"/>
              </a:rPr>
              <a:t>· Là dạng cơ sở dữ liệu quan hệ (standard relational database).</a:t>
            </a:r>
            <a:endParaRPr lang="en-US" sz="2000">
              <a:latin typeface="Times New Roman" panose="02020603050405020304" charset="0"/>
              <a:cs typeface="Times New Roman" panose="02020603050405020304" charset="0"/>
            </a:endParaRPr>
          </a:p>
          <a:p>
            <a:pPr marL="228600" indent="-228600" algn="just"/>
            <a:r>
              <a:rPr lang="en-US" sz="2000">
                <a:latin typeface="Times New Roman" panose="02020603050405020304" charset="0"/>
                <a:cs typeface="Times New Roman" panose="02020603050405020304" charset="0"/>
              </a:rPr>
              <a:t>· Được tích hợp vào mọi thiết bị Android, không cần cài đặt và tiến hành cấu hình quản trị.</a:t>
            </a:r>
            <a:endParaRPr lang="en-US" sz="2000">
              <a:latin typeface="Times New Roman" panose="02020603050405020304" charset="0"/>
              <a:cs typeface="Times New Roman" panose="02020603050405020304" charset="0"/>
            </a:endParaRPr>
          </a:p>
          <a:p>
            <a:pPr marL="228600" indent="-228600" algn="just"/>
            <a:r>
              <a:rPr lang="en-US" sz="2000">
                <a:latin typeface="Times New Roman" panose="02020603050405020304" charset="0"/>
                <a:cs typeface="Times New Roman" panose="02020603050405020304" charset="0"/>
              </a:rPr>
              <a:t>· Bạn chỉ cần viết câu lệnh tạo bảng và cập nhật bảng, còn lại việc quản lý Android sẽ do hệ điều hành phụ trách.</a:t>
            </a:r>
            <a:endParaRPr lang="en-US" sz="2000">
              <a:latin typeface="Times New Roman" panose="02020603050405020304" charset="0"/>
              <a:cs typeface="Times New Roman" panose="02020603050405020304" charset="0"/>
            </a:endParaRPr>
          </a:p>
          <a:p>
            <a:pPr marL="228600" indent="-228600" algn="just"/>
            <a:r>
              <a:rPr lang="en-US" sz="2000">
                <a:latin typeface="Times New Roman" panose="02020603050405020304" charset="0"/>
                <a:cs typeface="Times New Roman" panose="02020603050405020304" charset="0"/>
                <a:sym typeface="+mn-ea"/>
              </a:rPr>
              <a:t>· Sử dụng SQLite không yêu cầu về thiết lập bất cứ cơ sở dữ </a:t>
            </a:r>
            <a:endParaRPr lang="en-US" sz="2000">
              <a:latin typeface="Times New Roman" panose="02020603050405020304" charset="0"/>
              <a:cs typeface="Times New Roman" panose="02020603050405020304" charset="0"/>
            </a:endParaRPr>
          </a:p>
          <a:p>
            <a:pPr marL="228600" indent="-228600" algn="just"/>
            <a:r>
              <a:rPr lang="vi-VN" alt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liệu hoặc đòi hỏi quyền admin.</a:t>
            </a:r>
            <a:endParaRPr lang="en-US" sz="2000">
              <a:latin typeface="Times New Roman" panose="02020603050405020304" charset="0"/>
              <a:cs typeface="Times New Roman" panose="02020603050405020304" charset="0"/>
            </a:endParaRPr>
          </a:p>
          <a:p>
            <a:pPr marL="228600" indent="-228600" algn="just"/>
            <a:endParaRPr 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sym typeface="+mn-ea"/>
              </a:rPr>
              <a:t>Ứng dụng </a:t>
            </a:r>
            <a:br>
              <a:rPr lang="vi-VN" altLang="en-GB" b="1"/>
            </a:br>
            <a:r>
              <a:rPr lang="vi-VN" altLang="en-GB"/>
              <a:t> </a:t>
            </a:r>
            <a:endParaRPr lang="vi-VN" altLang="en-GB"/>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2</a:t>
            </a:r>
            <a:endParaRPr lang="vi-VN" altLang="en-GB"/>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00" name="Text Box 99"/>
          <p:cNvSpPr txBox="1"/>
          <p:nvPr/>
        </p:nvSpPr>
        <p:spPr>
          <a:xfrm>
            <a:off x="1691640" y="1347470"/>
            <a:ext cx="6347460" cy="2245360"/>
          </a:xfrm>
          <a:prstGeom prst="rect">
            <a:avLst/>
          </a:prstGeom>
          <a:noFill/>
          <a:ln w="9525">
            <a:noFill/>
          </a:ln>
        </p:spPr>
        <p:txBody>
          <a:bodyPr wrap="square">
            <a:spAutoFit/>
          </a:bodyPr>
          <a:lstStyle/>
          <a:p>
            <a:pPr marL="228600" indent="-228600"/>
            <a:r>
              <a:rPr lang="en-US" sz="2000">
                <a:latin typeface="Times New Roman" panose="02020603050405020304" charset="0"/>
                <a:cs typeface="Times New Roman" panose="02020603050405020304" charset="0"/>
              </a:rPr>
              <a:t>· Cơ sở dữ liệu cho Internet Of Things.</a:t>
            </a:r>
            <a:endParaRPr lang="en-US" sz="2000">
              <a:latin typeface="Times New Roman" panose="02020603050405020304" charset="0"/>
              <a:cs typeface="Times New Roman" panose="02020603050405020304" charset="0"/>
            </a:endParaRPr>
          </a:p>
          <a:p>
            <a:pPr marL="228600" indent="-228600"/>
            <a:r>
              <a:rPr lang="en-US" sz="2000">
                <a:latin typeface="Times New Roman" panose="02020603050405020304" charset="0"/>
                <a:cs typeface="Times New Roman" panose="02020603050405020304" charset="0"/>
              </a:rPr>
              <a:t>· Định dạng tệp ứng dụng.Thay cho việc sử dụng fopen() để viết XML, JSON, CSV.</a:t>
            </a:r>
            <a:endParaRPr lang="en-US" sz="2000">
              <a:latin typeface="Times New Roman" panose="02020603050405020304" charset="0"/>
              <a:cs typeface="Times New Roman" panose="02020603050405020304" charset="0"/>
            </a:endParaRPr>
          </a:p>
          <a:p>
            <a:pPr marL="228600" indent="-228600"/>
            <a:r>
              <a:rPr lang="en-US" sz="2000">
                <a:latin typeface="Times New Roman" panose="02020603050405020304" charset="0"/>
                <a:cs typeface="Times New Roman" panose="02020603050405020304" charset="0"/>
              </a:rPr>
              <a:t>· Cơ sở dữ liệu cho web.</a:t>
            </a:r>
            <a:endParaRPr lang="en-US" sz="2000">
              <a:latin typeface="Times New Roman" panose="02020603050405020304" charset="0"/>
              <a:cs typeface="Times New Roman" panose="02020603050405020304" charset="0"/>
            </a:endParaRPr>
          </a:p>
          <a:p>
            <a:pPr marL="228600" indent="-228600"/>
            <a:r>
              <a:rPr lang="en-US" sz="2000">
                <a:latin typeface="Times New Roman" panose="02020603050405020304" charset="0"/>
                <a:cs typeface="Times New Roman" panose="02020603050405020304" charset="0"/>
              </a:rPr>
              <a:t>· Được sử dụng như một CSDL cơ bản cho doanh nghiệp với mục đích trình diễn hoặc để thử nghiệm vì SQLite nhanh và không yêu cầu thiết lập.</a:t>
            </a:r>
            <a:endParaRPr 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90"/>
          <p:cNvSpPr txBox="1">
            <a:spLocks noGrp="1"/>
          </p:cNvSpPr>
          <p:nvPr>
            <p:ph type="title"/>
          </p:nvPr>
        </p:nvSpPr>
        <p:spPr>
          <a:xfrm>
            <a:off x="1146900" y="306893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Ưu và nhược điểm </a:t>
            </a:r>
            <a:endParaRPr lang="vi-VN" altLang="en-GB"/>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3</a:t>
            </a:r>
            <a:endParaRPr lang="vi-VN" altLang="en-GB"/>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sld>
</file>

<file path=ppt/theme/theme1.xml><?xml version="1.0" encoding="utf-8"?>
<a:theme xmlns:a="http://schemas.openxmlformats.org/drawingml/2006/main"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8159</Words>
  <Application>WPS Presentation</Application>
  <PresentationFormat>On-screen Show (16:9)</PresentationFormat>
  <Paragraphs>323</Paragraphs>
  <Slides>40</Slides>
  <Notes>27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40</vt:i4>
      </vt:variant>
    </vt:vector>
  </HeadingPairs>
  <TitlesOfParts>
    <vt:vector size="58" baseType="lpstr">
      <vt:lpstr>Arial</vt:lpstr>
      <vt:lpstr>SimSun</vt:lpstr>
      <vt:lpstr>Wingdings</vt:lpstr>
      <vt:lpstr>Arial</vt:lpstr>
      <vt:lpstr>Montserrat</vt:lpstr>
      <vt:lpstr>Montserrat Black</vt:lpstr>
      <vt:lpstr>Quicksand</vt:lpstr>
      <vt:lpstr>Roboto Condensed Light</vt:lpstr>
      <vt:lpstr>Roboto</vt:lpstr>
      <vt:lpstr>Anaheim</vt:lpstr>
      <vt:lpstr>MV Boli</vt:lpstr>
      <vt:lpstr>Times New Roman</vt:lpstr>
      <vt:lpstr>Microsoft YaHei</vt:lpstr>
      <vt:lpstr>Arial Unicode MS</vt:lpstr>
      <vt:lpstr>Calibri</vt:lpstr>
      <vt:lpstr>Noto Serif</vt:lpstr>
      <vt:lpstr>Quicksand</vt:lpstr>
      <vt:lpstr>World Usability Day by Slidesgo</vt:lpstr>
      <vt:lpstr>SQLite </vt:lpstr>
      <vt:lpstr>Thành viên nhóm 6</vt:lpstr>
      <vt:lpstr>3</vt:lpstr>
      <vt:lpstr>01</vt:lpstr>
      <vt:lpstr>PowerPoint 演示文稿</vt:lpstr>
      <vt:lpstr>PowerPoint 演示文稿</vt:lpstr>
      <vt:lpstr>02</vt:lpstr>
      <vt:lpstr>PowerPoint 演示文稿</vt:lpstr>
      <vt:lpstr>03</vt:lpstr>
      <vt:lpstr>PowerPoint 演示文稿</vt:lpstr>
      <vt:lpstr>PowerPoint 演示文稿</vt:lpstr>
      <vt:lpstr>PowerPoint 演示文稿</vt:lpstr>
      <vt:lpstr>04</vt:lpstr>
      <vt:lpstr>PowerPoint 演示文稿</vt:lpstr>
      <vt:lpstr>05</vt:lpstr>
      <vt:lpstr>PowerPoint 演示文稿</vt:lpstr>
      <vt:lpstr>PowerPoint 演示文稿</vt:lpstr>
      <vt:lpstr>PowerPoint 演示文稿</vt:lpstr>
      <vt:lpstr>PowerPoint 演示文稿</vt:lpstr>
      <vt:lpstr>Thao tác  SQLite </vt:lpstr>
      <vt:lpstr>Thành viên nhóm 5</vt:lpstr>
      <vt:lpstr>3</vt:lpstr>
      <vt:lpstr>01</vt:lpstr>
      <vt:lpstr>SQLiteDatabase</vt:lpstr>
      <vt:lpstr>Một số hàm có sãn trong gói cơ sở dữ liệu, Dưới danh sách sau:</vt:lpstr>
      <vt:lpstr>Lớp này có các phương thức sau để làm việc với SQLite:</vt:lpstr>
      <vt:lpstr>Đối tượng ContentValues</vt:lpstr>
      <vt:lpstr>02</vt:lpstr>
      <vt:lpstr>insert()</vt:lpstr>
      <vt:lpstr>03</vt:lpstr>
      <vt:lpstr>update()</vt:lpstr>
      <vt:lpstr>update()</vt:lpstr>
      <vt:lpstr>04</vt:lpstr>
      <vt:lpstr>delete()</vt:lpstr>
      <vt:lpstr>delete()</vt:lpstr>
      <vt:lpstr>05</vt:lpstr>
      <vt:lpstr>execSQL(String sql)</vt:lpstr>
      <vt:lpstr>public Cursor query (String table, String[] columns, String selection, String[] selectionArgs, String groupBy, String having, String orderBy)</vt:lpstr>
      <vt:lpstr>PowerPoint 演示文稿</vt:lpstr>
      <vt:lpstr>06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SQLite &amp; Tạo csdl cho ứng dụng trên SQLite</dc:title>
  <dc:creator>HP</dc:creator>
  <cp:lastModifiedBy>Minh Huy</cp:lastModifiedBy>
  <cp:revision>12</cp:revision>
  <dcterms:created xsi:type="dcterms:W3CDTF">2023-03-22T14:08:00Z</dcterms:created>
  <dcterms:modified xsi:type="dcterms:W3CDTF">2023-04-02T18:55:22Z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6BAE9AF1BBDB4FFEAEA952A9F4CF8F98</vt:lpwstr>
  </property>
  <property fmtid="{D5CDD505-2E9C-101B-9397-08002B2CF9AE}" pid="3" name="KSOProductBuildVer">
    <vt:lpwstr>1033-11.2.0.11513</vt:lpwstr>
  </property>
</Properties>
</file>