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DA5B55-1612-414B-9B8A-BB93A4CCD81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0282A1D-858D-40FE-854C-A21172DA8B71}">
      <dgm:prSet/>
      <dgm:spPr/>
      <dgm:t>
        <a:bodyPr/>
        <a:lstStyle/>
        <a:p>
          <a:r>
            <a:rPr lang="en-US"/>
            <a:t>Dataset From Google Data Analytic Course</a:t>
          </a:r>
        </a:p>
      </dgm:t>
    </dgm:pt>
    <dgm:pt modelId="{A1778C4C-3A17-48D7-92E8-D3AF8D175FC0}" type="parTrans" cxnId="{D5BC3FAF-0550-4E5E-B920-143F9060D1B9}">
      <dgm:prSet/>
      <dgm:spPr/>
      <dgm:t>
        <a:bodyPr/>
        <a:lstStyle/>
        <a:p>
          <a:endParaRPr lang="en-US"/>
        </a:p>
      </dgm:t>
    </dgm:pt>
    <dgm:pt modelId="{4528148D-05BE-4EA0-9081-FD2222229335}" type="sibTrans" cxnId="{D5BC3FAF-0550-4E5E-B920-143F9060D1B9}">
      <dgm:prSet/>
      <dgm:spPr/>
      <dgm:t>
        <a:bodyPr/>
        <a:lstStyle/>
        <a:p>
          <a:endParaRPr lang="en-US"/>
        </a:p>
      </dgm:t>
    </dgm:pt>
    <dgm:pt modelId="{BCD71AD1-787C-4613-8658-66FC6BC145F9}">
      <dgm:prSet/>
      <dgm:spPr/>
      <dgm:t>
        <a:bodyPr/>
        <a:lstStyle/>
        <a:p>
          <a:r>
            <a:rPr lang="en-US"/>
            <a:t>Data Cleaning</a:t>
          </a:r>
        </a:p>
      </dgm:t>
    </dgm:pt>
    <dgm:pt modelId="{96D1CDED-2EB2-4BEC-891A-2A37DD695998}" type="parTrans" cxnId="{ED14004E-4CFC-431C-A363-D2821439ABAC}">
      <dgm:prSet/>
      <dgm:spPr/>
      <dgm:t>
        <a:bodyPr/>
        <a:lstStyle/>
        <a:p>
          <a:endParaRPr lang="en-US"/>
        </a:p>
      </dgm:t>
    </dgm:pt>
    <dgm:pt modelId="{133A1091-EB7A-491E-A5BE-991BA52D5526}" type="sibTrans" cxnId="{ED14004E-4CFC-431C-A363-D2821439ABAC}">
      <dgm:prSet/>
      <dgm:spPr/>
      <dgm:t>
        <a:bodyPr/>
        <a:lstStyle/>
        <a:p>
          <a:endParaRPr lang="en-US"/>
        </a:p>
      </dgm:t>
    </dgm:pt>
    <dgm:pt modelId="{817626A9-59F6-473A-8EDB-7166605893CB}" type="pres">
      <dgm:prSet presAssocID="{A0DA5B55-1612-414B-9B8A-BB93A4CCD817}" presName="root" presStyleCnt="0">
        <dgm:presLayoutVars>
          <dgm:dir/>
          <dgm:resizeHandles val="exact"/>
        </dgm:presLayoutVars>
      </dgm:prSet>
      <dgm:spPr/>
    </dgm:pt>
    <dgm:pt modelId="{1EF27E6B-B55D-41CC-9470-54F11646E5D6}" type="pres">
      <dgm:prSet presAssocID="{60282A1D-858D-40FE-854C-A21172DA8B71}" presName="compNode" presStyleCnt="0"/>
      <dgm:spPr/>
    </dgm:pt>
    <dgm:pt modelId="{98EC9654-B158-4043-91BB-4181EA6CE6CD}" type="pres">
      <dgm:prSet presAssocID="{60282A1D-858D-40FE-854C-A21172DA8B71}" presName="bgRect" presStyleLbl="bgShp" presStyleIdx="0" presStyleCnt="2"/>
      <dgm:spPr/>
    </dgm:pt>
    <dgm:pt modelId="{408A32E8-809E-4324-8A3E-44C0C41A5E3F}" type="pres">
      <dgm:prSet presAssocID="{60282A1D-858D-40FE-854C-A21172DA8B7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9E90328-7F66-408B-BF75-4EB1036D121E}" type="pres">
      <dgm:prSet presAssocID="{60282A1D-858D-40FE-854C-A21172DA8B71}" presName="spaceRect" presStyleCnt="0"/>
      <dgm:spPr/>
    </dgm:pt>
    <dgm:pt modelId="{4B30AAD1-815E-4150-8B26-A9137844C531}" type="pres">
      <dgm:prSet presAssocID="{60282A1D-858D-40FE-854C-A21172DA8B71}" presName="parTx" presStyleLbl="revTx" presStyleIdx="0" presStyleCnt="2">
        <dgm:presLayoutVars>
          <dgm:chMax val="0"/>
          <dgm:chPref val="0"/>
        </dgm:presLayoutVars>
      </dgm:prSet>
      <dgm:spPr/>
    </dgm:pt>
    <dgm:pt modelId="{63DEECA1-BF25-4994-B8D2-7D48442A57D4}" type="pres">
      <dgm:prSet presAssocID="{4528148D-05BE-4EA0-9081-FD2222229335}" presName="sibTrans" presStyleCnt="0"/>
      <dgm:spPr/>
    </dgm:pt>
    <dgm:pt modelId="{948CC412-81BD-49C5-974C-057309C4BD33}" type="pres">
      <dgm:prSet presAssocID="{BCD71AD1-787C-4613-8658-66FC6BC145F9}" presName="compNode" presStyleCnt="0"/>
      <dgm:spPr/>
    </dgm:pt>
    <dgm:pt modelId="{7D686AF9-A626-408E-83EA-DFB403522AB2}" type="pres">
      <dgm:prSet presAssocID="{BCD71AD1-787C-4613-8658-66FC6BC145F9}" presName="bgRect" presStyleLbl="bgShp" presStyleIdx="1" presStyleCnt="2"/>
      <dgm:spPr/>
    </dgm:pt>
    <dgm:pt modelId="{9D482E76-BB77-4EBB-BEE4-249A35AA637F}" type="pres">
      <dgm:prSet presAssocID="{BCD71AD1-787C-4613-8658-66FC6BC145F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AAE4239B-9884-44A4-918E-651E2865FF27}" type="pres">
      <dgm:prSet presAssocID="{BCD71AD1-787C-4613-8658-66FC6BC145F9}" presName="spaceRect" presStyleCnt="0"/>
      <dgm:spPr/>
    </dgm:pt>
    <dgm:pt modelId="{186EFEC8-AD16-439C-947B-CCEC37429B5E}" type="pres">
      <dgm:prSet presAssocID="{BCD71AD1-787C-4613-8658-66FC6BC145F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752DD3B-B0BE-447B-B081-BE1AE0A1ECA1}" type="presOf" srcId="{BCD71AD1-787C-4613-8658-66FC6BC145F9}" destId="{186EFEC8-AD16-439C-947B-CCEC37429B5E}" srcOrd="0" destOrd="0" presId="urn:microsoft.com/office/officeart/2018/2/layout/IconVerticalSolidList"/>
    <dgm:cxn modelId="{ED14004E-4CFC-431C-A363-D2821439ABAC}" srcId="{A0DA5B55-1612-414B-9B8A-BB93A4CCD817}" destId="{BCD71AD1-787C-4613-8658-66FC6BC145F9}" srcOrd="1" destOrd="0" parTransId="{96D1CDED-2EB2-4BEC-891A-2A37DD695998}" sibTransId="{133A1091-EB7A-491E-A5BE-991BA52D5526}"/>
    <dgm:cxn modelId="{ED76F194-E2C8-4426-A1B6-2D9DE58361AE}" type="presOf" srcId="{A0DA5B55-1612-414B-9B8A-BB93A4CCD817}" destId="{817626A9-59F6-473A-8EDB-7166605893CB}" srcOrd="0" destOrd="0" presId="urn:microsoft.com/office/officeart/2018/2/layout/IconVerticalSolidList"/>
    <dgm:cxn modelId="{D5BC3FAF-0550-4E5E-B920-143F9060D1B9}" srcId="{A0DA5B55-1612-414B-9B8A-BB93A4CCD817}" destId="{60282A1D-858D-40FE-854C-A21172DA8B71}" srcOrd="0" destOrd="0" parTransId="{A1778C4C-3A17-48D7-92E8-D3AF8D175FC0}" sibTransId="{4528148D-05BE-4EA0-9081-FD2222229335}"/>
    <dgm:cxn modelId="{C74349E2-3839-4697-B6E6-C33D3EBE7264}" type="presOf" srcId="{60282A1D-858D-40FE-854C-A21172DA8B71}" destId="{4B30AAD1-815E-4150-8B26-A9137844C531}" srcOrd="0" destOrd="0" presId="urn:microsoft.com/office/officeart/2018/2/layout/IconVerticalSolidList"/>
    <dgm:cxn modelId="{CC0665CD-3283-4624-9796-3DAFCD5BA8B1}" type="presParOf" srcId="{817626A9-59F6-473A-8EDB-7166605893CB}" destId="{1EF27E6B-B55D-41CC-9470-54F11646E5D6}" srcOrd="0" destOrd="0" presId="urn:microsoft.com/office/officeart/2018/2/layout/IconVerticalSolidList"/>
    <dgm:cxn modelId="{7396AFE1-F6D5-46CE-AB26-A4B2EA626618}" type="presParOf" srcId="{1EF27E6B-B55D-41CC-9470-54F11646E5D6}" destId="{98EC9654-B158-4043-91BB-4181EA6CE6CD}" srcOrd="0" destOrd="0" presId="urn:microsoft.com/office/officeart/2018/2/layout/IconVerticalSolidList"/>
    <dgm:cxn modelId="{DF65FDFD-67AC-4392-BC2A-3202884CAC76}" type="presParOf" srcId="{1EF27E6B-B55D-41CC-9470-54F11646E5D6}" destId="{408A32E8-809E-4324-8A3E-44C0C41A5E3F}" srcOrd="1" destOrd="0" presId="urn:microsoft.com/office/officeart/2018/2/layout/IconVerticalSolidList"/>
    <dgm:cxn modelId="{601858C2-E2A1-4428-BBD3-6EDCFDA2CA95}" type="presParOf" srcId="{1EF27E6B-B55D-41CC-9470-54F11646E5D6}" destId="{D9E90328-7F66-408B-BF75-4EB1036D121E}" srcOrd="2" destOrd="0" presId="urn:microsoft.com/office/officeart/2018/2/layout/IconVerticalSolidList"/>
    <dgm:cxn modelId="{A3086DE1-8523-46F8-A76F-1F3286173C1C}" type="presParOf" srcId="{1EF27E6B-B55D-41CC-9470-54F11646E5D6}" destId="{4B30AAD1-815E-4150-8B26-A9137844C531}" srcOrd="3" destOrd="0" presId="urn:microsoft.com/office/officeart/2018/2/layout/IconVerticalSolidList"/>
    <dgm:cxn modelId="{B03A17FC-88F0-4228-86C9-0C8A27078DD4}" type="presParOf" srcId="{817626A9-59F6-473A-8EDB-7166605893CB}" destId="{63DEECA1-BF25-4994-B8D2-7D48442A57D4}" srcOrd="1" destOrd="0" presId="urn:microsoft.com/office/officeart/2018/2/layout/IconVerticalSolidList"/>
    <dgm:cxn modelId="{5D111FE2-AA9E-451F-94E8-DC3788C61CB6}" type="presParOf" srcId="{817626A9-59F6-473A-8EDB-7166605893CB}" destId="{948CC412-81BD-49C5-974C-057309C4BD33}" srcOrd="2" destOrd="0" presId="urn:microsoft.com/office/officeart/2018/2/layout/IconVerticalSolidList"/>
    <dgm:cxn modelId="{CDCD9716-E929-4F77-B462-0CC7C1F7E0C7}" type="presParOf" srcId="{948CC412-81BD-49C5-974C-057309C4BD33}" destId="{7D686AF9-A626-408E-83EA-DFB403522AB2}" srcOrd="0" destOrd="0" presId="urn:microsoft.com/office/officeart/2018/2/layout/IconVerticalSolidList"/>
    <dgm:cxn modelId="{FBC8D19C-2722-4EF2-A77B-96E8589B8119}" type="presParOf" srcId="{948CC412-81BD-49C5-974C-057309C4BD33}" destId="{9D482E76-BB77-4EBB-BEE4-249A35AA637F}" srcOrd="1" destOrd="0" presId="urn:microsoft.com/office/officeart/2018/2/layout/IconVerticalSolidList"/>
    <dgm:cxn modelId="{C79B17C3-48F3-4811-ADD3-BB66E1452CB8}" type="presParOf" srcId="{948CC412-81BD-49C5-974C-057309C4BD33}" destId="{AAE4239B-9884-44A4-918E-651E2865FF27}" srcOrd="2" destOrd="0" presId="urn:microsoft.com/office/officeart/2018/2/layout/IconVerticalSolidList"/>
    <dgm:cxn modelId="{02D7D051-C155-41D7-9215-5EAF9670EDBF}" type="presParOf" srcId="{948CC412-81BD-49C5-974C-057309C4BD33}" destId="{186EFEC8-AD16-439C-947B-CCEC37429B5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20D499-861E-4107-8E5B-F28ABA7B211A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E45ED80E-E6F8-41D7-8824-90C31BBBDEEC}">
      <dgm:prSet/>
      <dgm:spPr/>
      <dgm:t>
        <a:bodyPr/>
        <a:lstStyle/>
        <a:p>
          <a:r>
            <a:rPr lang="en-US"/>
            <a:t>Using model to forecast number of trip along with factor such as minute per trip</a:t>
          </a:r>
        </a:p>
      </dgm:t>
    </dgm:pt>
    <dgm:pt modelId="{AE7DB34C-7F97-46B9-BB1E-1E306E4C7CB4}" type="parTrans" cxnId="{B815ADFF-804D-4648-A1E7-626C88039906}">
      <dgm:prSet/>
      <dgm:spPr/>
      <dgm:t>
        <a:bodyPr/>
        <a:lstStyle/>
        <a:p>
          <a:endParaRPr lang="en-US"/>
        </a:p>
      </dgm:t>
    </dgm:pt>
    <dgm:pt modelId="{A7EE3CC3-4CE6-48EC-8566-D2DED4271E8A}" type="sibTrans" cxnId="{B815ADFF-804D-4648-A1E7-626C88039906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C66C917D-4FC1-40AA-970E-34D5C43A5066}">
      <dgm:prSet/>
      <dgm:spPr/>
      <dgm:t>
        <a:bodyPr/>
        <a:lstStyle/>
        <a:p>
          <a:r>
            <a:rPr lang="en-US"/>
            <a:t>Targeting casual customer who use our service on weekday and have a long-distance trip</a:t>
          </a:r>
        </a:p>
      </dgm:t>
    </dgm:pt>
    <dgm:pt modelId="{D43B1A31-5FC0-4306-A62C-3DE2A6ED6827}" type="parTrans" cxnId="{A8277787-96BC-4BEE-847B-D2EBDD13628C}">
      <dgm:prSet/>
      <dgm:spPr/>
      <dgm:t>
        <a:bodyPr/>
        <a:lstStyle/>
        <a:p>
          <a:endParaRPr lang="en-US"/>
        </a:p>
      </dgm:t>
    </dgm:pt>
    <dgm:pt modelId="{8AC8075E-1704-4D3A-AC10-9E3E1D0FD714}" type="sibTrans" cxnId="{A8277787-96BC-4BEE-847B-D2EBDD13628C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D7B99B7E-DC4F-D045-8E28-E3EA81890DC4}" type="pres">
      <dgm:prSet presAssocID="{6C20D499-861E-4107-8E5B-F28ABA7B211A}" presName="Name0" presStyleCnt="0">
        <dgm:presLayoutVars>
          <dgm:animLvl val="lvl"/>
          <dgm:resizeHandles val="exact"/>
        </dgm:presLayoutVars>
      </dgm:prSet>
      <dgm:spPr/>
    </dgm:pt>
    <dgm:pt modelId="{D43F8A90-648A-BE4C-AF16-D3036F102AA2}" type="pres">
      <dgm:prSet presAssocID="{E45ED80E-E6F8-41D7-8824-90C31BBBDEEC}" presName="compositeNode" presStyleCnt="0">
        <dgm:presLayoutVars>
          <dgm:bulletEnabled val="1"/>
        </dgm:presLayoutVars>
      </dgm:prSet>
      <dgm:spPr/>
    </dgm:pt>
    <dgm:pt modelId="{97022D3E-7573-0A4B-B892-0484895E9F57}" type="pres">
      <dgm:prSet presAssocID="{E45ED80E-E6F8-41D7-8824-90C31BBBDEEC}" presName="bgRect" presStyleLbl="bgAccFollowNode1" presStyleIdx="0" presStyleCnt="2"/>
      <dgm:spPr/>
    </dgm:pt>
    <dgm:pt modelId="{D0693319-387D-F64B-AACB-4A5AE7AAD1F1}" type="pres">
      <dgm:prSet presAssocID="{A7EE3CC3-4CE6-48EC-8566-D2DED4271E8A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5D4952B2-622F-364B-9EC3-C77E29A1EBC2}" type="pres">
      <dgm:prSet presAssocID="{E45ED80E-E6F8-41D7-8824-90C31BBBDEEC}" presName="bottomLine" presStyleLbl="alignNode1" presStyleIdx="1" presStyleCnt="4">
        <dgm:presLayoutVars/>
      </dgm:prSet>
      <dgm:spPr/>
    </dgm:pt>
    <dgm:pt modelId="{105BEE79-E8D0-244A-B41A-FC319C63C687}" type="pres">
      <dgm:prSet presAssocID="{E45ED80E-E6F8-41D7-8824-90C31BBBDEEC}" presName="nodeText" presStyleLbl="bgAccFollowNode1" presStyleIdx="0" presStyleCnt="2">
        <dgm:presLayoutVars>
          <dgm:bulletEnabled val="1"/>
        </dgm:presLayoutVars>
      </dgm:prSet>
      <dgm:spPr/>
    </dgm:pt>
    <dgm:pt modelId="{77629147-5040-EA49-906E-A47BF19D399C}" type="pres">
      <dgm:prSet presAssocID="{A7EE3CC3-4CE6-48EC-8566-D2DED4271E8A}" presName="sibTrans" presStyleCnt="0"/>
      <dgm:spPr/>
    </dgm:pt>
    <dgm:pt modelId="{17A6A056-B048-A549-8805-EC0208956150}" type="pres">
      <dgm:prSet presAssocID="{C66C917D-4FC1-40AA-970E-34D5C43A5066}" presName="compositeNode" presStyleCnt="0">
        <dgm:presLayoutVars>
          <dgm:bulletEnabled val="1"/>
        </dgm:presLayoutVars>
      </dgm:prSet>
      <dgm:spPr/>
    </dgm:pt>
    <dgm:pt modelId="{52CAC947-A5C3-3E4D-A63E-2CA4A61840A1}" type="pres">
      <dgm:prSet presAssocID="{C66C917D-4FC1-40AA-970E-34D5C43A5066}" presName="bgRect" presStyleLbl="bgAccFollowNode1" presStyleIdx="1" presStyleCnt="2"/>
      <dgm:spPr/>
    </dgm:pt>
    <dgm:pt modelId="{7DDC72F8-5CD3-5349-9A01-7CC99774BAD6}" type="pres">
      <dgm:prSet presAssocID="{8AC8075E-1704-4D3A-AC10-9E3E1D0FD714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FE3D130F-6F3A-7146-8C9B-7E9EBCAB98E6}" type="pres">
      <dgm:prSet presAssocID="{C66C917D-4FC1-40AA-970E-34D5C43A5066}" presName="bottomLine" presStyleLbl="alignNode1" presStyleIdx="3" presStyleCnt="4">
        <dgm:presLayoutVars/>
      </dgm:prSet>
      <dgm:spPr/>
    </dgm:pt>
    <dgm:pt modelId="{3ECD37FF-DFF2-0348-96F2-BB1EFDBB58BC}" type="pres">
      <dgm:prSet presAssocID="{C66C917D-4FC1-40AA-970E-34D5C43A5066}" presName="nodeText" presStyleLbl="bgAccFollowNode1" presStyleIdx="1" presStyleCnt="2">
        <dgm:presLayoutVars>
          <dgm:bulletEnabled val="1"/>
        </dgm:presLayoutVars>
      </dgm:prSet>
      <dgm:spPr/>
    </dgm:pt>
  </dgm:ptLst>
  <dgm:cxnLst>
    <dgm:cxn modelId="{5721EC24-7ACF-5244-8324-3408B9FC6493}" type="presOf" srcId="{A7EE3CC3-4CE6-48EC-8566-D2DED4271E8A}" destId="{D0693319-387D-F64B-AACB-4A5AE7AAD1F1}" srcOrd="0" destOrd="0" presId="urn:microsoft.com/office/officeart/2016/7/layout/BasicLinearProcessNumbered"/>
    <dgm:cxn modelId="{4725FE34-DC1F-6143-A01B-A2A3A8FD0B33}" type="presOf" srcId="{8AC8075E-1704-4D3A-AC10-9E3E1D0FD714}" destId="{7DDC72F8-5CD3-5349-9A01-7CC99774BAD6}" srcOrd="0" destOrd="0" presId="urn:microsoft.com/office/officeart/2016/7/layout/BasicLinearProcessNumbered"/>
    <dgm:cxn modelId="{50493F3F-1D52-A648-8F54-1267EE9C3E6B}" type="presOf" srcId="{E45ED80E-E6F8-41D7-8824-90C31BBBDEEC}" destId="{97022D3E-7573-0A4B-B892-0484895E9F57}" srcOrd="0" destOrd="0" presId="urn:microsoft.com/office/officeart/2016/7/layout/BasicLinearProcessNumbered"/>
    <dgm:cxn modelId="{A8277787-96BC-4BEE-847B-D2EBDD13628C}" srcId="{6C20D499-861E-4107-8E5B-F28ABA7B211A}" destId="{C66C917D-4FC1-40AA-970E-34D5C43A5066}" srcOrd="1" destOrd="0" parTransId="{D43B1A31-5FC0-4306-A62C-3DE2A6ED6827}" sibTransId="{8AC8075E-1704-4D3A-AC10-9E3E1D0FD714}"/>
    <dgm:cxn modelId="{4E0BC1AE-B98E-B549-A2A6-E16A8C4442ED}" type="presOf" srcId="{E45ED80E-E6F8-41D7-8824-90C31BBBDEEC}" destId="{105BEE79-E8D0-244A-B41A-FC319C63C687}" srcOrd="1" destOrd="0" presId="urn:microsoft.com/office/officeart/2016/7/layout/BasicLinearProcessNumbered"/>
    <dgm:cxn modelId="{B0099FC5-27B4-B74E-9F6A-7717BCED1808}" type="presOf" srcId="{6C20D499-861E-4107-8E5B-F28ABA7B211A}" destId="{D7B99B7E-DC4F-D045-8E28-E3EA81890DC4}" srcOrd="0" destOrd="0" presId="urn:microsoft.com/office/officeart/2016/7/layout/BasicLinearProcessNumbered"/>
    <dgm:cxn modelId="{D55EE5D4-D959-7A45-BF2A-613B1E7D00F0}" type="presOf" srcId="{C66C917D-4FC1-40AA-970E-34D5C43A5066}" destId="{52CAC947-A5C3-3E4D-A63E-2CA4A61840A1}" srcOrd="0" destOrd="0" presId="urn:microsoft.com/office/officeart/2016/7/layout/BasicLinearProcessNumbered"/>
    <dgm:cxn modelId="{372DD9DD-C92E-9548-986B-9DF718A26492}" type="presOf" srcId="{C66C917D-4FC1-40AA-970E-34D5C43A5066}" destId="{3ECD37FF-DFF2-0348-96F2-BB1EFDBB58BC}" srcOrd="1" destOrd="0" presId="urn:microsoft.com/office/officeart/2016/7/layout/BasicLinearProcessNumbered"/>
    <dgm:cxn modelId="{B815ADFF-804D-4648-A1E7-626C88039906}" srcId="{6C20D499-861E-4107-8E5B-F28ABA7B211A}" destId="{E45ED80E-E6F8-41D7-8824-90C31BBBDEEC}" srcOrd="0" destOrd="0" parTransId="{AE7DB34C-7F97-46B9-BB1E-1E306E4C7CB4}" sibTransId="{A7EE3CC3-4CE6-48EC-8566-D2DED4271E8A}"/>
    <dgm:cxn modelId="{EF9BF692-ABA5-1A4F-BC66-8609A53F0378}" type="presParOf" srcId="{D7B99B7E-DC4F-D045-8E28-E3EA81890DC4}" destId="{D43F8A90-648A-BE4C-AF16-D3036F102AA2}" srcOrd="0" destOrd="0" presId="urn:microsoft.com/office/officeart/2016/7/layout/BasicLinearProcessNumbered"/>
    <dgm:cxn modelId="{66C97882-4D51-BF46-BD79-6AAD0FA50C4B}" type="presParOf" srcId="{D43F8A90-648A-BE4C-AF16-D3036F102AA2}" destId="{97022D3E-7573-0A4B-B892-0484895E9F57}" srcOrd="0" destOrd="0" presId="urn:microsoft.com/office/officeart/2016/7/layout/BasicLinearProcessNumbered"/>
    <dgm:cxn modelId="{FC984315-5542-264D-80D0-2DDB9520C153}" type="presParOf" srcId="{D43F8A90-648A-BE4C-AF16-D3036F102AA2}" destId="{D0693319-387D-F64B-AACB-4A5AE7AAD1F1}" srcOrd="1" destOrd="0" presId="urn:microsoft.com/office/officeart/2016/7/layout/BasicLinearProcessNumbered"/>
    <dgm:cxn modelId="{4B35C54A-9A6C-EE4A-A1CF-5C2000245938}" type="presParOf" srcId="{D43F8A90-648A-BE4C-AF16-D3036F102AA2}" destId="{5D4952B2-622F-364B-9EC3-C77E29A1EBC2}" srcOrd="2" destOrd="0" presId="urn:microsoft.com/office/officeart/2016/7/layout/BasicLinearProcessNumbered"/>
    <dgm:cxn modelId="{68AC9311-96FA-7E47-B82A-E262EDACECBC}" type="presParOf" srcId="{D43F8A90-648A-BE4C-AF16-D3036F102AA2}" destId="{105BEE79-E8D0-244A-B41A-FC319C63C687}" srcOrd="3" destOrd="0" presId="urn:microsoft.com/office/officeart/2016/7/layout/BasicLinearProcessNumbered"/>
    <dgm:cxn modelId="{6B307EF8-D4DB-7649-A19C-D8FBFD744D76}" type="presParOf" srcId="{D7B99B7E-DC4F-D045-8E28-E3EA81890DC4}" destId="{77629147-5040-EA49-906E-A47BF19D399C}" srcOrd="1" destOrd="0" presId="urn:microsoft.com/office/officeart/2016/7/layout/BasicLinearProcessNumbered"/>
    <dgm:cxn modelId="{39231EDA-2074-2C41-944B-8F45735798C4}" type="presParOf" srcId="{D7B99B7E-DC4F-D045-8E28-E3EA81890DC4}" destId="{17A6A056-B048-A549-8805-EC0208956150}" srcOrd="2" destOrd="0" presId="urn:microsoft.com/office/officeart/2016/7/layout/BasicLinearProcessNumbered"/>
    <dgm:cxn modelId="{CE051464-E722-4C41-9615-C98C61479E82}" type="presParOf" srcId="{17A6A056-B048-A549-8805-EC0208956150}" destId="{52CAC947-A5C3-3E4D-A63E-2CA4A61840A1}" srcOrd="0" destOrd="0" presId="urn:microsoft.com/office/officeart/2016/7/layout/BasicLinearProcessNumbered"/>
    <dgm:cxn modelId="{3A0366E4-D324-C343-9AF1-725DF6960483}" type="presParOf" srcId="{17A6A056-B048-A549-8805-EC0208956150}" destId="{7DDC72F8-5CD3-5349-9A01-7CC99774BAD6}" srcOrd="1" destOrd="0" presId="urn:microsoft.com/office/officeart/2016/7/layout/BasicLinearProcessNumbered"/>
    <dgm:cxn modelId="{6DE15EB9-01B6-F440-B1D1-D86CE4D90074}" type="presParOf" srcId="{17A6A056-B048-A549-8805-EC0208956150}" destId="{FE3D130F-6F3A-7146-8C9B-7E9EBCAB98E6}" srcOrd="2" destOrd="0" presId="urn:microsoft.com/office/officeart/2016/7/layout/BasicLinearProcessNumbered"/>
    <dgm:cxn modelId="{4CD7EFF7-6F3D-C341-B55C-B45B27621B2D}" type="presParOf" srcId="{17A6A056-B048-A549-8805-EC0208956150}" destId="{3ECD37FF-DFF2-0348-96F2-BB1EFDBB58B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635560-09F5-4745-91FC-963C11A4884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E90103B-F078-4774-9BD6-FD4E8E2BDF7A}">
      <dgm:prSet/>
      <dgm:spPr/>
      <dgm:t>
        <a:bodyPr/>
        <a:lstStyle/>
        <a:p>
          <a:pPr>
            <a:defRPr cap="all"/>
          </a:pPr>
          <a:r>
            <a:rPr lang="en-US"/>
            <a:t>Improve the accuracy of member predicted model.</a:t>
          </a:r>
        </a:p>
      </dgm:t>
    </dgm:pt>
    <dgm:pt modelId="{C23F132F-5F7C-4CB8-BEA0-C7E900B67241}" type="parTrans" cxnId="{CE0DD7E2-C5C0-429B-A5B7-297845FBEECE}">
      <dgm:prSet/>
      <dgm:spPr/>
      <dgm:t>
        <a:bodyPr/>
        <a:lstStyle/>
        <a:p>
          <a:endParaRPr lang="en-US"/>
        </a:p>
      </dgm:t>
    </dgm:pt>
    <dgm:pt modelId="{2A141EAE-2BC5-41D4-8B98-ABF0AFF05BCB}" type="sibTrans" cxnId="{CE0DD7E2-C5C0-429B-A5B7-297845FBEECE}">
      <dgm:prSet/>
      <dgm:spPr/>
      <dgm:t>
        <a:bodyPr/>
        <a:lstStyle/>
        <a:p>
          <a:endParaRPr lang="en-US"/>
        </a:p>
      </dgm:t>
    </dgm:pt>
    <dgm:pt modelId="{BF3E6014-9D66-44AD-8EF1-C534A3EACE34}">
      <dgm:prSet/>
      <dgm:spPr/>
      <dgm:t>
        <a:bodyPr/>
        <a:lstStyle/>
        <a:p>
          <a:pPr>
            <a:defRPr cap="all"/>
          </a:pPr>
          <a:r>
            <a:rPr lang="en-US"/>
            <a:t>Improve the accuracy of number of trip model</a:t>
          </a:r>
        </a:p>
      </dgm:t>
    </dgm:pt>
    <dgm:pt modelId="{34077DA7-9713-4498-B154-844E8629F471}" type="parTrans" cxnId="{6C80ACBF-CF94-44EE-9F76-2B4065F1DE08}">
      <dgm:prSet/>
      <dgm:spPr/>
      <dgm:t>
        <a:bodyPr/>
        <a:lstStyle/>
        <a:p>
          <a:endParaRPr lang="en-US"/>
        </a:p>
      </dgm:t>
    </dgm:pt>
    <dgm:pt modelId="{07964B21-F5DD-4C48-92D2-58CAF459BA8D}" type="sibTrans" cxnId="{6C80ACBF-CF94-44EE-9F76-2B4065F1DE08}">
      <dgm:prSet/>
      <dgm:spPr/>
      <dgm:t>
        <a:bodyPr/>
        <a:lstStyle/>
        <a:p>
          <a:endParaRPr lang="en-US"/>
        </a:p>
      </dgm:t>
    </dgm:pt>
    <dgm:pt modelId="{A8A4F78D-7E3C-45CD-960A-E09EE256751A}">
      <dgm:prSet/>
      <dgm:spPr/>
      <dgm:t>
        <a:bodyPr/>
        <a:lstStyle/>
        <a:p>
          <a:pPr>
            <a:defRPr cap="all"/>
          </a:pPr>
          <a:r>
            <a:rPr lang="en-US"/>
            <a:t>Using survey to get more insights </a:t>
          </a:r>
        </a:p>
      </dgm:t>
    </dgm:pt>
    <dgm:pt modelId="{DE8AD377-295C-48F3-A526-D97B7B10374B}" type="parTrans" cxnId="{58CAF326-6B03-4CF8-AAD7-7F8050DCA6E4}">
      <dgm:prSet/>
      <dgm:spPr/>
      <dgm:t>
        <a:bodyPr/>
        <a:lstStyle/>
        <a:p>
          <a:endParaRPr lang="en-US"/>
        </a:p>
      </dgm:t>
    </dgm:pt>
    <dgm:pt modelId="{A824717C-895D-4B59-9AFB-6078B3045847}" type="sibTrans" cxnId="{58CAF326-6B03-4CF8-AAD7-7F8050DCA6E4}">
      <dgm:prSet/>
      <dgm:spPr/>
      <dgm:t>
        <a:bodyPr/>
        <a:lstStyle/>
        <a:p>
          <a:endParaRPr lang="en-US"/>
        </a:p>
      </dgm:t>
    </dgm:pt>
    <dgm:pt modelId="{5A2133CD-F47E-447B-B5EF-1E43AC8A8BA7}" type="pres">
      <dgm:prSet presAssocID="{EF635560-09F5-4745-91FC-963C11A48845}" presName="root" presStyleCnt="0">
        <dgm:presLayoutVars>
          <dgm:dir/>
          <dgm:resizeHandles val="exact"/>
        </dgm:presLayoutVars>
      </dgm:prSet>
      <dgm:spPr/>
    </dgm:pt>
    <dgm:pt modelId="{DB577E22-B833-4223-8F2C-0C6E1650D716}" type="pres">
      <dgm:prSet presAssocID="{8E90103B-F078-4774-9BD6-FD4E8E2BDF7A}" presName="compNode" presStyleCnt="0"/>
      <dgm:spPr/>
    </dgm:pt>
    <dgm:pt modelId="{A44BA7E3-A62F-4136-BDF0-CA144A9A92E5}" type="pres">
      <dgm:prSet presAssocID="{8E90103B-F078-4774-9BD6-FD4E8E2BDF7A}" presName="iconBgRect" presStyleLbl="bgShp" presStyleIdx="0" presStyleCnt="3"/>
      <dgm:spPr/>
    </dgm:pt>
    <dgm:pt modelId="{004720D4-6E12-46AC-8432-BC36886AD00E}" type="pres">
      <dgm:prSet presAssocID="{8E90103B-F078-4774-9BD6-FD4E8E2BDF7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3CF5E9E3-07EF-4C33-95CD-E207BE75EE6B}" type="pres">
      <dgm:prSet presAssocID="{8E90103B-F078-4774-9BD6-FD4E8E2BDF7A}" presName="spaceRect" presStyleCnt="0"/>
      <dgm:spPr/>
    </dgm:pt>
    <dgm:pt modelId="{26FEE5EB-D1BD-48CF-8D50-60E5899662D5}" type="pres">
      <dgm:prSet presAssocID="{8E90103B-F078-4774-9BD6-FD4E8E2BDF7A}" presName="textRect" presStyleLbl="revTx" presStyleIdx="0" presStyleCnt="3">
        <dgm:presLayoutVars>
          <dgm:chMax val="1"/>
          <dgm:chPref val="1"/>
        </dgm:presLayoutVars>
      </dgm:prSet>
      <dgm:spPr/>
    </dgm:pt>
    <dgm:pt modelId="{F0FB045B-4893-475F-848F-6BDEFA09B980}" type="pres">
      <dgm:prSet presAssocID="{2A141EAE-2BC5-41D4-8B98-ABF0AFF05BCB}" presName="sibTrans" presStyleCnt="0"/>
      <dgm:spPr/>
    </dgm:pt>
    <dgm:pt modelId="{1A8CFD76-DB6B-45DA-A6FD-53CCC295B486}" type="pres">
      <dgm:prSet presAssocID="{BF3E6014-9D66-44AD-8EF1-C534A3EACE34}" presName="compNode" presStyleCnt="0"/>
      <dgm:spPr/>
    </dgm:pt>
    <dgm:pt modelId="{42D9D246-7ECA-43C1-96A3-110B0615150E}" type="pres">
      <dgm:prSet presAssocID="{BF3E6014-9D66-44AD-8EF1-C534A3EACE34}" presName="iconBgRect" presStyleLbl="bgShp" presStyleIdx="1" presStyleCnt="3"/>
      <dgm:spPr/>
    </dgm:pt>
    <dgm:pt modelId="{C5733A57-9D37-4A41-BB5C-856DF3D87759}" type="pres">
      <dgm:prSet presAssocID="{BF3E6014-9D66-44AD-8EF1-C534A3EACE3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D860878-21F3-4C1D-8EBC-E261F8BA26AD}" type="pres">
      <dgm:prSet presAssocID="{BF3E6014-9D66-44AD-8EF1-C534A3EACE34}" presName="spaceRect" presStyleCnt="0"/>
      <dgm:spPr/>
    </dgm:pt>
    <dgm:pt modelId="{5589D243-8AEF-4829-977E-998513A643B8}" type="pres">
      <dgm:prSet presAssocID="{BF3E6014-9D66-44AD-8EF1-C534A3EACE34}" presName="textRect" presStyleLbl="revTx" presStyleIdx="1" presStyleCnt="3">
        <dgm:presLayoutVars>
          <dgm:chMax val="1"/>
          <dgm:chPref val="1"/>
        </dgm:presLayoutVars>
      </dgm:prSet>
      <dgm:spPr/>
    </dgm:pt>
    <dgm:pt modelId="{53C86E4F-B8F4-408D-9E4E-5E7CF2F79D29}" type="pres">
      <dgm:prSet presAssocID="{07964B21-F5DD-4C48-92D2-58CAF459BA8D}" presName="sibTrans" presStyleCnt="0"/>
      <dgm:spPr/>
    </dgm:pt>
    <dgm:pt modelId="{4246398E-A064-4E2B-9B7C-3C569DDD0099}" type="pres">
      <dgm:prSet presAssocID="{A8A4F78D-7E3C-45CD-960A-E09EE256751A}" presName="compNode" presStyleCnt="0"/>
      <dgm:spPr/>
    </dgm:pt>
    <dgm:pt modelId="{DEAB04AB-9441-4751-946C-831069F3DE5F}" type="pres">
      <dgm:prSet presAssocID="{A8A4F78D-7E3C-45CD-960A-E09EE256751A}" presName="iconBgRect" presStyleLbl="bgShp" presStyleIdx="2" presStyleCnt="3"/>
      <dgm:spPr/>
    </dgm:pt>
    <dgm:pt modelId="{95D71604-B964-47A4-8F49-867E4A075E2A}" type="pres">
      <dgm:prSet presAssocID="{A8A4F78D-7E3C-45CD-960A-E09EE256751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9B14A59-D613-4D17-8C79-FC8C6F6AD388}" type="pres">
      <dgm:prSet presAssocID="{A8A4F78D-7E3C-45CD-960A-E09EE256751A}" presName="spaceRect" presStyleCnt="0"/>
      <dgm:spPr/>
    </dgm:pt>
    <dgm:pt modelId="{CB6D7CB4-6731-448A-9BA9-4B760D7B18CE}" type="pres">
      <dgm:prSet presAssocID="{A8A4F78D-7E3C-45CD-960A-E09EE256751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8CAF326-6B03-4CF8-AAD7-7F8050DCA6E4}" srcId="{EF635560-09F5-4745-91FC-963C11A48845}" destId="{A8A4F78D-7E3C-45CD-960A-E09EE256751A}" srcOrd="2" destOrd="0" parTransId="{DE8AD377-295C-48F3-A526-D97B7B10374B}" sibTransId="{A824717C-895D-4B59-9AFB-6078B3045847}"/>
    <dgm:cxn modelId="{2FA39528-9BA2-4D4A-8D0B-EDC9323410CC}" type="presOf" srcId="{EF635560-09F5-4745-91FC-963C11A48845}" destId="{5A2133CD-F47E-447B-B5EF-1E43AC8A8BA7}" srcOrd="0" destOrd="0" presId="urn:microsoft.com/office/officeart/2018/5/layout/IconCircleLabelList"/>
    <dgm:cxn modelId="{3D867030-D686-4CC1-904D-E0AB1DF56A0D}" type="presOf" srcId="{A8A4F78D-7E3C-45CD-960A-E09EE256751A}" destId="{CB6D7CB4-6731-448A-9BA9-4B760D7B18CE}" srcOrd="0" destOrd="0" presId="urn:microsoft.com/office/officeart/2018/5/layout/IconCircleLabelList"/>
    <dgm:cxn modelId="{0AFA8E7E-D708-4D64-814C-49A933B32AB9}" type="presOf" srcId="{BF3E6014-9D66-44AD-8EF1-C534A3EACE34}" destId="{5589D243-8AEF-4829-977E-998513A643B8}" srcOrd="0" destOrd="0" presId="urn:microsoft.com/office/officeart/2018/5/layout/IconCircleLabelList"/>
    <dgm:cxn modelId="{A8FDF1A1-D229-4F92-A31F-A674E435DEAB}" type="presOf" srcId="{8E90103B-F078-4774-9BD6-FD4E8E2BDF7A}" destId="{26FEE5EB-D1BD-48CF-8D50-60E5899662D5}" srcOrd="0" destOrd="0" presId="urn:microsoft.com/office/officeart/2018/5/layout/IconCircleLabelList"/>
    <dgm:cxn modelId="{6C80ACBF-CF94-44EE-9F76-2B4065F1DE08}" srcId="{EF635560-09F5-4745-91FC-963C11A48845}" destId="{BF3E6014-9D66-44AD-8EF1-C534A3EACE34}" srcOrd="1" destOrd="0" parTransId="{34077DA7-9713-4498-B154-844E8629F471}" sibTransId="{07964B21-F5DD-4C48-92D2-58CAF459BA8D}"/>
    <dgm:cxn modelId="{CE0DD7E2-C5C0-429B-A5B7-297845FBEECE}" srcId="{EF635560-09F5-4745-91FC-963C11A48845}" destId="{8E90103B-F078-4774-9BD6-FD4E8E2BDF7A}" srcOrd="0" destOrd="0" parTransId="{C23F132F-5F7C-4CB8-BEA0-C7E900B67241}" sibTransId="{2A141EAE-2BC5-41D4-8B98-ABF0AFF05BCB}"/>
    <dgm:cxn modelId="{CC9393B0-537B-4297-BE13-4CCA0BFDAF91}" type="presParOf" srcId="{5A2133CD-F47E-447B-B5EF-1E43AC8A8BA7}" destId="{DB577E22-B833-4223-8F2C-0C6E1650D716}" srcOrd="0" destOrd="0" presId="urn:microsoft.com/office/officeart/2018/5/layout/IconCircleLabelList"/>
    <dgm:cxn modelId="{6BCCEA95-FC43-4E2C-BD2A-9053BECE091B}" type="presParOf" srcId="{DB577E22-B833-4223-8F2C-0C6E1650D716}" destId="{A44BA7E3-A62F-4136-BDF0-CA144A9A92E5}" srcOrd="0" destOrd="0" presId="urn:microsoft.com/office/officeart/2018/5/layout/IconCircleLabelList"/>
    <dgm:cxn modelId="{4286251B-3BB0-4DEF-9930-780B5BCF0438}" type="presParOf" srcId="{DB577E22-B833-4223-8F2C-0C6E1650D716}" destId="{004720D4-6E12-46AC-8432-BC36886AD00E}" srcOrd="1" destOrd="0" presId="urn:microsoft.com/office/officeart/2018/5/layout/IconCircleLabelList"/>
    <dgm:cxn modelId="{FB65CE84-FB30-415E-BEF6-323A61B0D000}" type="presParOf" srcId="{DB577E22-B833-4223-8F2C-0C6E1650D716}" destId="{3CF5E9E3-07EF-4C33-95CD-E207BE75EE6B}" srcOrd="2" destOrd="0" presId="urn:microsoft.com/office/officeart/2018/5/layout/IconCircleLabelList"/>
    <dgm:cxn modelId="{215FE98E-1438-4CE6-99D2-14C402AD6BAA}" type="presParOf" srcId="{DB577E22-B833-4223-8F2C-0C6E1650D716}" destId="{26FEE5EB-D1BD-48CF-8D50-60E5899662D5}" srcOrd="3" destOrd="0" presId="urn:microsoft.com/office/officeart/2018/5/layout/IconCircleLabelList"/>
    <dgm:cxn modelId="{7A865B14-4B16-4C52-B6F9-7E1A24D2F655}" type="presParOf" srcId="{5A2133CD-F47E-447B-B5EF-1E43AC8A8BA7}" destId="{F0FB045B-4893-475F-848F-6BDEFA09B980}" srcOrd="1" destOrd="0" presId="urn:microsoft.com/office/officeart/2018/5/layout/IconCircleLabelList"/>
    <dgm:cxn modelId="{61AAF846-9787-4FC0-B329-1FAF1E3C833F}" type="presParOf" srcId="{5A2133CD-F47E-447B-B5EF-1E43AC8A8BA7}" destId="{1A8CFD76-DB6B-45DA-A6FD-53CCC295B486}" srcOrd="2" destOrd="0" presId="urn:microsoft.com/office/officeart/2018/5/layout/IconCircleLabelList"/>
    <dgm:cxn modelId="{43E17410-6B9B-41DF-8A3C-804E19483888}" type="presParOf" srcId="{1A8CFD76-DB6B-45DA-A6FD-53CCC295B486}" destId="{42D9D246-7ECA-43C1-96A3-110B0615150E}" srcOrd="0" destOrd="0" presId="urn:microsoft.com/office/officeart/2018/5/layout/IconCircleLabelList"/>
    <dgm:cxn modelId="{194C2BBE-C2DC-4628-B2F2-4BD26EFDD452}" type="presParOf" srcId="{1A8CFD76-DB6B-45DA-A6FD-53CCC295B486}" destId="{C5733A57-9D37-4A41-BB5C-856DF3D87759}" srcOrd="1" destOrd="0" presId="urn:microsoft.com/office/officeart/2018/5/layout/IconCircleLabelList"/>
    <dgm:cxn modelId="{98FCAF9E-9DD3-4158-979B-1712B770E04A}" type="presParOf" srcId="{1A8CFD76-DB6B-45DA-A6FD-53CCC295B486}" destId="{3D860878-21F3-4C1D-8EBC-E261F8BA26AD}" srcOrd="2" destOrd="0" presId="urn:microsoft.com/office/officeart/2018/5/layout/IconCircleLabelList"/>
    <dgm:cxn modelId="{E22100C3-98A6-4DA4-87C8-FBEA2FBC0BAA}" type="presParOf" srcId="{1A8CFD76-DB6B-45DA-A6FD-53CCC295B486}" destId="{5589D243-8AEF-4829-977E-998513A643B8}" srcOrd="3" destOrd="0" presId="urn:microsoft.com/office/officeart/2018/5/layout/IconCircleLabelList"/>
    <dgm:cxn modelId="{5C090752-8692-4B43-BE6E-1043027C8095}" type="presParOf" srcId="{5A2133CD-F47E-447B-B5EF-1E43AC8A8BA7}" destId="{53C86E4F-B8F4-408D-9E4E-5E7CF2F79D29}" srcOrd="3" destOrd="0" presId="urn:microsoft.com/office/officeart/2018/5/layout/IconCircleLabelList"/>
    <dgm:cxn modelId="{E6B6A53A-3423-4274-868C-B3C0DC196137}" type="presParOf" srcId="{5A2133CD-F47E-447B-B5EF-1E43AC8A8BA7}" destId="{4246398E-A064-4E2B-9B7C-3C569DDD0099}" srcOrd="4" destOrd="0" presId="urn:microsoft.com/office/officeart/2018/5/layout/IconCircleLabelList"/>
    <dgm:cxn modelId="{18FDBF4D-3D38-45A7-BD6D-AA709C615086}" type="presParOf" srcId="{4246398E-A064-4E2B-9B7C-3C569DDD0099}" destId="{DEAB04AB-9441-4751-946C-831069F3DE5F}" srcOrd="0" destOrd="0" presId="urn:microsoft.com/office/officeart/2018/5/layout/IconCircleLabelList"/>
    <dgm:cxn modelId="{0ACA252F-4BF1-41E0-9BFD-73A9E1873891}" type="presParOf" srcId="{4246398E-A064-4E2B-9B7C-3C569DDD0099}" destId="{95D71604-B964-47A4-8F49-867E4A075E2A}" srcOrd="1" destOrd="0" presId="urn:microsoft.com/office/officeart/2018/5/layout/IconCircleLabelList"/>
    <dgm:cxn modelId="{68263919-3692-470D-8CBD-19202DCEE1CF}" type="presParOf" srcId="{4246398E-A064-4E2B-9B7C-3C569DDD0099}" destId="{99B14A59-D613-4D17-8C79-FC8C6F6AD388}" srcOrd="2" destOrd="0" presId="urn:microsoft.com/office/officeart/2018/5/layout/IconCircleLabelList"/>
    <dgm:cxn modelId="{946EBA79-B88A-43D7-868E-CDD281A0722E}" type="presParOf" srcId="{4246398E-A064-4E2B-9B7C-3C569DDD0099}" destId="{CB6D7CB4-6731-448A-9BA9-4B760D7B18C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EC9654-B158-4043-91BB-4181EA6CE6CD}">
      <dsp:nvSpPr>
        <dsp:cNvPr id="0" name=""/>
        <dsp:cNvSpPr/>
      </dsp:nvSpPr>
      <dsp:spPr>
        <a:xfrm>
          <a:off x="0" y="891540"/>
          <a:ext cx="6240668" cy="16459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8A32E8-809E-4324-8A3E-44C0C41A5E3F}">
      <dsp:nvSpPr>
        <dsp:cNvPr id="0" name=""/>
        <dsp:cNvSpPr/>
      </dsp:nvSpPr>
      <dsp:spPr>
        <a:xfrm>
          <a:off x="497890" y="1261872"/>
          <a:ext cx="905256" cy="9052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30AAD1-815E-4150-8B26-A9137844C531}">
      <dsp:nvSpPr>
        <dsp:cNvPr id="0" name=""/>
        <dsp:cNvSpPr/>
      </dsp:nvSpPr>
      <dsp:spPr>
        <a:xfrm>
          <a:off x="1901037" y="891540"/>
          <a:ext cx="4339631" cy="164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93" tIns="174193" rIns="174193" bIns="17419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Dataset From Google Data Analytic Course</a:t>
          </a:r>
        </a:p>
      </dsp:txBody>
      <dsp:txXfrm>
        <a:off x="1901037" y="891540"/>
        <a:ext cx="4339631" cy="1645920"/>
      </dsp:txXfrm>
    </dsp:sp>
    <dsp:sp modelId="{7D686AF9-A626-408E-83EA-DFB403522AB2}">
      <dsp:nvSpPr>
        <dsp:cNvPr id="0" name=""/>
        <dsp:cNvSpPr/>
      </dsp:nvSpPr>
      <dsp:spPr>
        <a:xfrm>
          <a:off x="0" y="2948940"/>
          <a:ext cx="6240668" cy="16459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482E76-BB77-4EBB-BEE4-249A35AA637F}">
      <dsp:nvSpPr>
        <dsp:cNvPr id="0" name=""/>
        <dsp:cNvSpPr/>
      </dsp:nvSpPr>
      <dsp:spPr>
        <a:xfrm>
          <a:off x="497890" y="3319272"/>
          <a:ext cx="905256" cy="9052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6EFEC8-AD16-439C-947B-CCEC37429B5E}">
      <dsp:nvSpPr>
        <dsp:cNvPr id="0" name=""/>
        <dsp:cNvSpPr/>
      </dsp:nvSpPr>
      <dsp:spPr>
        <a:xfrm>
          <a:off x="1901037" y="2948940"/>
          <a:ext cx="4339631" cy="164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93" tIns="174193" rIns="174193" bIns="17419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 Cleaning</a:t>
          </a:r>
        </a:p>
      </dsp:txBody>
      <dsp:txXfrm>
        <a:off x="1901037" y="2948940"/>
        <a:ext cx="4339631" cy="16459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022D3E-7573-0A4B-B892-0484895E9F57}">
      <dsp:nvSpPr>
        <dsp:cNvPr id="0" name=""/>
        <dsp:cNvSpPr/>
      </dsp:nvSpPr>
      <dsp:spPr>
        <a:xfrm>
          <a:off x="697" y="761562"/>
          <a:ext cx="2718598" cy="3806037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953" tIns="330200" rIns="211953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Using model to forecast number of trip along with factor such as minute per trip</a:t>
          </a:r>
        </a:p>
      </dsp:txBody>
      <dsp:txXfrm>
        <a:off x="697" y="2207856"/>
        <a:ext cx="2718598" cy="2283622"/>
      </dsp:txXfrm>
    </dsp:sp>
    <dsp:sp modelId="{D0693319-387D-F64B-AACB-4A5AE7AAD1F1}">
      <dsp:nvSpPr>
        <dsp:cNvPr id="0" name=""/>
        <dsp:cNvSpPr/>
      </dsp:nvSpPr>
      <dsp:spPr>
        <a:xfrm>
          <a:off x="789090" y="1142166"/>
          <a:ext cx="1141811" cy="114181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020" tIns="12700" rIns="8902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956304" y="1309380"/>
        <a:ext cx="807383" cy="807383"/>
      </dsp:txXfrm>
    </dsp:sp>
    <dsp:sp modelId="{5D4952B2-622F-364B-9EC3-C77E29A1EBC2}">
      <dsp:nvSpPr>
        <dsp:cNvPr id="0" name=""/>
        <dsp:cNvSpPr/>
      </dsp:nvSpPr>
      <dsp:spPr>
        <a:xfrm>
          <a:off x="697" y="4567528"/>
          <a:ext cx="2718598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CAC947-A5C3-3E4D-A63E-2CA4A61840A1}">
      <dsp:nvSpPr>
        <dsp:cNvPr id="0" name=""/>
        <dsp:cNvSpPr/>
      </dsp:nvSpPr>
      <dsp:spPr>
        <a:xfrm>
          <a:off x="2991155" y="761562"/>
          <a:ext cx="2718598" cy="3806037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953" tIns="330200" rIns="211953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Targeting casual customer who use our service on weekday and have a long-distance trip</a:t>
          </a:r>
        </a:p>
      </dsp:txBody>
      <dsp:txXfrm>
        <a:off x="2991155" y="2207856"/>
        <a:ext cx="2718598" cy="2283622"/>
      </dsp:txXfrm>
    </dsp:sp>
    <dsp:sp modelId="{7DDC72F8-5CD3-5349-9A01-7CC99774BAD6}">
      <dsp:nvSpPr>
        <dsp:cNvPr id="0" name=""/>
        <dsp:cNvSpPr/>
      </dsp:nvSpPr>
      <dsp:spPr>
        <a:xfrm>
          <a:off x="3779548" y="1142166"/>
          <a:ext cx="1141811" cy="114181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020" tIns="12700" rIns="8902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946762" y="1309380"/>
        <a:ext cx="807383" cy="807383"/>
      </dsp:txXfrm>
    </dsp:sp>
    <dsp:sp modelId="{FE3D130F-6F3A-7146-8C9B-7E9EBCAB98E6}">
      <dsp:nvSpPr>
        <dsp:cNvPr id="0" name=""/>
        <dsp:cNvSpPr/>
      </dsp:nvSpPr>
      <dsp:spPr>
        <a:xfrm>
          <a:off x="2991155" y="4567528"/>
          <a:ext cx="2718598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4BA7E3-A62F-4136-BDF0-CA144A9A92E5}">
      <dsp:nvSpPr>
        <dsp:cNvPr id="0" name=""/>
        <dsp:cNvSpPr/>
      </dsp:nvSpPr>
      <dsp:spPr>
        <a:xfrm>
          <a:off x="997709" y="19425"/>
          <a:ext cx="1269562" cy="1269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4720D4-6E12-46AC-8432-BC36886AD00E}">
      <dsp:nvSpPr>
        <dsp:cNvPr id="0" name=""/>
        <dsp:cNvSpPr/>
      </dsp:nvSpPr>
      <dsp:spPr>
        <a:xfrm>
          <a:off x="1268272" y="289987"/>
          <a:ext cx="728437" cy="728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FEE5EB-D1BD-48CF-8D50-60E5899662D5}">
      <dsp:nvSpPr>
        <dsp:cNvPr id="0" name=""/>
        <dsp:cNvSpPr/>
      </dsp:nvSpPr>
      <dsp:spPr>
        <a:xfrm>
          <a:off x="591866" y="1684425"/>
          <a:ext cx="20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Improve the accuracy of member predicted model.</a:t>
          </a:r>
        </a:p>
      </dsp:txBody>
      <dsp:txXfrm>
        <a:off x="591866" y="1684425"/>
        <a:ext cx="2081250" cy="720000"/>
      </dsp:txXfrm>
    </dsp:sp>
    <dsp:sp modelId="{42D9D246-7ECA-43C1-96A3-110B0615150E}">
      <dsp:nvSpPr>
        <dsp:cNvPr id="0" name=""/>
        <dsp:cNvSpPr/>
      </dsp:nvSpPr>
      <dsp:spPr>
        <a:xfrm>
          <a:off x="3443178" y="19425"/>
          <a:ext cx="1269562" cy="1269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733A57-9D37-4A41-BB5C-856DF3D87759}">
      <dsp:nvSpPr>
        <dsp:cNvPr id="0" name=""/>
        <dsp:cNvSpPr/>
      </dsp:nvSpPr>
      <dsp:spPr>
        <a:xfrm>
          <a:off x="3713741" y="289987"/>
          <a:ext cx="728437" cy="728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89D243-8AEF-4829-977E-998513A643B8}">
      <dsp:nvSpPr>
        <dsp:cNvPr id="0" name=""/>
        <dsp:cNvSpPr/>
      </dsp:nvSpPr>
      <dsp:spPr>
        <a:xfrm>
          <a:off x="3037334" y="1684425"/>
          <a:ext cx="20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Improve the accuracy of number of trip model</a:t>
          </a:r>
        </a:p>
      </dsp:txBody>
      <dsp:txXfrm>
        <a:off x="3037334" y="1684425"/>
        <a:ext cx="2081250" cy="720000"/>
      </dsp:txXfrm>
    </dsp:sp>
    <dsp:sp modelId="{DEAB04AB-9441-4751-946C-831069F3DE5F}">
      <dsp:nvSpPr>
        <dsp:cNvPr id="0" name=""/>
        <dsp:cNvSpPr/>
      </dsp:nvSpPr>
      <dsp:spPr>
        <a:xfrm>
          <a:off x="2220444" y="2924737"/>
          <a:ext cx="1269562" cy="1269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71604-B964-47A4-8F49-867E4A075E2A}">
      <dsp:nvSpPr>
        <dsp:cNvPr id="0" name=""/>
        <dsp:cNvSpPr/>
      </dsp:nvSpPr>
      <dsp:spPr>
        <a:xfrm>
          <a:off x="2491006" y="3195300"/>
          <a:ext cx="728437" cy="728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6D7CB4-6731-448A-9BA9-4B760D7B18CE}">
      <dsp:nvSpPr>
        <dsp:cNvPr id="0" name=""/>
        <dsp:cNvSpPr/>
      </dsp:nvSpPr>
      <dsp:spPr>
        <a:xfrm>
          <a:off x="1814600" y="4589737"/>
          <a:ext cx="20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Using survey to get more insights </a:t>
          </a:r>
        </a:p>
      </dsp:txBody>
      <dsp:txXfrm>
        <a:off x="1814600" y="4589737"/>
        <a:ext cx="20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Thursday, November 17,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2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56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32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Thursday, November 17,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199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726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72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99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41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50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65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4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Thursday, November 17,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13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6" r:id="rId6"/>
    <p:sldLayoutId id="2147483791" r:id="rId7"/>
    <p:sldLayoutId id="2147483792" r:id="rId8"/>
    <p:sldLayoutId id="2147483793" r:id="rId9"/>
    <p:sldLayoutId id="2147483795" r:id="rId10"/>
    <p:sldLayoutId id="214748379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7EFEBD0A-2B1C-42AB-A2F4-3493E48F3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E75F744-7372-4A4D-9F05-470883FF9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2A84D6C-D535-43BB-9843-5103F1407F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D957FF-D48B-DF50-1F4E-6CDD92BF2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8" y="576263"/>
            <a:ext cx="4977777" cy="2967606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BikeX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BAF7C4-6ACF-6FBE-EAA6-B25D9057C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98" y="3764975"/>
            <a:ext cx="4977777" cy="2192683"/>
          </a:xfrm>
        </p:spPr>
        <p:txBody>
          <a:bodyPr>
            <a:normAutofit/>
          </a:bodyPr>
          <a:lstStyle/>
          <a:p>
            <a:pPr algn="l"/>
            <a:r>
              <a:rPr lang="en-US"/>
              <a:t>Bike-Share Company, Based in Chicago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5F387C8-7A98-428C-A38B-51332E18A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496184" y="-10"/>
            <a:ext cx="695816" cy="6858000"/>
          </a:xfrm>
          <a:prstGeom prst="rect">
            <a:avLst/>
          </a:prstGeom>
          <a:solidFill>
            <a:srgbClr val="FE9C14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51" name="Picture 3" descr="Triangular abstract background">
            <a:extLst>
              <a:ext uri="{FF2B5EF4-FFF2-40B4-BE49-F238E27FC236}">
                <a16:creationId xmlns:a16="http://schemas.microsoft.com/office/drawing/2014/main" id="{277226D6-E676-B0CE-5FB4-9796E86A4E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64" r="32249" b="-2"/>
          <a:stretch/>
        </p:blipFill>
        <p:spPr>
          <a:xfrm>
            <a:off x="6484677" y="5599"/>
            <a:ext cx="5018476" cy="6852391"/>
          </a:xfrm>
          <a:prstGeom prst="rect">
            <a:avLst/>
          </a:prstGeom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D901993-74B3-400C-B05A-8A0D31536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FE9C1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30F885D-4D31-4126-8405-49A6BE4EB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FE9C1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505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A3AEA-8067-474F-940E-BD5B58D88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ackground Gray Rectangle">
            <a:extLst>
              <a:ext uri="{FF2B5EF4-FFF2-40B4-BE49-F238E27FC236}">
                <a16:creationId xmlns:a16="http://schemas.microsoft.com/office/drawing/2014/main" id="{D803427E-36C0-4811-BE64-ACF653F6A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White Rectangle">
            <a:extLst>
              <a:ext uri="{FF2B5EF4-FFF2-40B4-BE49-F238E27FC236}">
                <a16:creationId xmlns:a16="http://schemas.microsoft.com/office/drawing/2014/main" id="{D9231370-89C4-4981-8C91-A3F3D1146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7588D0-9721-651E-23B6-C3E84CC42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659" y="1729071"/>
            <a:ext cx="4231758" cy="3405107"/>
          </a:xfrm>
        </p:spPr>
        <p:txBody>
          <a:bodyPr>
            <a:normAutofit/>
          </a:bodyPr>
          <a:lstStyle/>
          <a:p>
            <a:r>
              <a:rPr lang="en-US" sz="3200" b="1" dirty="0"/>
              <a:t>Recommendation</a:t>
            </a:r>
          </a:p>
        </p:txBody>
      </p:sp>
      <p:cxnSp>
        <p:nvCxnSpPr>
          <p:cNvPr id="15" name="Vertical Connector">
            <a:extLst>
              <a:ext uri="{FF2B5EF4-FFF2-40B4-BE49-F238E27FC236}">
                <a16:creationId xmlns:a16="http://schemas.microsoft.com/office/drawing/2014/main" id="{474D4826-9FF4-4E17-AB42-146B76BD3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Horizontal Connector 2">
            <a:extLst>
              <a:ext uri="{FF2B5EF4-FFF2-40B4-BE49-F238E27FC236}">
                <a16:creationId xmlns:a16="http://schemas.microsoft.com/office/drawing/2014/main" id="{C5873965-CEB2-46E1-951E-037689B07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F6B836-4C58-4447-BF54-9F1FF7613F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0189137"/>
              </p:ext>
            </p:extLst>
          </p:nvPr>
        </p:nvGraphicFramePr>
        <p:xfrm>
          <a:off x="5766179" y="805218"/>
          <a:ext cx="5710451" cy="5329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1077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4D99EB-C4F3-4F0C-91F7-AB4DC2A08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DFCD1-C624-B983-0EBC-0152DCD03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234" y="2360428"/>
            <a:ext cx="2936988" cy="161937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400" dirty="0">
                <a:effectLst/>
              </a:rPr>
              <a:t>Promoting Campaign at the Top 5% Station </a:t>
            </a:r>
            <a:r>
              <a:rPr lang="en-US" sz="2400" dirty="0"/>
              <a:t>W</a:t>
            </a:r>
            <a:r>
              <a:rPr lang="en-US" sz="2400" dirty="0">
                <a:effectLst/>
              </a:rPr>
              <a:t>ith the Most </a:t>
            </a:r>
            <a:r>
              <a:rPr lang="en-US" sz="2400" dirty="0"/>
              <a:t>R</a:t>
            </a:r>
            <a:r>
              <a:rPr lang="en-US" sz="2400" dirty="0">
                <a:effectLst/>
              </a:rPr>
              <a:t>ides. </a:t>
            </a:r>
            <a:endParaRPr lang="en-US" sz="2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B69146-C1C0-4B58-86FC-34F3390E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364091" y="698677"/>
            <a:ext cx="826383" cy="5479134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91408236-73B5-F1A8-1E7E-832ACBF33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132" y="1643062"/>
            <a:ext cx="6357317" cy="3830283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C540AD5-A993-4DA3-B064-D004E2CC6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EDCA9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6A9698-2C5E-4B0F-B3FA-0CE9BCA6E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EDCA9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157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A3AEA-8067-474F-940E-BD5B58D88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ackground Gray Rectangle">
            <a:extLst>
              <a:ext uri="{FF2B5EF4-FFF2-40B4-BE49-F238E27FC236}">
                <a16:creationId xmlns:a16="http://schemas.microsoft.com/office/drawing/2014/main" id="{D803427E-36C0-4811-BE64-ACF653F6A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White Rectangle">
            <a:extLst>
              <a:ext uri="{FF2B5EF4-FFF2-40B4-BE49-F238E27FC236}">
                <a16:creationId xmlns:a16="http://schemas.microsoft.com/office/drawing/2014/main" id="{D9231370-89C4-4981-8C91-A3F3D1146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3C1549-B97F-B89E-2EBA-D43DEE70F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637" y="1267897"/>
            <a:ext cx="3886079" cy="432220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Propose Future Work</a:t>
            </a:r>
            <a:b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cxnSp>
        <p:nvCxnSpPr>
          <p:cNvPr id="15" name="Vertical Connector">
            <a:extLst>
              <a:ext uri="{FF2B5EF4-FFF2-40B4-BE49-F238E27FC236}">
                <a16:creationId xmlns:a16="http://schemas.microsoft.com/office/drawing/2014/main" id="{474D4826-9FF4-4E17-AB42-146B76BD3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Horizontal Connector 2">
            <a:extLst>
              <a:ext uri="{FF2B5EF4-FFF2-40B4-BE49-F238E27FC236}">
                <a16:creationId xmlns:a16="http://schemas.microsoft.com/office/drawing/2014/main" id="{C5873965-CEB2-46E1-951E-037689B07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B126F9-5F96-569B-EAA2-C7490BB36D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8349425"/>
              </p:ext>
            </p:extLst>
          </p:nvPr>
        </p:nvGraphicFramePr>
        <p:xfrm>
          <a:off x="5766179" y="805218"/>
          <a:ext cx="5710451" cy="5329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6142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DBEA53-8398-3760-D1FB-C79FD40E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039" y="691429"/>
            <a:ext cx="9213920" cy="27375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DC91E-39B3-3960-7653-E7606303A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9039" y="3620467"/>
            <a:ext cx="9213911" cy="222228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ts val="3200"/>
              </a:lnSpc>
              <a:buNone/>
            </a:pPr>
            <a:r>
              <a:rPr lang="en-US" dirty="0"/>
              <a:t>If you have any question, please ask Google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63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4086FA-2E7B-8032-208B-A13165AA2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039" y="691429"/>
            <a:ext cx="9213920" cy="27375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374CB-E349-B8AB-EAB3-F41ABD7B5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9039" y="3620467"/>
            <a:ext cx="9213911" cy="222228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ts val="3200"/>
              </a:lnSpc>
              <a:buNone/>
            </a:pPr>
            <a:r>
              <a:rPr lang="en-US" dirty="0"/>
              <a:t>To understand how casual riders and members use our service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34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9D947B-1B59-4322-8CF2-73E813419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ackground Gray Rectangle">
            <a:extLst>
              <a:ext uri="{FF2B5EF4-FFF2-40B4-BE49-F238E27FC236}">
                <a16:creationId xmlns:a16="http://schemas.microsoft.com/office/drawing/2014/main" id="{D803427E-36C0-4811-BE64-ACF653F6A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White Rectangle">
            <a:extLst>
              <a:ext uri="{FF2B5EF4-FFF2-40B4-BE49-F238E27FC236}">
                <a16:creationId xmlns:a16="http://schemas.microsoft.com/office/drawing/2014/main" id="{D9231370-89C4-4981-8C91-A3F3D1146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C738BB-76CC-3969-F88F-B09711C62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45" y="940910"/>
            <a:ext cx="4471588" cy="4976179"/>
          </a:xfrm>
        </p:spPr>
        <p:txBody>
          <a:bodyPr>
            <a:normAutofit/>
          </a:bodyPr>
          <a:lstStyle/>
          <a:p>
            <a:r>
              <a:rPr lang="en-US" dirty="0"/>
              <a:t>Prepare</a:t>
            </a:r>
          </a:p>
        </p:txBody>
      </p:sp>
      <p:cxnSp>
        <p:nvCxnSpPr>
          <p:cNvPr id="15" name="Vertical Connector">
            <a:extLst>
              <a:ext uri="{FF2B5EF4-FFF2-40B4-BE49-F238E27FC236}">
                <a16:creationId xmlns:a16="http://schemas.microsoft.com/office/drawing/2014/main" id="{474D4826-9FF4-4E17-AB42-146B76BD3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Horizontal Connector 2">
            <a:extLst>
              <a:ext uri="{FF2B5EF4-FFF2-40B4-BE49-F238E27FC236}">
                <a16:creationId xmlns:a16="http://schemas.microsoft.com/office/drawing/2014/main" id="{C5873965-CEB2-46E1-951E-037689B07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42F0FCB-E713-14A0-3D29-B93E12BC9B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0061270"/>
              </p:ext>
            </p:extLst>
          </p:nvPr>
        </p:nvGraphicFramePr>
        <p:xfrm>
          <a:off x="5247020" y="699997"/>
          <a:ext cx="6240669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2067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4D99EB-C4F3-4F0C-91F7-AB4DC2A08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2F85E2-A4F5-122E-E05B-D912EBD7B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4331" y="2571464"/>
            <a:ext cx="2426626" cy="17150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/>
              <a:t>Hours of Day Have Some Impact To How People Ride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B69146-C1C0-4B58-86FC-34F3390E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364091" y="698677"/>
            <a:ext cx="826383" cy="5479134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F00136B7-E90C-EA41-5AA0-35293EFA2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963" y="1048649"/>
            <a:ext cx="7132137" cy="4760701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C540AD5-A993-4DA3-B064-D004E2CC6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0883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6A9698-2C5E-4B0F-B3FA-0CE9BCA6E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0883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984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28EC6A1-D299-4AFF-AD16-9ADC9A31F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741DBD-695E-1B1F-2011-8CF138940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8352" y="724783"/>
            <a:ext cx="4835293" cy="11091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dirty="0"/>
              <a:t>Casual Riders Most Likely to Use Our Service on the Weekend</a:t>
            </a:r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1BCFBF9-62F6-5200-E7C1-95B771706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473" y="2057070"/>
            <a:ext cx="8573049" cy="3429219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285EE6CD-C61E-4F22-9787-1ADF1D3EB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493126" y="699894"/>
            <a:ext cx="698873" cy="5466696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chemeClr val="accent5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060C424-AE6E-4E63-BB6C-303952196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07830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3A5461B-0FE0-4F7B-B087-D898AA153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07830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220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8EC6A1-D299-4AFF-AD16-9ADC9A31F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38398B-D4F1-96E1-A5BC-DD0EACCFA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3598" y="1371345"/>
            <a:ext cx="5804801" cy="17277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2400" dirty="0">
                <a:effectLst/>
              </a:rPr>
              <a:t>75% of the trip is less than 20 minutes</a:t>
            </a:r>
            <a:br>
              <a:rPr lang="en-US" sz="4400" dirty="0">
                <a:effectLst/>
              </a:rPr>
            </a:br>
            <a:endParaRPr lang="en-US" sz="4400" dirty="0"/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D9633FBE-B0A1-D367-6102-EC1B2A4158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3" r="4" b="4"/>
          <a:stretch/>
        </p:blipFill>
        <p:spPr>
          <a:xfrm>
            <a:off x="1273537" y="1487440"/>
            <a:ext cx="5410250" cy="3921815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285EE6CD-C61E-4F22-9787-1ADF1D3EB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493126" y="699894"/>
            <a:ext cx="698873" cy="5466696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chemeClr val="accent5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060C424-AE6E-4E63-BB6C-303952196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699AC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3A5461B-0FE0-4F7B-B087-D898AA153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699AC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0D4B21AF-5C5C-FCFD-ABEE-691C9F298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483" y="1468091"/>
            <a:ext cx="5740443" cy="401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595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4D99EB-C4F3-4F0C-91F7-AB4DC2A08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C919B-A3B4-128B-C711-C0403F3E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8872" y="2495228"/>
            <a:ext cx="3022049" cy="18426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>
                <a:effectLst/>
              </a:rPr>
              <a:t>Temperature Has a Big </a:t>
            </a:r>
            <a:r>
              <a:rPr lang="en-US" sz="2400" dirty="0"/>
              <a:t>I</a:t>
            </a:r>
            <a:r>
              <a:rPr lang="en-US" sz="2400" dirty="0">
                <a:effectLst/>
              </a:rPr>
              <a:t>mpact on Cycling</a:t>
            </a:r>
            <a:br>
              <a:rPr lang="en-US" sz="4100" dirty="0">
                <a:effectLst/>
              </a:rPr>
            </a:br>
            <a:endParaRPr lang="en-US" sz="41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B69146-C1C0-4B58-86FC-34F3390E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364091" y="698677"/>
            <a:ext cx="826383" cy="5479134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1FAFBE5C-299C-D6C6-D4F6-7D423EFCAB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8421" y="1438801"/>
            <a:ext cx="5922622" cy="36127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C540AD5-A993-4DA3-B064-D004E2CC6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FDAA2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6A9698-2C5E-4B0F-B3FA-0CE9BCA6E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FDAA2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33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8EC6A1-D299-4AFF-AD16-9ADC9A31F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21369C-A593-ADE2-0961-4EE54FDC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3739" y="1414759"/>
            <a:ext cx="3415857" cy="148750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/>
              <a:t>Model Predict Number of Rides Based on Temperature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E7E38-E155-C551-261C-4A1DA5915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8556" y="3182650"/>
            <a:ext cx="2952421" cy="91088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ts val="3200"/>
              </a:lnSpc>
            </a:pPr>
            <a:r>
              <a:rPr lang="en-US" sz="2000" dirty="0"/>
              <a:t>Accuracy: 72%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5EE6CD-C61E-4F22-9787-1ADF1D3EB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493126" y="699894"/>
            <a:ext cx="698873" cy="5466696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chemeClr val="accent5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60C424-AE6E-4E63-BB6C-303952196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FE7E0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A5461B-0FE0-4F7B-B087-D898AA153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FE7E0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BD1B778F-0633-DD88-5D2E-23BDE5120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386" y="1069976"/>
            <a:ext cx="5236692" cy="469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948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4D99EB-C4F3-4F0C-91F7-AB4DC2A08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1AC2CC-0686-4C6C-11A4-602ACA6AA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319" y="1998921"/>
            <a:ext cx="3553678" cy="12472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/>
              <a:t>Model Predict Who Will Most Likely to Become a 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E7493-002D-161E-BFA4-DF76D259C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5274" y="3428999"/>
            <a:ext cx="3316964" cy="53897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ts val="3200"/>
              </a:lnSpc>
            </a:pPr>
            <a:r>
              <a:rPr lang="en-US" sz="2000" dirty="0"/>
              <a:t>Accuracy: 67.86%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B69146-C1C0-4B58-86FC-34F3390E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364091" y="698677"/>
            <a:ext cx="826383" cy="5479134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5" name="Picture 4" descr="Chart, table, treemap chart&#10;&#10;Description automatically generated">
            <a:extLst>
              <a:ext uri="{FF2B5EF4-FFF2-40B4-BE49-F238E27FC236}">
                <a16:creationId xmlns:a16="http://schemas.microsoft.com/office/drawing/2014/main" id="{CE0BB96E-BFD4-A6E8-7013-17C44CD34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637" y="1524698"/>
            <a:ext cx="6045406" cy="3808604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C540AD5-A993-4DA3-B064-D004E2CC6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FAFF9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6A9698-2C5E-4B0F-B3FA-0CE9BCA6E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FAFF9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684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Custom 20">
      <a:dk1>
        <a:srgbClr val="000000"/>
      </a:dk1>
      <a:lt1>
        <a:sysClr val="window" lastClr="FFFFFF"/>
      </a:lt1>
      <a:dk2>
        <a:srgbClr val="2C3948"/>
      </a:dk2>
      <a:lt2>
        <a:srgbClr val="F4F4F4"/>
      </a:lt2>
      <a:accent1>
        <a:srgbClr val="F49D90"/>
      </a:accent1>
      <a:accent2>
        <a:srgbClr val="D6947C"/>
      </a:accent2>
      <a:accent3>
        <a:srgbClr val="BF8484"/>
      </a:accent3>
      <a:accent4>
        <a:srgbClr val="96A9AA"/>
      </a:accent4>
      <a:accent5>
        <a:srgbClr val="DD796C"/>
      </a:accent5>
      <a:accent6>
        <a:srgbClr val="D09145"/>
      </a:accent6>
      <a:hlink>
        <a:srgbClr val="DF686A"/>
      </a:hlink>
      <a:folHlink>
        <a:srgbClr val="F93F1C"/>
      </a:folHlink>
    </a:clrScheme>
    <a:fontScheme name="Dante">
      <a:majorFont>
        <a:latin typeface="Georgia Pro"/>
        <a:ea typeface=""/>
        <a:cs typeface=""/>
      </a:majorFont>
      <a:minorFont>
        <a:latin typeface="Georgi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176</Words>
  <Application>Microsoft Macintosh PowerPoint</Application>
  <PresentationFormat>Widescreen</PresentationFormat>
  <Paragraphs>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Dante (Headings)2</vt:lpstr>
      <vt:lpstr>Georgia Pro</vt:lpstr>
      <vt:lpstr>Helvetica Neue Medium</vt:lpstr>
      <vt:lpstr>Wingdings 2</vt:lpstr>
      <vt:lpstr>OffsetVTI</vt:lpstr>
      <vt:lpstr>BikeX</vt:lpstr>
      <vt:lpstr>Business Problem</vt:lpstr>
      <vt:lpstr>Prepare</vt:lpstr>
      <vt:lpstr>Hours of Day Have Some Impact To How People Ride</vt:lpstr>
      <vt:lpstr>Casual Riders Most Likely to Use Our Service on the Weekend</vt:lpstr>
      <vt:lpstr>75% of the trip is less than 20 minutes </vt:lpstr>
      <vt:lpstr>Temperature Has a Big Impact on Cycling </vt:lpstr>
      <vt:lpstr>Model Predict Number of Rides Based on Temperature</vt:lpstr>
      <vt:lpstr>Model Predict Who Will Most Likely to Become a Member</vt:lpstr>
      <vt:lpstr>Recommendation</vt:lpstr>
      <vt:lpstr>Promoting Campaign at the Top 5% Station With the Most Rides. </vt:lpstr>
      <vt:lpstr>Propose Future Work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BikeX</dc:title>
  <dc:creator>Minh La</dc:creator>
  <cp:lastModifiedBy>Minh La</cp:lastModifiedBy>
  <cp:revision>1</cp:revision>
  <dcterms:created xsi:type="dcterms:W3CDTF">2022-11-17T22:39:31Z</dcterms:created>
  <dcterms:modified xsi:type="dcterms:W3CDTF">2022-11-17T23:17:26Z</dcterms:modified>
</cp:coreProperties>
</file>