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16"/>
  </p:notesMasterIdLst>
  <p:sldIdLst>
    <p:sldId id="282" r:id="rId2"/>
    <p:sldId id="285" r:id="rId3"/>
    <p:sldId id="294" r:id="rId4"/>
    <p:sldId id="287" r:id="rId5"/>
    <p:sldId id="301" r:id="rId6"/>
    <p:sldId id="290" r:id="rId7"/>
    <p:sldId id="292" r:id="rId8"/>
    <p:sldId id="293" r:id="rId9"/>
    <p:sldId id="296" r:id="rId10"/>
    <p:sldId id="291" r:id="rId11"/>
    <p:sldId id="295" r:id="rId12"/>
    <p:sldId id="297" r:id="rId13"/>
    <p:sldId id="263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E5DA"/>
    <a:srgbClr val="244478"/>
    <a:srgbClr val="2B62B9"/>
    <a:srgbClr val="EF5452"/>
    <a:srgbClr val="F8C528"/>
    <a:srgbClr val="C09A24"/>
    <a:srgbClr val="068A85"/>
    <a:srgbClr val="99C27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6"/>
    <p:restoredTop sz="81824"/>
  </p:normalViewPr>
  <p:slideViewPr>
    <p:cSldViewPr snapToGrid="0" snapToObjects="1">
      <p:cViewPr varScale="1">
        <p:scale>
          <a:sx n="90" d="100"/>
          <a:sy n="90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C2CD-8613-D146-8518-AC99D946DF95}" type="datetimeFigureOut">
              <a:rPr lang="en-US" smtClean="0"/>
              <a:t>06/08/2024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4CF9-69BC-034A-86DA-E1DADC6F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8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1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7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3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0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gradFill flip="none" rotWithShape="1"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37A9-8C23-6B4F-88B3-AB73D61B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75AE-BCE3-4B41-8ADB-E632DB8D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92D3-1A80-C841-BE0C-FB3B244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48AB-0BEE-7E40-BCE4-2360F70E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3C7E-8755-DA48-8510-BD952A8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C6B40-493E-D545-8618-31916324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78924"/>
            <a:ext cx="4600575" cy="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2816-FC3E-3244-B2EB-CEB70C8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8429-6D80-3644-9565-0A158FEB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057"/>
            <a:ext cx="10515600" cy="5128439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0295-D28D-5342-864C-DFD74E3B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382488" cy="365125"/>
          </a:xfrm>
        </p:spPr>
        <p:txBody>
          <a:bodyPr/>
          <a:lstStyle/>
          <a:p>
            <a:r>
              <a:rPr lang="en-US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4FDE-39E1-CC43-ADEC-A2E40B8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CC03-BB7B-8F4A-BDC0-0497BB6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0340" y="6356350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7CA-DEB8-1246-A8A0-FC212DE4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4C65-DEA5-8F4A-A14B-0DF1A1E6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5CC9-D24D-8D45-94E1-B8A6F082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028"/>
            <a:ext cx="1367971" cy="365125"/>
          </a:xfrm>
        </p:spPr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3B7A-936C-F047-BD4A-CCBB3D41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EBFE-C4A6-0541-B16A-380D3EA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4856" y="6356350"/>
            <a:ext cx="1338943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102A-A1F7-3842-AAEA-F5C7311E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51E2-F43C-F64D-B993-CE6609ED1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EDDE-EE3F-8F4B-9C7A-83E04064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5ADE-643D-314B-865E-D1A74E1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6CD4-6B44-554D-8C3E-1CC265F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A39C-E79D-054D-AA55-AE55FBA2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0EE-3CC4-5243-A94C-6FACDA7F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0389-7090-CD40-BEBF-0637D203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ABA1-0B0C-5D41-BD03-AF3497DBF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1796"/>
            <a:ext cx="5157787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3744A-9292-8949-A87C-3B6979EA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9788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ADD4A-DB10-FB4A-A9BA-9D3DB500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1796"/>
            <a:ext cx="5183188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58B35-25F2-6941-BC63-14140DB1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B44E-6D22-DC48-8A79-8CC24323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C1E52-5D18-5A4D-B7CC-7DB931B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F28-5514-3C4F-8F16-87F0D27B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861-35A6-C04A-AF18-0494795E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6BF7-1B35-7B45-8465-DA95BDF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CE7A-5E3E-FA41-A2CF-2170043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2E6E-C79E-5B49-9FDF-F6705D37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B082-60EA-F742-971F-16B6DC7F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344" y="987425"/>
            <a:ext cx="6408867" cy="521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A2A8-A776-FA4A-A5B2-6088AA8A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4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5211-987C-0E4C-8A65-096CAF94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83AD-025F-B541-9368-2FEDDC6B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98FAB-9E39-4442-B432-009E972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CED7-2E22-7046-B671-644D986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7231-3259-8148-A59B-BCA49EE1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E8CD-A682-AC45-B9C3-5CB18737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3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DB3D-EBBA-E54E-957D-18F54AC5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8683-9DAF-2949-BB77-A0BA807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31D61-53FD-B847-BC95-73B6763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9D8-CC86-7E4D-A036-7F666D58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8279-4EB5-1B4C-AC96-6DA0B332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1BE1-3E91-AC49-9604-441E4DD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1837-E4C0-A34F-B38C-CBF0D65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FF2-DF89-7143-8050-5F1B7B5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C0672D-63A5-7F4F-996A-A49C94A186D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7315" y="345287"/>
            <a:ext cx="12192000" cy="4754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C1233-5907-7143-8A9A-729AB9D4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4728-1E09-A64F-9A06-2F96BC71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233A-AE14-694A-BB8D-3E28E47E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8028-B976-7C44-A1F6-F7265A55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F93A-8372-7749-B2E4-1B714A6C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2E568-18E6-9A43-8CDC-1DF38DFF6BB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87694" y="306094"/>
            <a:ext cx="3116019" cy="5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9EB45-1C59-C541-92E7-6FE421F2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Helvetica Neue" panose="020005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Warehouse Management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A0CEDCB-5CE2-1B41-9D8B-CA0EB9D3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</p:spPr>
        <p:txBody>
          <a:bodyPr anchor="ctr"/>
          <a:lstStyle/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Class Name:	PF1126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Group Name: Vu Minh Long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Member: 	Vu Quang Minh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	Phan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Canh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Long Vu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	Nguyen Gia Long</a:t>
            </a:r>
          </a:p>
        </p:txBody>
      </p:sp>
    </p:spTree>
    <p:extLst>
      <p:ext uri="{BB962C8B-B14F-4D97-AF65-F5344CB8AC3E}">
        <p14:creationId xmlns:p14="http://schemas.microsoft.com/office/powerpoint/2010/main" val="28542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Task Assign (to each team member)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Experience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37" y="1664596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357C2-C3D4-5646-99C7-CB60F4827364}"/>
              </a:ext>
            </a:extLst>
          </p:cNvPr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303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Increase Warehouse Management Efficiency</a:t>
            </a: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Accurate Inventory Data</a:t>
            </a: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Improve Inventory Processes</a:t>
            </a: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Enhance Traceability and Reporting</a:t>
            </a: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Improve Order Management</a:t>
            </a: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Improve Security and Decentralization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Warehouse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8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Introduction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Warehouse Management System is designed to support efficient management of import and export processes and inventory of finished products. </a:t>
            </a: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system helping to optimize warehouse management processes, from inventory tracking, supplier management, to product distribution and processing of input/output requests. </a:t>
            </a: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The system provides solutions to improve management efficiency, ensure accurate and relevant data, and support management based on detailed reports.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Warehouse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User management</a:t>
            </a: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Supplier management</a:t>
            </a: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Warehouse management</a:t>
            </a: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Product management</a:t>
            </a: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Stock management</a:t>
            </a: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Inbound/Outbound/Transfer management</a:t>
            </a: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Inventory Audit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Warehouse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</a:t>
            </a:r>
          </a:p>
        </p:txBody>
      </p:sp>
      <p:pic>
        <p:nvPicPr>
          <p:cNvPr id="8" name="Content Placeholder 7" descr="A diagram of a network&#10;&#10;Description automatically generated">
            <a:extLst>
              <a:ext uri="{FF2B5EF4-FFF2-40B4-BE49-F238E27FC236}">
                <a16:creationId xmlns:a16="http://schemas.microsoft.com/office/drawing/2014/main" id="{9CDB4FB7-E240-6F36-A3C5-F76F1149B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110" b="7862"/>
          <a:stretch/>
        </p:blipFill>
        <p:spPr>
          <a:xfrm>
            <a:off x="3880150" y="926876"/>
            <a:ext cx="4431699" cy="55770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Warehouse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Warehouse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Entity Relationship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247AA3-D644-7436-19B9-042BB766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Deployment Diagram</a:t>
            </a:r>
          </a:p>
        </p:txBody>
      </p:sp>
      <p:pic>
        <p:nvPicPr>
          <p:cNvPr id="8" name="Content Placeholder 7" descr="A diagram of a software server&#10;&#10;Description automatically generated">
            <a:extLst>
              <a:ext uri="{FF2B5EF4-FFF2-40B4-BE49-F238E27FC236}">
                <a16:creationId xmlns:a16="http://schemas.microsoft.com/office/drawing/2014/main" id="{16A05CA4-4391-1B05-B2B4-B3138C8F7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9675" y="1489075"/>
            <a:ext cx="4676775" cy="45815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TCA-Slid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CA-SlideTheme" id="{5A24C4A4-58B6-8948-A62B-40090020C92E}" vid="{BD9F6502-1B8F-D14C-8309-CDC4C42FF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6449</TotalTime>
  <Words>251</Words>
  <Application>Microsoft Office PowerPoint</Application>
  <PresentationFormat>Widescreen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VTCA-SlideTheme</vt:lpstr>
      <vt:lpstr>Warehouse Management</vt:lpstr>
      <vt:lpstr>Objectives</vt:lpstr>
      <vt:lpstr>Introduction to Project</vt:lpstr>
      <vt:lpstr>Customer Requirements</vt:lpstr>
      <vt:lpstr>Use Case</vt:lpstr>
      <vt:lpstr>Sequence Diagram</vt:lpstr>
      <vt:lpstr>Class Diagram</vt:lpstr>
      <vt:lpstr>Entity Relationship Diagram</vt:lpstr>
      <vt:lpstr>Deployment Diagram</vt:lpstr>
      <vt:lpstr>UI Design</vt:lpstr>
      <vt:lpstr>Task Assign (to each team member)</vt:lpstr>
      <vt:lpstr>Experience Learned</vt:lpstr>
      <vt:lpstr>PowerPoint Presentation</vt:lpstr>
      <vt:lpstr>PowerPoint Presentation</vt:lpstr>
    </vt:vector>
  </TitlesOfParts>
  <Manager/>
  <Company>VTC Academy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subject/>
  <dc:creator>sinhnx@vtc.edu.vn</dc:creator>
  <cp:keywords/>
  <dc:description/>
  <cp:lastModifiedBy>Vu Quang Minh</cp:lastModifiedBy>
  <cp:revision>237</cp:revision>
  <dcterms:created xsi:type="dcterms:W3CDTF">2019-05-17T12:57:33Z</dcterms:created>
  <dcterms:modified xsi:type="dcterms:W3CDTF">2024-08-06T07:58:57Z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-----BEGIN PGP PUBLIC KEY BLOCK-----  mQINBGKmsVYBEADc9DRcYv9evcQ4Tgud9uKUJ6onQJyqzEV5IWtbcC1dfWaC0Iuu p17QyByIJ6cLd+MT1Iw5zX46LjU6PipBQIWkI0fR+ckyVo+Bpk/YxFTX68dMZVl/ boETGvIaF4kjYnjlabt/k87+Fn25iewUkreHc7FvXTtyr1MIW6RsLHobhVXpjYth QRZjgbHYVA3+0qDJPq6xDF</vt:lpwstr>
  </property>
</Properties>
</file>