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7"/>
  </p:notesMasterIdLst>
  <p:sldIdLst>
    <p:sldId id="282" r:id="rId2"/>
    <p:sldId id="285" r:id="rId3"/>
    <p:sldId id="294" r:id="rId4"/>
    <p:sldId id="287" r:id="rId5"/>
    <p:sldId id="288" r:id="rId6"/>
    <p:sldId id="289" r:id="rId7"/>
    <p:sldId id="291" r:id="rId8"/>
    <p:sldId id="292" r:id="rId9"/>
    <p:sldId id="290" r:id="rId10"/>
    <p:sldId id="293" r:id="rId11"/>
    <p:sldId id="296" r:id="rId12"/>
    <p:sldId id="295" r:id="rId13"/>
    <p:sldId id="297" r:id="rId14"/>
    <p:sldId id="26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/>
    <p:restoredTop sz="81824"/>
  </p:normalViewPr>
  <p:slideViewPr>
    <p:cSldViewPr snapToGrid="0" snapToObjects="1">
      <p:cViewPr varScale="1">
        <p:scale>
          <a:sx n="101" d="100"/>
          <a:sy n="101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Name</a:t>
            </a:r>
            <a:endParaRPr lang="en-US" sz="480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en-US">
                <a:latin typeface="Helvetica Neue Thin" panose="020B0403020202020204" pitchFamily="34" charset="0"/>
                <a:ea typeface="Helvetica Neue Thin" panose="020B0403020202020204" pitchFamily="34" charset="0"/>
              </a:rPr>
              <a:t>Class Name:	PF0x</a:t>
            </a:r>
          </a:p>
          <a:p>
            <a:pPr algn="l"/>
            <a:r>
              <a:rPr lang="en-US">
                <a:latin typeface="Helvetica Neue Thin" panose="020B0403020202020204" pitchFamily="34" charset="0"/>
                <a:ea typeface="Helvetica Neue Thin" panose="020B0403020202020204" pitchFamily="34" charset="0"/>
              </a:rPr>
              <a:t>Group Name:	Group_Name</a:t>
            </a:r>
          </a:p>
          <a:p>
            <a:pPr algn="l"/>
            <a:r>
              <a:rPr lang="en-US">
                <a:latin typeface="Helvetica Neue Thin" panose="020B0403020202020204" pitchFamily="34" charset="0"/>
                <a:ea typeface="Helvetica Neue Thin" panose="020B0403020202020204" pitchFamily="34" charset="0"/>
              </a:rPr>
              <a:t>Member: 	Member_Name</a:t>
            </a:r>
          </a:p>
          <a:p>
            <a:pPr algn="l"/>
            <a:r>
              <a:rPr lang="en-US">
                <a:latin typeface="Helvetica Neue Thin" panose="020B0403020202020204" pitchFamily="34" charset="0"/>
                <a:ea typeface="Helvetica Neue Thin" panose="020B0403020202020204" pitchFamily="34" charset="0"/>
              </a:rPr>
              <a:t>		Member_Name</a:t>
            </a: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Deployment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Task Assign (to each team member)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Experience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357C2-C3D4-5646-99C7-CB60F4827364}"/>
              </a:ext>
            </a:extLst>
          </p:cNvPr>
          <p:cNvSpPr txBox="1"/>
          <p:nvPr/>
        </p:nvSpPr>
        <p:spPr>
          <a:xfrm>
            <a:off x="314179" y="2644170"/>
            <a:ext cx="11563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30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endParaRPr lang="en-US" sz="240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6429</TotalTime>
  <Words>146</Words>
  <Application>Microsoft Macintosh PowerPoint</Application>
  <PresentationFormat>Widescreen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Project Name</vt:lpstr>
      <vt:lpstr>Objectives</vt:lpstr>
      <vt:lpstr>Introduction to Project</vt:lpstr>
      <vt:lpstr>Customer Requirements</vt:lpstr>
      <vt:lpstr>Use Case</vt:lpstr>
      <vt:lpstr>Activity Diagram</vt:lpstr>
      <vt:lpstr>UI Design</vt:lpstr>
      <vt:lpstr>Class Diagram</vt:lpstr>
      <vt:lpstr>Sequence Diagram</vt:lpstr>
      <vt:lpstr>Entity Relationship Diagram</vt:lpstr>
      <vt:lpstr>Deployment Diagram</vt:lpstr>
      <vt:lpstr>Task Assign (to each team member)</vt:lpstr>
      <vt:lpstr>Experience Learned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subject/>
  <dc:creator>sinhnx@vtc.edu.vn</dc:creator>
  <cp:keywords/>
  <dc:description/>
  <cp:lastModifiedBy>Sinh Nguyen</cp:lastModifiedBy>
  <cp:revision>234</cp:revision>
  <dcterms:created xsi:type="dcterms:W3CDTF">2019-05-17T12:57:33Z</dcterms:created>
  <dcterms:modified xsi:type="dcterms:W3CDTF">2022-06-27T07:26:08Z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-----BEGIN PGP PUBLIC KEY BLOCK-----  mQINBGKmsVYBEADc9DRcYv9evcQ4Tgud9uKUJ6onQJyqzEV5IWtbcC1dfWaC0Iuu p17QyByIJ6cLd+MT1Iw5zX46LjU6PipBQIWkI0fR+ckyVo+Bpk/YxFTX68dMZVl/ boETGvIaF4kjYnjlabt/k87+Fn25iewUkreHc7FvXTtyr1MIW6RsLHobhVXpjYth QRZjgbHYVA3+0qDJPq6xDF</vt:lpwstr>
  </property>
</Properties>
</file>