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309" r:id="rId6"/>
    <p:sldId id="311" r:id="rId7"/>
    <p:sldId id="312" r:id="rId8"/>
    <p:sldId id="310" r:id="rId9"/>
    <p:sldId id="313" r:id="rId10"/>
    <p:sldId id="315" r:id="rId11"/>
    <p:sldId id="316" r:id="rId12"/>
    <p:sldId id="317" r:id="rId13"/>
    <p:sldId id="318" r:id="rId14"/>
    <p:sldId id="319" r:id="rId15"/>
    <p:sldId id="320" r:id="rId16"/>
    <p:sldId id="321" r:id="rId17"/>
    <p:sldId id="322" r:id="rId18"/>
  </p:sldIdLst>
  <p:sldSz cx="9144000" cy="5143500" type="screen16x9"/>
  <p:notesSz cx="6858000" cy="9144000"/>
  <p:embeddedFontLst>
    <p:embeddedFont>
      <p:font typeface="Roboto Condensed" panose="02000000000000000000"/>
      <p:regular r:id="rId22"/>
    </p:embeddedFont>
    <p:embeddedFont>
      <p:font typeface="Roboto" panose="02000000000000000000"/>
      <p:regular r:id="rId23"/>
    </p:embeddedFont>
    <p:embeddedFont>
      <p:font typeface="Roboto" panose="02000000000000000000"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14"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106a9268d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6a9268d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106a9268d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6a9268d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105385ccf6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5"/>
        <p:cNvGrpSpPr/>
        <p:nvPr/>
      </p:nvGrpSpPr>
      <p:grpSpPr>
        <a:xfrm>
          <a:off x="0" y="0"/>
          <a:ext cx="0" cy="0"/>
          <a:chOff x="0" y="0"/>
          <a:chExt cx="0" cy="0"/>
        </a:xfrm>
      </p:grpSpPr>
      <p:sp>
        <p:nvSpPr>
          <p:cNvPr id="456" name="Google Shape;456;g1057dcc8c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57dcc8c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5"/>
        <p:cNvGrpSpPr/>
        <p:nvPr/>
      </p:nvGrpSpPr>
      <p:grpSpPr>
        <a:xfrm>
          <a:off x="0" y="0"/>
          <a:ext cx="0" cy="0"/>
          <a:chOff x="0" y="0"/>
          <a:chExt cx="0" cy="0"/>
        </a:xfrm>
      </p:grpSpPr>
      <p:sp>
        <p:nvSpPr>
          <p:cNvPr id="456" name="Google Shape;456;g1057dcc8c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57dcc8c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0" y="331300"/>
            <a:ext cx="9144000" cy="4480900"/>
            <a:chOff x="0" y="331300"/>
            <a:chExt cx="9144000" cy="4480900"/>
          </a:xfrm>
        </p:grpSpPr>
        <p:cxnSp>
          <p:nvCxnSpPr>
            <p:cNvPr id="10" name="Google Shape;10;p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1" name="Google Shape;11;p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sp>
        <p:nvSpPr>
          <p:cNvPr id="12" name="Google Shape;12;p2"/>
          <p:cNvSpPr txBox="1">
            <a:spLocks noGrp="1"/>
          </p:cNvSpPr>
          <p:nvPr>
            <p:ph type="ctrTitle"/>
          </p:nvPr>
        </p:nvSpPr>
        <p:spPr>
          <a:xfrm>
            <a:off x="714375" y="1193224"/>
            <a:ext cx="4775700" cy="21054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Roboto Condensed" panose="02000000000000000000"/>
              <a:buNone/>
              <a:defRPr sz="6300" b="1">
                <a:latin typeface="Roboto Condensed" panose="02000000000000000000"/>
                <a:ea typeface="Roboto Condensed" panose="02000000000000000000"/>
                <a:cs typeface="Roboto Condensed" panose="02000000000000000000"/>
                <a:sym typeface="Roboto Condensed" panose="020000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a:spLocks noGrp="1"/>
          </p:cNvSpPr>
          <p:nvPr>
            <p:ph type="subTitle" idx="1"/>
          </p:nvPr>
        </p:nvSpPr>
        <p:spPr>
          <a:xfrm>
            <a:off x="714375" y="3540487"/>
            <a:ext cx="4775700" cy="4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518100" y="1558758"/>
            <a:ext cx="8107800" cy="3112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solidFill>
                  <a:srgbClr val="434343"/>
                </a:solidFill>
              </a:defRPr>
            </a:lvl1pPr>
            <a:lvl2pPr marL="914400" lvl="1" indent="-304800" rtl="0">
              <a:lnSpc>
                <a:spcPct val="115000"/>
              </a:lnSpc>
              <a:spcBef>
                <a:spcPts val="0"/>
              </a:spcBef>
              <a:spcAft>
                <a:spcPts val="0"/>
              </a:spcAft>
              <a:buSzPts val="1200"/>
              <a:buAutoNum type="alphaLcPeriod"/>
              <a:defRPr sz="1200">
                <a:solidFill>
                  <a:srgbClr val="434343"/>
                </a:solidFill>
              </a:defRPr>
            </a:lvl2pPr>
            <a:lvl3pPr marL="1371600" lvl="2" indent="-304800" rtl="0">
              <a:lnSpc>
                <a:spcPct val="115000"/>
              </a:lnSpc>
              <a:spcBef>
                <a:spcPts val="0"/>
              </a:spcBef>
              <a:spcAft>
                <a:spcPts val="0"/>
              </a:spcAft>
              <a:buSzPts val="1200"/>
              <a:buAutoNum type="romanLcPeriod"/>
              <a:defRPr sz="1200">
                <a:solidFill>
                  <a:srgbClr val="434343"/>
                </a:solidFill>
              </a:defRPr>
            </a:lvl3pPr>
            <a:lvl4pPr marL="1828800" lvl="3" indent="-304800" rtl="0">
              <a:lnSpc>
                <a:spcPct val="115000"/>
              </a:lnSpc>
              <a:spcBef>
                <a:spcPts val="0"/>
              </a:spcBef>
              <a:spcAft>
                <a:spcPts val="0"/>
              </a:spcAft>
              <a:buSzPts val="1200"/>
              <a:buAutoNum type="arabicPeriod"/>
              <a:defRPr sz="1200">
                <a:solidFill>
                  <a:srgbClr val="434343"/>
                </a:solidFill>
              </a:defRPr>
            </a:lvl4pPr>
            <a:lvl5pPr marL="2286000" lvl="4" indent="-304800" rtl="0">
              <a:lnSpc>
                <a:spcPct val="115000"/>
              </a:lnSpc>
              <a:spcBef>
                <a:spcPts val="0"/>
              </a:spcBef>
              <a:spcAft>
                <a:spcPts val="0"/>
              </a:spcAft>
              <a:buSzPts val="1200"/>
              <a:buAutoNum type="alphaLcPeriod"/>
              <a:defRPr sz="1200">
                <a:solidFill>
                  <a:srgbClr val="434343"/>
                </a:solidFill>
              </a:defRPr>
            </a:lvl5pPr>
            <a:lvl6pPr marL="2743200" lvl="5" indent="-304800" rtl="0">
              <a:lnSpc>
                <a:spcPct val="115000"/>
              </a:lnSpc>
              <a:spcBef>
                <a:spcPts val="0"/>
              </a:spcBef>
              <a:spcAft>
                <a:spcPts val="0"/>
              </a:spcAft>
              <a:buSzPts val="1200"/>
              <a:buAutoNum type="romanLcPeriod"/>
              <a:defRPr sz="1200">
                <a:solidFill>
                  <a:srgbClr val="434343"/>
                </a:solidFill>
              </a:defRPr>
            </a:lvl6pPr>
            <a:lvl7pPr marL="3200400" lvl="6" indent="-304800" rtl="0">
              <a:lnSpc>
                <a:spcPct val="115000"/>
              </a:lnSpc>
              <a:spcBef>
                <a:spcPts val="0"/>
              </a:spcBef>
              <a:spcAft>
                <a:spcPts val="0"/>
              </a:spcAft>
              <a:buSzPts val="1200"/>
              <a:buAutoNum type="arabicPeriod"/>
              <a:defRPr sz="1200">
                <a:solidFill>
                  <a:srgbClr val="434343"/>
                </a:solidFill>
              </a:defRPr>
            </a:lvl7pPr>
            <a:lvl8pPr marL="3657600" lvl="7" indent="-304800" rtl="0">
              <a:lnSpc>
                <a:spcPct val="115000"/>
              </a:lnSpc>
              <a:spcBef>
                <a:spcPts val="0"/>
              </a:spcBef>
              <a:spcAft>
                <a:spcPts val="0"/>
              </a:spcAft>
              <a:buSzPts val="1200"/>
              <a:buAutoNum type="alphaLcPeriod"/>
              <a:defRPr sz="1200">
                <a:solidFill>
                  <a:srgbClr val="434343"/>
                </a:solidFill>
              </a:defRPr>
            </a:lvl8pPr>
            <a:lvl9pPr marL="4114800" lvl="8" indent="-304800" rtl="0">
              <a:lnSpc>
                <a:spcPct val="115000"/>
              </a:lnSpc>
              <a:spcBef>
                <a:spcPts val="0"/>
              </a:spcBef>
              <a:spcAft>
                <a:spcPts val="0"/>
              </a:spcAft>
              <a:buSzPts val="1200"/>
              <a:buAutoNum type="romanLcPeriod"/>
              <a:defRPr sz="1200">
                <a:solidFill>
                  <a:srgbClr val="434343"/>
                </a:solidFill>
              </a:defRPr>
            </a:lvl9pPr>
          </a:lstStyle>
          <a:p/>
        </p:txBody>
      </p:sp>
      <p:sp>
        <p:nvSpPr>
          <p:cNvPr id="23" name="Google Shape;23;p4"/>
          <p:cNvSpPr txBox="1">
            <a:spLocks noGrp="1"/>
          </p:cNvSpPr>
          <p:nvPr>
            <p:ph type="title"/>
          </p:nvPr>
        </p:nvSpPr>
        <p:spPr>
          <a:xfrm>
            <a:off x="714375" y="514350"/>
            <a:ext cx="7715100" cy="5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4" name="Google Shape;24;p4"/>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4"/>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5461125" y="2065175"/>
            <a:ext cx="2968500" cy="617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7"/>
          <p:cNvSpPr txBox="1">
            <a:spLocks noGrp="1"/>
          </p:cNvSpPr>
          <p:nvPr>
            <p:ph type="body" idx="1"/>
          </p:nvPr>
        </p:nvSpPr>
        <p:spPr>
          <a:xfrm>
            <a:off x="5461125" y="2742750"/>
            <a:ext cx="2968500" cy="189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p:txBody>
      </p:sp>
      <p:cxnSp>
        <p:nvCxnSpPr>
          <p:cNvPr id="44" name="Google Shape;44;p7"/>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7"/>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46;p7"/>
          <p:cNvSpPr>
            <a:spLocks noGrp="1"/>
          </p:cNvSpPr>
          <p:nvPr>
            <p:ph type="pic" idx="2"/>
          </p:nvPr>
        </p:nvSpPr>
        <p:spPr>
          <a:xfrm>
            <a:off x="1019175" y="1210894"/>
            <a:ext cx="2777100" cy="27216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491150" y="1647450"/>
            <a:ext cx="6161700" cy="184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cxnSp>
        <p:nvCxnSpPr>
          <p:cNvPr id="49" name="Google Shape;49;p8"/>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8"/>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3748353" y="152319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3"/>
          <p:cNvSpPr txBox="1">
            <a:spLocks noGrp="1"/>
          </p:cNvSpPr>
          <p:nvPr>
            <p:ph type="subTitle" idx="1"/>
          </p:nvPr>
        </p:nvSpPr>
        <p:spPr>
          <a:xfrm>
            <a:off x="3749800" y="181143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3"/>
          <p:cNvSpPr txBox="1">
            <a:spLocks noGrp="1"/>
          </p:cNvSpPr>
          <p:nvPr>
            <p:ph type="title" idx="2"/>
          </p:nvPr>
        </p:nvSpPr>
        <p:spPr>
          <a:xfrm>
            <a:off x="6235125" y="152319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a:spLocks noGrp="1"/>
          </p:cNvSpPr>
          <p:nvPr>
            <p:ph type="subTitle" idx="3"/>
          </p:nvPr>
        </p:nvSpPr>
        <p:spPr>
          <a:xfrm>
            <a:off x="6235123" y="181143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3"/>
          <p:cNvSpPr txBox="1">
            <a:spLocks noGrp="1"/>
          </p:cNvSpPr>
          <p:nvPr>
            <p:ph type="title" idx="4"/>
          </p:nvPr>
        </p:nvSpPr>
        <p:spPr>
          <a:xfrm>
            <a:off x="3749799" y="320814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3"/>
          <p:cNvSpPr txBox="1">
            <a:spLocks noGrp="1"/>
          </p:cNvSpPr>
          <p:nvPr>
            <p:ph type="subTitle" idx="5"/>
          </p:nvPr>
        </p:nvSpPr>
        <p:spPr>
          <a:xfrm>
            <a:off x="3749800" y="349638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 name="Google Shape;77;p13"/>
          <p:cNvSpPr txBox="1">
            <a:spLocks noGrp="1"/>
          </p:cNvSpPr>
          <p:nvPr>
            <p:ph type="title" idx="6"/>
          </p:nvPr>
        </p:nvSpPr>
        <p:spPr>
          <a:xfrm>
            <a:off x="6235125" y="320814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3"/>
          <p:cNvSpPr txBox="1">
            <a:spLocks noGrp="1"/>
          </p:cNvSpPr>
          <p:nvPr>
            <p:ph type="subTitle" idx="7"/>
          </p:nvPr>
        </p:nvSpPr>
        <p:spPr>
          <a:xfrm>
            <a:off x="6235123" y="349638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a:spLocks noGrp="1"/>
          </p:cNvSpPr>
          <p:nvPr>
            <p:ph type="title" idx="8"/>
          </p:nvPr>
        </p:nvSpPr>
        <p:spPr>
          <a:xfrm>
            <a:off x="714375" y="514354"/>
            <a:ext cx="2577900" cy="1359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3"/>
          <p:cNvSpPr txBox="1">
            <a:spLocks noGrp="1"/>
          </p:cNvSpPr>
          <p:nvPr>
            <p:ph type="title" idx="9" hasCustomPrompt="1"/>
          </p:nvPr>
        </p:nvSpPr>
        <p:spPr>
          <a:xfrm>
            <a:off x="3748353" y="905512"/>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title" idx="13" hasCustomPrompt="1"/>
          </p:nvPr>
        </p:nvSpPr>
        <p:spPr>
          <a:xfrm>
            <a:off x="6235128" y="905512"/>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2" name="Google Shape;82;p13"/>
          <p:cNvSpPr txBox="1">
            <a:spLocks noGrp="1"/>
          </p:cNvSpPr>
          <p:nvPr>
            <p:ph type="title" idx="14" hasCustomPrompt="1"/>
          </p:nvPr>
        </p:nvSpPr>
        <p:spPr>
          <a:xfrm>
            <a:off x="3748353" y="2587144"/>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3" name="Google Shape;83;p13"/>
          <p:cNvSpPr txBox="1">
            <a:spLocks noGrp="1"/>
          </p:cNvSpPr>
          <p:nvPr>
            <p:ph type="title" idx="15" hasCustomPrompt="1"/>
          </p:nvPr>
        </p:nvSpPr>
        <p:spPr>
          <a:xfrm>
            <a:off x="6235128" y="2587144"/>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cxnSp>
        <p:nvCxnSpPr>
          <p:cNvPr id="84" name="Google Shape;84;p13"/>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13"/>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098568" y="1886700"/>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6" name="Google Shape;146;p22"/>
          <p:cNvSpPr txBox="1">
            <a:spLocks noGrp="1"/>
          </p:cNvSpPr>
          <p:nvPr>
            <p:ph type="subTitle" idx="1"/>
          </p:nvPr>
        </p:nvSpPr>
        <p:spPr>
          <a:xfrm>
            <a:off x="2098569" y="2188895"/>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7" name="Google Shape;147;p22"/>
          <p:cNvSpPr txBox="1">
            <a:spLocks noGrp="1"/>
          </p:cNvSpPr>
          <p:nvPr>
            <p:ph type="title" idx="2"/>
          </p:nvPr>
        </p:nvSpPr>
        <p:spPr>
          <a:xfrm>
            <a:off x="5658218" y="1886700"/>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8" name="Google Shape;148;p22"/>
          <p:cNvSpPr txBox="1">
            <a:spLocks noGrp="1"/>
          </p:cNvSpPr>
          <p:nvPr>
            <p:ph type="subTitle" idx="3"/>
          </p:nvPr>
        </p:nvSpPr>
        <p:spPr>
          <a:xfrm>
            <a:off x="5658219" y="2188895"/>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22"/>
          <p:cNvSpPr txBox="1">
            <a:spLocks noGrp="1"/>
          </p:cNvSpPr>
          <p:nvPr>
            <p:ph type="title" idx="4"/>
          </p:nvPr>
        </p:nvSpPr>
        <p:spPr>
          <a:xfrm>
            <a:off x="2098568" y="3176802"/>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0" name="Google Shape;150;p22"/>
          <p:cNvSpPr txBox="1">
            <a:spLocks noGrp="1"/>
          </p:cNvSpPr>
          <p:nvPr>
            <p:ph type="subTitle" idx="5"/>
          </p:nvPr>
        </p:nvSpPr>
        <p:spPr>
          <a:xfrm>
            <a:off x="2098569" y="3509172"/>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1" name="Google Shape;151;p22"/>
          <p:cNvSpPr txBox="1">
            <a:spLocks noGrp="1"/>
          </p:cNvSpPr>
          <p:nvPr>
            <p:ph type="title" idx="6"/>
          </p:nvPr>
        </p:nvSpPr>
        <p:spPr>
          <a:xfrm>
            <a:off x="5658218" y="3176802"/>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2" name="Google Shape;152;p22"/>
          <p:cNvSpPr txBox="1">
            <a:spLocks noGrp="1"/>
          </p:cNvSpPr>
          <p:nvPr>
            <p:ph type="subTitle" idx="7"/>
          </p:nvPr>
        </p:nvSpPr>
        <p:spPr>
          <a:xfrm>
            <a:off x="5658219" y="3509172"/>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3" name="Google Shape;153;p22"/>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54" name="Google Shape;154;p2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2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911760" y="1813453"/>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8" name="Google Shape;158;p23"/>
          <p:cNvSpPr txBox="1">
            <a:spLocks noGrp="1"/>
          </p:cNvSpPr>
          <p:nvPr>
            <p:ph type="subTitle" idx="1"/>
          </p:nvPr>
        </p:nvSpPr>
        <p:spPr>
          <a:xfrm>
            <a:off x="911752" y="2100951"/>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9" name="Google Shape;159;p23"/>
          <p:cNvSpPr txBox="1">
            <a:spLocks noGrp="1"/>
          </p:cNvSpPr>
          <p:nvPr>
            <p:ph type="title" idx="2"/>
          </p:nvPr>
        </p:nvSpPr>
        <p:spPr>
          <a:xfrm>
            <a:off x="3566101" y="1813453"/>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0" name="Google Shape;160;p23"/>
          <p:cNvSpPr txBox="1">
            <a:spLocks noGrp="1"/>
          </p:cNvSpPr>
          <p:nvPr>
            <p:ph type="subTitle" idx="3"/>
          </p:nvPr>
        </p:nvSpPr>
        <p:spPr>
          <a:xfrm>
            <a:off x="3566099" y="2100951"/>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1" name="Google Shape;161;p23"/>
          <p:cNvSpPr txBox="1">
            <a:spLocks noGrp="1"/>
          </p:cNvSpPr>
          <p:nvPr>
            <p:ph type="title" idx="4"/>
          </p:nvPr>
        </p:nvSpPr>
        <p:spPr>
          <a:xfrm>
            <a:off x="911760" y="3152978"/>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2" name="Google Shape;162;p23"/>
          <p:cNvSpPr txBox="1">
            <a:spLocks noGrp="1"/>
          </p:cNvSpPr>
          <p:nvPr>
            <p:ph type="subTitle" idx="5"/>
          </p:nvPr>
        </p:nvSpPr>
        <p:spPr>
          <a:xfrm>
            <a:off x="911752" y="3440476"/>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3" name="Google Shape;163;p23"/>
          <p:cNvSpPr txBox="1">
            <a:spLocks noGrp="1"/>
          </p:cNvSpPr>
          <p:nvPr>
            <p:ph type="title" idx="6"/>
          </p:nvPr>
        </p:nvSpPr>
        <p:spPr>
          <a:xfrm>
            <a:off x="3566101" y="3152978"/>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4" name="Google Shape;164;p23"/>
          <p:cNvSpPr txBox="1">
            <a:spLocks noGrp="1"/>
          </p:cNvSpPr>
          <p:nvPr>
            <p:ph type="subTitle" idx="7"/>
          </p:nvPr>
        </p:nvSpPr>
        <p:spPr>
          <a:xfrm>
            <a:off x="3566101" y="3440476"/>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5" name="Google Shape;165;p23"/>
          <p:cNvSpPr txBox="1">
            <a:spLocks noGrp="1"/>
          </p:cNvSpPr>
          <p:nvPr>
            <p:ph type="title" idx="8"/>
          </p:nvPr>
        </p:nvSpPr>
        <p:spPr>
          <a:xfrm>
            <a:off x="6220444" y="1813453"/>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6" name="Google Shape;166;p23"/>
          <p:cNvSpPr txBox="1">
            <a:spLocks noGrp="1"/>
          </p:cNvSpPr>
          <p:nvPr>
            <p:ph type="subTitle" idx="9"/>
          </p:nvPr>
        </p:nvSpPr>
        <p:spPr>
          <a:xfrm>
            <a:off x="6220448" y="2100951"/>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7" name="Google Shape;167;p23"/>
          <p:cNvSpPr txBox="1">
            <a:spLocks noGrp="1"/>
          </p:cNvSpPr>
          <p:nvPr>
            <p:ph type="title" idx="13"/>
          </p:nvPr>
        </p:nvSpPr>
        <p:spPr>
          <a:xfrm>
            <a:off x="6220444" y="3152978"/>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8" name="Google Shape;168;p23"/>
          <p:cNvSpPr txBox="1">
            <a:spLocks noGrp="1"/>
          </p:cNvSpPr>
          <p:nvPr>
            <p:ph type="subTitle" idx="14"/>
          </p:nvPr>
        </p:nvSpPr>
        <p:spPr>
          <a:xfrm>
            <a:off x="6220448" y="3440476"/>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 name="Google Shape;169;p23"/>
          <p:cNvSpPr txBox="1">
            <a:spLocks noGrp="1"/>
          </p:cNvSpPr>
          <p:nvPr>
            <p:ph type="title" idx="15"/>
          </p:nvPr>
        </p:nvSpPr>
        <p:spPr>
          <a:xfrm>
            <a:off x="897000" y="514350"/>
            <a:ext cx="7350000" cy="53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70" name="Google Shape;170;p23"/>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71" name="Google Shape;171;p23"/>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nvGrpSpPr>
          <p:cNvPr id="172" name="Google Shape;172;p23"/>
          <p:cNvGrpSpPr/>
          <p:nvPr/>
        </p:nvGrpSpPr>
        <p:grpSpPr>
          <a:xfrm flipH="1">
            <a:off x="317099" y="1138805"/>
            <a:ext cx="397281" cy="428418"/>
            <a:chOff x="1271525" y="4920325"/>
            <a:chExt cx="655039" cy="706378"/>
          </a:xfrm>
        </p:grpSpPr>
        <p:sp>
          <p:nvSpPr>
            <p:cNvPr id="173" name="Google Shape;173;p23"/>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3"/>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93"/>
        <p:cNvGrpSpPr/>
        <p:nvPr/>
      </p:nvGrpSpPr>
      <p:grpSpPr>
        <a:xfrm>
          <a:off x="0" y="0"/>
          <a:ext cx="0" cy="0"/>
          <a:chOff x="0" y="0"/>
          <a:chExt cx="0" cy="0"/>
        </a:xfrm>
      </p:grpSpPr>
      <p:cxnSp>
        <p:nvCxnSpPr>
          <p:cNvPr id="194" name="Google Shape;194;p2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195;p2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514344"/>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panose="02000000000000000000"/>
              <a:buNone/>
              <a:defRPr sz="3500" b="1">
                <a:solidFill>
                  <a:schemeClr val="dk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51805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413759" y="691520"/>
            <a:ext cx="4775700" cy="13548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500" dirty="0" smtClean="0"/>
              <a:t>M</a:t>
            </a:r>
            <a:r>
              <a:rPr lang="en-US" altLang="en-GB" sz="4500" dirty="0" smtClean="0"/>
              <a:t>inh’s</a:t>
            </a:r>
            <a:r>
              <a:rPr lang="en-GB" sz="4500" dirty="0" smtClean="0"/>
              <a:t> OKR</a:t>
            </a:r>
            <a:endParaRPr sz="4500" dirty="0"/>
          </a:p>
          <a:p>
            <a:pPr marL="0" lvl="0" indent="0" algn="l" rtl="0">
              <a:spcBef>
                <a:spcPts val="0"/>
              </a:spcBef>
              <a:spcAft>
                <a:spcPts val="0"/>
              </a:spcAft>
              <a:buNone/>
            </a:pPr>
            <a:r>
              <a:rPr lang="en-GB" sz="3800" dirty="0" smtClean="0"/>
              <a:t>REACTJS</a:t>
            </a:r>
            <a:endParaRPr sz="3800" dirty="0"/>
          </a:p>
        </p:txBody>
      </p:sp>
      <p:sp>
        <p:nvSpPr>
          <p:cNvPr id="208" name="Google Shape;208;p31"/>
          <p:cNvSpPr txBox="1">
            <a:spLocks noGrp="1"/>
          </p:cNvSpPr>
          <p:nvPr>
            <p:ph type="subTitle" idx="1"/>
          </p:nvPr>
        </p:nvSpPr>
        <p:spPr>
          <a:xfrm>
            <a:off x="243578" y="3699472"/>
            <a:ext cx="4775700" cy="887294"/>
          </a:xfrm>
          <a:prstGeom prst="rect">
            <a:avLst/>
          </a:prstGeom>
        </p:spPr>
        <p:txBody>
          <a:bodyPr spcFirstLastPara="1" wrap="square" lIns="91425" tIns="91425" rIns="91425" bIns="91425" anchor="t" anchorCtr="0">
            <a:noAutofit/>
          </a:bodyPr>
          <a:lstStyle/>
          <a:p>
            <a:pPr marL="0" lvl="0" indent="0"/>
            <a:r>
              <a:rPr lang="en-GB" sz="1400" dirty="0" smtClean="0"/>
              <a:t>Company:	GAPIT </a:t>
            </a:r>
            <a:r>
              <a:rPr lang="en-GB" sz="1400" dirty="0"/>
              <a:t>COMMUNICATIONS JSC</a:t>
            </a:r>
            <a:endParaRPr lang="en-GB" sz="1400" dirty="0"/>
          </a:p>
          <a:p>
            <a:pPr marL="0" lvl="0" indent="0"/>
            <a:r>
              <a:rPr lang="en-GB" sz="1400" dirty="0"/>
              <a:t>Create </a:t>
            </a:r>
            <a:r>
              <a:rPr lang="en-GB" sz="1400" dirty="0" smtClean="0"/>
              <a:t>by:	Bui </a:t>
            </a:r>
            <a:r>
              <a:rPr lang="en-GB" sz="1400" dirty="0"/>
              <a:t>Van Minh</a:t>
            </a:r>
            <a:endParaRPr lang="en-GB" sz="1400" dirty="0"/>
          </a:p>
          <a:p>
            <a:pPr marL="0" lvl="0" indent="0"/>
            <a:r>
              <a:rPr lang="en-GB" sz="1400" dirty="0"/>
              <a:t>Issue </a:t>
            </a:r>
            <a:r>
              <a:rPr lang="en-GB" sz="1400" dirty="0" smtClean="0"/>
              <a:t>date:	21/12/2023</a:t>
            </a:r>
            <a:endParaRPr lang="en-GB" sz="1400" dirty="0"/>
          </a:p>
        </p:txBody>
      </p:sp>
      <p:grpSp>
        <p:nvGrpSpPr>
          <p:cNvPr id="209" name="Google Shape;209;p31"/>
          <p:cNvGrpSpPr/>
          <p:nvPr/>
        </p:nvGrpSpPr>
        <p:grpSpPr>
          <a:xfrm>
            <a:off x="5992555" y="1096922"/>
            <a:ext cx="2437059" cy="2950269"/>
            <a:chOff x="5216629" y="1454784"/>
            <a:chExt cx="3261589" cy="3948432"/>
          </a:xfrm>
        </p:grpSpPr>
        <p:sp>
          <p:nvSpPr>
            <p:cNvPr id="210" name="Google Shape;210;p31"/>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1"/>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gradFill>
              <a:gsLst>
                <a:gs pos="0">
                  <a:srgbClr val="FFFFFF"/>
                </a:gs>
                <a:gs pos="100000">
                  <a:srgbClr val="ECECEC"/>
                </a:gs>
              </a:gsLst>
              <a:lin ang="2698631" scaled="0"/>
            </a:gradFill>
            <a:ln>
              <a:noFill/>
            </a:ln>
            <a:effectLst>
              <a:outerShdw blurRad="85725" dist="95250" dir="2820000" algn="bl" rotWithShape="0">
                <a:srgbClr val="CCCCC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1"/>
            <p:cNvSpPr/>
            <p:nvPr/>
          </p:nvSpPr>
          <p:spPr>
            <a:xfrm>
              <a:off x="5665463" y="1454784"/>
              <a:ext cx="2222381" cy="3948432"/>
            </a:xfrm>
            <a:custGeom>
              <a:avLst/>
              <a:gdLst/>
              <a:ahLst/>
              <a:cxnLst/>
              <a:rect l="l" t="t" r="r" b="b"/>
              <a:pathLst>
                <a:path w="62069" h="110276" fill="none" extrusionOk="0">
                  <a:moveTo>
                    <a:pt x="52949" y="110215"/>
                  </a:moveTo>
                  <a:lnTo>
                    <a:pt x="8784" y="110276"/>
                  </a:lnTo>
                  <a:cubicBezTo>
                    <a:pt x="4043" y="110276"/>
                    <a:pt x="152" y="106446"/>
                    <a:pt x="152" y="101765"/>
                  </a:cubicBezTo>
                  <a:lnTo>
                    <a:pt x="0" y="8785"/>
                  </a:lnTo>
                  <a:cubicBezTo>
                    <a:pt x="0" y="4013"/>
                    <a:pt x="3921" y="92"/>
                    <a:pt x="8693" y="92"/>
                  </a:cubicBezTo>
                  <a:lnTo>
                    <a:pt x="53375" y="31"/>
                  </a:lnTo>
                  <a:cubicBezTo>
                    <a:pt x="58147" y="0"/>
                    <a:pt x="62068" y="3921"/>
                    <a:pt x="62038" y="8693"/>
                  </a:cubicBezTo>
                  <a:lnTo>
                    <a:pt x="61612" y="101674"/>
                  </a:lnTo>
                  <a:cubicBezTo>
                    <a:pt x="61582" y="106354"/>
                    <a:pt x="57691" y="110215"/>
                    <a:pt x="52949" y="110215"/>
                  </a:cubicBezTo>
                  <a:close/>
                </a:path>
              </a:pathLst>
            </a:custGeom>
            <a:noFill/>
            <a:ln w="2275" cap="flat" cmpd="sng">
              <a:solidFill>
                <a:srgbClr val="FFFFFF"/>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5765575" y="1550563"/>
              <a:ext cx="2022123" cy="3743807"/>
            </a:xfrm>
            <a:custGeom>
              <a:avLst/>
              <a:gdLst/>
              <a:ahLst/>
              <a:cxnLst/>
              <a:rect l="l" t="t" r="r" b="b"/>
              <a:pathLst>
                <a:path w="56476" h="104561" fill="none" extrusionOk="0">
                  <a:moveTo>
                    <a:pt x="48178" y="104500"/>
                  </a:moveTo>
                  <a:lnTo>
                    <a:pt x="7964" y="104561"/>
                  </a:lnTo>
                  <a:cubicBezTo>
                    <a:pt x="3678" y="104561"/>
                    <a:pt x="122" y="101065"/>
                    <a:pt x="122" y="96810"/>
                  </a:cubicBezTo>
                  <a:lnTo>
                    <a:pt x="0" y="7994"/>
                  </a:lnTo>
                  <a:cubicBezTo>
                    <a:pt x="0" y="3648"/>
                    <a:pt x="3557" y="91"/>
                    <a:pt x="7903" y="61"/>
                  </a:cubicBezTo>
                  <a:lnTo>
                    <a:pt x="48573" y="0"/>
                  </a:lnTo>
                  <a:cubicBezTo>
                    <a:pt x="52919" y="0"/>
                    <a:pt x="56476" y="3556"/>
                    <a:pt x="56476" y="7933"/>
                  </a:cubicBezTo>
                  <a:lnTo>
                    <a:pt x="56050" y="96719"/>
                  </a:lnTo>
                  <a:cubicBezTo>
                    <a:pt x="56050" y="101005"/>
                    <a:pt x="52494" y="104500"/>
                    <a:pt x="48178" y="104500"/>
                  </a:cubicBezTo>
                  <a:close/>
                </a:path>
              </a:pathLst>
            </a:custGeom>
            <a:noFill/>
            <a:ln w="9525" cap="rnd"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5985420" y="1811764"/>
              <a:ext cx="118658" cy="111031"/>
            </a:xfrm>
            <a:custGeom>
              <a:avLst/>
              <a:gdLst/>
              <a:ahLst/>
              <a:cxnLst/>
              <a:rect l="l" t="t" r="r" b="b"/>
              <a:pathLst>
                <a:path w="3314" h="3101" fill="none" extrusionOk="0">
                  <a:moveTo>
                    <a:pt x="2371" y="0"/>
                  </a:moveTo>
                  <a:cubicBezTo>
                    <a:pt x="2918" y="274"/>
                    <a:pt x="3314" y="882"/>
                    <a:pt x="3253" y="1550"/>
                  </a:cubicBezTo>
                  <a:cubicBezTo>
                    <a:pt x="3222" y="2432"/>
                    <a:pt x="2462" y="3100"/>
                    <a:pt x="1581" y="3040"/>
                  </a:cubicBezTo>
                  <a:cubicBezTo>
                    <a:pt x="699" y="3009"/>
                    <a:pt x="0" y="2249"/>
                    <a:pt x="61" y="1368"/>
                  </a:cubicBezTo>
                  <a:cubicBezTo>
                    <a:pt x="92" y="790"/>
                    <a:pt x="426" y="274"/>
                    <a:pt x="912" y="3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p:nvPr/>
          </p:nvSpPr>
          <p:spPr>
            <a:xfrm>
              <a:off x="6044177" y="1776925"/>
              <a:ext cx="36" cy="71861"/>
            </a:xfrm>
            <a:custGeom>
              <a:avLst/>
              <a:gdLst/>
              <a:ahLst/>
              <a:cxnLst/>
              <a:rect l="l" t="t" r="r" b="b"/>
              <a:pathLst>
                <a:path w="1" h="2007" fill="none" extrusionOk="0">
                  <a:moveTo>
                    <a:pt x="1" y="2007"/>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1"/>
            <p:cNvSpPr/>
            <p:nvPr/>
          </p:nvSpPr>
          <p:spPr>
            <a:xfrm>
              <a:off x="7604918" y="1878384"/>
              <a:ext cx="873300" cy="8733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1"/>
            <p:cNvSpPr/>
            <p:nvPr/>
          </p:nvSpPr>
          <p:spPr>
            <a:xfrm>
              <a:off x="5216629" y="4186232"/>
              <a:ext cx="873300" cy="8733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2" name="Google Shape;222;p31"/>
            <p:cNvGrpSpPr/>
            <p:nvPr/>
          </p:nvGrpSpPr>
          <p:grpSpPr>
            <a:xfrm>
              <a:off x="7769832" y="2041875"/>
              <a:ext cx="543445" cy="546310"/>
              <a:chOff x="6069423" y="2891892"/>
              <a:chExt cx="362321" cy="364231"/>
            </a:xfrm>
          </p:grpSpPr>
          <p:sp>
            <p:nvSpPr>
              <p:cNvPr id="223" name="Google Shape;223;p3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9" name="Google Shape;229;p31"/>
            <p:cNvSpPr/>
            <p:nvPr/>
          </p:nvSpPr>
          <p:spPr>
            <a:xfrm>
              <a:off x="7334911" y="4549376"/>
              <a:ext cx="258000" cy="258000"/>
            </a:xfrm>
            <a:prstGeom prst="roundRect">
              <a:avLst>
                <a:gd name="adj" fmla="val 16667"/>
              </a:avLst>
            </a:prstGeom>
            <a:solidFill>
              <a:srgbClr val="B24EBE"/>
            </a:soli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0" name="Google Shape;230;p31"/>
            <p:cNvCxnSpPr>
              <a:stCxn id="220" idx="2"/>
              <a:endCxn id="229" idx="3"/>
            </p:cNvCxnSpPr>
            <p:nvPr/>
          </p:nvCxnSpPr>
          <p:spPr>
            <a:xfrm rot="5400000">
              <a:off x="6853868" y="3490584"/>
              <a:ext cx="1926600" cy="448800"/>
            </a:xfrm>
            <a:prstGeom prst="bentConnector2">
              <a:avLst/>
            </a:prstGeom>
            <a:noFill/>
            <a:ln w="9525" cap="flat" cmpd="sng">
              <a:solidFill>
                <a:srgbClr val="5C3DA4"/>
              </a:solidFill>
              <a:prstDash val="dash"/>
              <a:round/>
              <a:headEnd type="diamond" w="med" len="med"/>
              <a:tailEnd type="diamond" w="med" len="med"/>
            </a:ln>
          </p:spPr>
        </p:cxnSp>
        <p:grpSp>
          <p:nvGrpSpPr>
            <p:cNvPr id="231" name="Google Shape;231;p31"/>
            <p:cNvGrpSpPr/>
            <p:nvPr/>
          </p:nvGrpSpPr>
          <p:grpSpPr>
            <a:xfrm>
              <a:off x="5381573" y="4368601"/>
              <a:ext cx="543451" cy="508547"/>
              <a:chOff x="2766264" y="3394042"/>
              <a:chExt cx="294873" cy="275934"/>
            </a:xfrm>
          </p:grpSpPr>
          <p:sp>
            <p:nvSpPr>
              <p:cNvPr id="232" name="Google Shape;232;p31"/>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1"/>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1"/>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1"/>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6" name="Google Shape;236;p31"/>
          <p:cNvGrpSpPr/>
          <p:nvPr/>
        </p:nvGrpSpPr>
        <p:grpSpPr>
          <a:xfrm>
            <a:off x="8270254" y="4063429"/>
            <a:ext cx="159381" cy="569323"/>
            <a:chOff x="8435600" y="4843207"/>
            <a:chExt cx="236400" cy="844443"/>
          </a:xfrm>
        </p:grpSpPr>
        <p:sp>
          <p:nvSpPr>
            <p:cNvPr id="237" name="Google Shape;237;p31"/>
            <p:cNvSpPr/>
            <p:nvPr/>
          </p:nvSpPr>
          <p:spPr>
            <a:xfrm>
              <a:off x="8435600" y="4843207"/>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1"/>
            <p:cNvSpPr/>
            <p:nvPr/>
          </p:nvSpPr>
          <p:spPr>
            <a:xfrm>
              <a:off x="8435600" y="5147229"/>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1"/>
            <p:cNvSpPr/>
            <p:nvPr/>
          </p:nvSpPr>
          <p:spPr>
            <a:xfrm>
              <a:off x="8435600" y="5451250"/>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31"/>
          <p:cNvGrpSpPr/>
          <p:nvPr/>
        </p:nvGrpSpPr>
        <p:grpSpPr>
          <a:xfrm>
            <a:off x="2542839" y="514340"/>
            <a:ext cx="290993" cy="393273"/>
            <a:chOff x="4881525" y="1458397"/>
            <a:chExt cx="431613" cy="583318"/>
          </a:xfrm>
        </p:grpSpPr>
        <p:sp>
          <p:nvSpPr>
            <p:cNvPr id="241" name="Google Shape;241;p31"/>
            <p:cNvSpPr/>
            <p:nvPr/>
          </p:nvSpPr>
          <p:spPr>
            <a:xfrm>
              <a:off x="5050337" y="1778915"/>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1"/>
            <p:cNvSpPr/>
            <p:nvPr/>
          </p:nvSpPr>
          <p:spPr>
            <a:xfrm>
              <a:off x="4881525" y="1458397"/>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Picture 101"/>
          <p:cNvPicPr/>
          <p:nvPr/>
        </p:nvPicPr>
        <p:blipFill>
          <a:blip r:embed="rId1"/>
          <a:stretch>
            <a:fillRect/>
          </a:stretch>
        </p:blipFill>
        <p:spPr>
          <a:xfrm>
            <a:off x="6200775" y="1811655"/>
            <a:ext cx="1964690" cy="1339850"/>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t>Phân loại thư mục src</a:t>
            </a:r>
            <a:endParaRPr lang="en-GB" sz="2000"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Forder hooks</a:t>
            </a:r>
            <a:r>
              <a:rPr lang="vi-VN" sz="1600" b="1" dirty="0" smtClean="0">
                <a:latin typeface="Roboto" panose="02000000000000000000" charset="0"/>
                <a:ea typeface="Roboto" panose="02000000000000000000" charset="0"/>
              </a:rPr>
              <a:t>: </a:t>
            </a:r>
            <a:r>
              <a:rPr lang="vi-VN" sz="1200" dirty="0">
                <a:latin typeface="Roboto" panose="02000000000000000000" charset="0"/>
                <a:ea typeface="Roboto" panose="02000000000000000000" charset="0"/>
              </a:rPr>
              <a:t>Thư mục </a:t>
            </a:r>
            <a:r>
              <a:rPr lang="vi-VN" sz="1200" dirty="0" smtClean="0">
                <a:latin typeface="Roboto" panose="02000000000000000000" charset="0"/>
                <a:ea typeface="Roboto" panose="02000000000000000000" charset="0"/>
              </a:rPr>
              <a:t>này</a:t>
            </a:r>
            <a:r>
              <a:rPr lang="en-GB" sz="1200" dirty="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chứa</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các</a:t>
            </a:r>
            <a:r>
              <a:rPr lang="en-GB" sz="1200" dirty="0" smtClean="0">
                <a:latin typeface="Roboto" panose="02000000000000000000" charset="0"/>
                <a:ea typeface="Roboto" panose="02000000000000000000" charset="0"/>
              </a:rPr>
              <a:t> hook do </a:t>
            </a:r>
            <a:r>
              <a:rPr lang="en-GB" sz="1200" dirty="0" err="1" smtClean="0">
                <a:latin typeface="Roboto" panose="02000000000000000000" charset="0"/>
                <a:ea typeface="Roboto" panose="02000000000000000000" charset="0"/>
              </a:rPr>
              <a:t>lập</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trình</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viên</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tự</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thiết</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kế</a:t>
            </a:r>
            <a:r>
              <a:rPr lang="vi-VN" sz="1200" dirty="0" smtClean="0">
                <a:latin typeface="Roboto" panose="02000000000000000000" charset="0"/>
                <a:ea typeface="Roboto" panose="02000000000000000000" charset="0"/>
              </a:rPr>
              <a:t>.</a:t>
            </a:r>
            <a:endParaRPr lang="vi-VN" sz="1200" dirty="0">
              <a:latin typeface="Roboto" panose="02000000000000000000" charset="0"/>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Folder </a:t>
            </a:r>
            <a:r>
              <a:rPr lang="en-GB" sz="1600" b="1" dirty="0" err="1" smtClean="0">
                <a:latin typeface="Roboto" panose="02000000000000000000" charset="0"/>
                <a:ea typeface="Roboto" panose="02000000000000000000" charset="0"/>
              </a:rPr>
              <a:t>config</a:t>
            </a:r>
            <a:r>
              <a:rPr lang="vi-VN" sz="1600" b="1" dirty="0" smtClean="0">
                <a:latin typeface="Roboto" panose="02000000000000000000" charset="0"/>
                <a:ea typeface="Roboto" panose="02000000000000000000" charset="0"/>
              </a:rPr>
              <a:t>: </a:t>
            </a:r>
            <a:r>
              <a:rPr lang="vi-VN" sz="1200" dirty="0">
                <a:latin typeface="Roboto" panose="02000000000000000000" charset="0"/>
                <a:ea typeface="Roboto" panose="02000000000000000000" charset="0"/>
              </a:rPr>
              <a:t>Thư mục </a:t>
            </a:r>
            <a:r>
              <a:rPr lang="vi-VN" sz="1200" dirty="0" smtClean="0">
                <a:latin typeface="Roboto" panose="02000000000000000000" charset="0"/>
                <a:ea typeface="Roboto" panose="02000000000000000000" charset="0"/>
              </a:rPr>
              <a:t>này</a:t>
            </a:r>
            <a:r>
              <a:rPr lang="en-GB" sz="1200" dirty="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chứa</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dữ</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liệu</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định</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tuyến</a:t>
            </a:r>
            <a:r>
              <a:rPr lang="en-GB" sz="1200" dirty="0" smtClean="0">
                <a:latin typeface="Roboto" panose="02000000000000000000" charset="0"/>
                <a:ea typeface="Roboto" panose="02000000000000000000" charset="0"/>
              </a:rPr>
              <a:t> routes </a:t>
            </a:r>
            <a:r>
              <a:rPr lang="en-GB" sz="1200" dirty="0" err="1" smtClean="0">
                <a:latin typeface="Roboto" panose="02000000000000000000" charset="0"/>
                <a:ea typeface="Roboto" panose="02000000000000000000" charset="0"/>
              </a:rPr>
              <a:t>cho</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trang</a:t>
            </a:r>
            <a:r>
              <a:rPr lang="en-GB" sz="1200" dirty="0" smtClean="0">
                <a:latin typeface="Roboto" panose="02000000000000000000" charset="0"/>
                <a:ea typeface="Roboto" panose="02000000000000000000" charset="0"/>
              </a:rPr>
              <a:t> web</a:t>
            </a:r>
            <a:r>
              <a:rPr lang="vi-VN" sz="1200" dirty="0" smtClean="0">
                <a:latin typeface="Roboto" panose="02000000000000000000" charset="0"/>
                <a:ea typeface="Roboto" panose="02000000000000000000" charset="0"/>
              </a:rPr>
              <a:t>.</a:t>
            </a:r>
            <a:endParaRPr lang="vi-VN" sz="1200" dirty="0">
              <a:latin typeface="Roboto" panose="02000000000000000000" charset="0"/>
              <a:ea typeface="Roboto" panose="02000000000000000000" charset="0"/>
            </a:endParaRPr>
          </a:p>
        </p:txBody>
      </p:sp>
      <p:cxnSp>
        <p:nvCxnSpPr>
          <p:cNvPr id="17" name="Elbow Connector 16"/>
          <p:cNvCxnSpPr>
            <a:endCxn id="15" idx="1"/>
          </p:cNvCxnSpPr>
          <p:nvPr/>
        </p:nvCxnSpPr>
        <p:spPr>
          <a:xfrm flipV="1">
            <a:off x="1266825" y="1576921"/>
            <a:ext cx="2138984" cy="215937"/>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1266827" y="2001315"/>
            <a:ext cx="2167556" cy="2055025"/>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527227" y="1222978"/>
            <a:ext cx="2390775" cy="666750"/>
          </a:xfrm>
          <a:prstGeom prst="rect">
            <a:avLst/>
          </a:prstGeom>
        </p:spPr>
      </p:pic>
      <p:pic>
        <p:nvPicPr>
          <p:cNvPr id="6" name="Picture 5"/>
          <p:cNvPicPr>
            <a:picLocks noChangeAspect="1"/>
          </p:cNvPicPr>
          <p:nvPr/>
        </p:nvPicPr>
        <p:blipFill>
          <a:blip r:embed="rId3"/>
          <a:stretch>
            <a:fillRect/>
          </a:stretch>
        </p:blipFill>
        <p:spPr>
          <a:xfrm>
            <a:off x="6527227" y="3651200"/>
            <a:ext cx="2390775" cy="666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t>Phân loại thư mục src</a:t>
            </a:r>
            <a:endParaRPr lang="en-GB" sz="2000"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Forder pages</a:t>
            </a:r>
            <a:r>
              <a:rPr lang="vi-VN" sz="1600" b="1" dirty="0" smtClean="0">
                <a:latin typeface="Roboto" panose="02000000000000000000" charset="0"/>
                <a:ea typeface="Roboto" panose="02000000000000000000" charset="0"/>
              </a:rPr>
              <a:t>: </a:t>
            </a:r>
            <a:r>
              <a:rPr lang="vi-VN" sz="1200" dirty="0">
                <a:latin typeface="Roboto" panose="02000000000000000000" charset="0"/>
                <a:ea typeface="Roboto" panose="02000000000000000000" charset="0"/>
              </a:rPr>
              <a:t>Thư mục này chứa các trang hoặc giao diện của ứng dụng của bạn</a:t>
            </a:r>
            <a:endParaRPr lang="vi-VN" sz="1100" dirty="0">
              <a:latin typeface="Roboto" panose="02000000000000000000" charset="0"/>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Folder layouts</a:t>
            </a:r>
            <a:r>
              <a:rPr lang="vi-VN" sz="1600" b="1" dirty="0" smtClean="0">
                <a:latin typeface="Roboto" panose="02000000000000000000" charset="0"/>
                <a:ea typeface="Roboto" panose="02000000000000000000" charset="0"/>
              </a:rPr>
              <a:t>: </a:t>
            </a:r>
            <a:r>
              <a:rPr lang="vi-VN" sz="1200" dirty="0">
                <a:latin typeface="Roboto" panose="02000000000000000000" charset="0"/>
                <a:ea typeface="Roboto" panose="02000000000000000000" charset="0"/>
              </a:rPr>
              <a:t>Thư mục </a:t>
            </a:r>
            <a:r>
              <a:rPr lang="vi-VN" sz="1200" dirty="0" smtClean="0">
                <a:latin typeface="Roboto" panose="02000000000000000000" charset="0"/>
                <a:ea typeface="Roboto" panose="02000000000000000000" charset="0"/>
              </a:rPr>
              <a:t>này</a:t>
            </a:r>
            <a:r>
              <a:rPr lang="en-GB" sz="1200" dirty="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chứa</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các</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thành</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phần</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chung</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trong</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trang</a:t>
            </a:r>
            <a:r>
              <a:rPr lang="en-GB" sz="1200" dirty="0" smtClean="0">
                <a:latin typeface="Roboto" panose="02000000000000000000" charset="0"/>
                <a:ea typeface="Roboto" panose="02000000000000000000" charset="0"/>
              </a:rPr>
              <a:t> web</a:t>
            </a:r>
            <a:r>
              <a:rPr lang="vi-VN" sz="1200" dirty="0" smtClean="0">
                <a:latin typeface="Roboto" panose="02000000000000000000" charset="0"/>
                <a:ea typeface="Roboto" panose="02000000000000000000" charset="0"/>
              </a:rPr>
              <a:t>.</a:t>
            </a:r>
            <a:endParaRPr lang="vi-VN" sz="1200" dirty="0">
              <a:latin typeface="Roboto" panose="02000000000000000000" charset="0"/>
              <a:ea typeface="Roboto" panose="02000000000000000000" charset="0"/>
            </a:endParaRPr>
          </a:p>
        </p:txBody>
      </p:sp>
      <p:cxnSp>
        <p:nvCxnSpPr>
          <p:cNvPr id="17" name="Elbow Connector 16"/>
          <p:cNvCxnSpPr>
            <a:endCxn id="15" idx="1"/>
          </p:cNvCxnSpPr>
          <p:nvPr/>
        </p:nvCxnSpPr>
        <p:spPr>
          <a:xfrm flipV="1">
            <a:off x="1266825" y="1576921"/>
            <a:ext cx="2138984" cy="586423"/>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1181100" y="2424954"/>
            <a:ext cx="2253283" cy="1631386"/>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6536751" y="443414"/>
            <a:ext cx="2371725" cy="2362200"/>
          </a:xfrm>
          <a:prstGeom prst="rect">
            <a:avLst/>
          </a:prstGeom>
        </p:spPr>
      </p:pic>
      <p:pic>
        <p:nvPicPr>
          <p:cNvPr id="10" name="Picture 9"/>
          <p:cNvPicPr>
            <a:picLocks noChangeAspect="1"/>
          </p:cNvPicPr>
          <p:nvPr/>
        </p:nvPicPr>
        <p:blipFill>
          <a:blip r:embed="rId3"/>
          <a:stretch>
            <a:fillRect/>
          </a:stretch>
        </p:blipFill>
        <p:spPr>
          <a:xfrm>
            <a:off x="6536751" y="3432452"/>
            <a:ext cx="2286000" cy="12477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t>Phân loại thư mục src</a:t>
            </a:r>
            <a:endParaRPr lang="en-GB" sz="2000"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Forder </a:t>
            </a:r>
            <a:r>
              <a:rPr lang="vi-VN" sz="1600" b="1" dirty="0">
                <a:latin typeface="Roboto" panose="02000000000000000000" charset="0"/>
                <a:ea typeface="Roboto" panose="02000000000000000000" charset="0"/>
              </a:rPr>
              <a:t>services: </a:t>
            </a:r>
            <a:r>
              <a:rPr lang="vi-VN" sz="1200" dirty="0">
                <a:latin typeface="Roboto" panose="02000000000000000000" charset="0"/>
                <a:ea typeface="Roboto" panose="02000000000000000000" charset="0"/>
              </a:rPr>
              <a:t>Thư mục này chứa các module hoặc lớp xử lý việc gọi API hoặc xử lý dữ liệu.</a:t>
            </a:r>
            <a:endParaRPr lang="vi-VN" sz="1000" dirty="0">
              <a:latin typeface="Roboto" panose="02000000000000000000" charset="0"/>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Folder routes</a:t>
            </a:r>
            <a:r>
              <a:rPr lang="vi-VN" sz="1600" b="1" dirty="0" smtClean="0">
                <a:latin typeface="Roboto" panose="02000000000000000000" charset="0"/>
                <a:ea typeface="Roboto" panose="02000000000000000000" charset="0"/>
              </a:rPr>
              <a:t>: </a:t>
            </a:r>
            <a:r>
              <a:rPr lang="vi-VN" sz="1200" dirty="0">
                <a:latin typeface="Roboto" panose="02000000000000000000" charset="0"/>
                <a:ea typeface="Roboto" panose="02000000000000000000" charset="0"/>
              </a:rPr>
              <a:t>Thư mục này</a:t>
            </a:r>
            <a:r>
              <a:rPr lang="en-GB" sz="1200" dirty="0">
                <a:latin typeface="Roboto" panose="02000000000000000000" charset="0"/>
                <a:ea typeface="Roboto" panose="02000000000000000000" charset="0"/>
              </a:rPr>
              <a:t> </a:t>
            </a:r>
            <a:r>
              <a:rPr lang="en-GB" sz="1200" dirty="0" err="1">
                <a:latin typeface="Roboto" panose="02000000000000000000" charset="0"/>
                <a:ea typeface="Roboto" panose="02000000000000000000" charset="0"/>
              </a:rPr>
              <a:t>chứa</a:t>
            </a:r>
            <a:r>
              <a:rPr lang="en-GB" sz="1200" dirty="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cấu</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hình</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bộ</a:t>
            </a:r>
            <a:r>
              <a:rPr lang="en-GB" sz="1200" dirty="0" smtClean="0">
                <a:latin typeface="Roboto" panose="02000000000000000000" charset="0"/>
                <a:ea typeface="Roboto" panose="02000000000000000000" charset="0"/>
              </a:rPr>
              <a:t> </a:t>
            </a:r>
            <a:r>
              <a:rPr lang="en-GB" sz="1200" dirty="0" err="1">
                <a:latin typeface="Roboto" panose="02000000000000000000" charset="0"/>
                <a:ea typeface="Roboto" panose="02000000000000000000" charset="0"/>
              </a:rPr>
              <a:t>định</a:t>
            </a:r>
            <a:r>
              <a:rPr lang="en-GB" sz="1200" dirty="0">
                <a:latin typeface="Roboto" panose="02000000000000000000" charset="0"/>
                <a:ea typeface="Roboto" panose="02000000000000000000" charset="0"/>
              </a:rPr>
              <a:t> </a:t>
            </a:r>
            <a:r>
              <a:rPr lang="en-GB" sz="1200" dirty="0" err="1">
                <a:latin typeface="Roboto" panose="02000000000000000000" charset="0"/>
                <a:ea typeface="Roboto" panose="02000000000000000000" charset="0"/>
              </a:rPr>
              <a:t>tuyến</a:t>
            </a:r>
            <a:r>
              <a:rPr lang="en-GB" sz="1200" dirty="0">
                <a:latin typeface="Roboto" panose="02000000000000000000" charset="0"/>
                <a:ea typeface="Roboto" panose="02000000000000000000" charset="0"/>
              </a:rPr>
              <a:t> routes </a:t>
            </a:r>
            <a:r>
              <a:rPr lang="en-GB" sz="1200" dirty="0" err="1">
                <a:latin typeface="Roboto" panose="02000000000000000000" charset="0"/>
                <a:ea typeface="Roboto" panose="02000000000000000000" charset="0"/>
              </a:rPr>
              <a:t>cho</a:t>
            </a:r>
            <a:r>
              <a:rPr lang="en-GB" sz="1200" dirty="0">
                <a:latin typeface="Roboto" panose="02000000000000000000" charset="0"/>
                <a:ea typeface="Roboto" panose="02000000000000000000" charset="0"/>
              </a:rPr>
              <a:t> </a:t>
            </a:r>
            <a:r>
              <a:rPr lang="en-GB" sz="1200" dirty="0" err="1">
                <a:latin typeface="Roboto" panose="02000000000000000000" charset="0"/>
                <a:ea typeface="Roboto" panose="02000000000000000000" charset="0"/>
              </a:rPr>
              <a:t>trang</a:t>
            </a:r>
            <a:r>
              <a:rPr lang="en-GB" sz="1200" dirty="0">
                <a:latin typeface="Roboto" panose="02000000000000000000" charset="0"/>
                <a:ea typeface="Roboto" panose="02000000000000000000" charset="0"/>
              </a:rPr>
              <a:t> web</a:t>
            </a:r>
            <a:r>
              <a:rPr lang="vi-VN" sz="1200" dirty="0" smtClean="0">
                <a:latin typeface="Roboto" panose="02000000000000000000" charset="0"/>
                <a:ea typeface="Roboto" panose="02000000000000000000" charset="0"/>
              </a:rPr>
              <a:t>.</a:t>
            </a:r>
            <a:endParaRPr lang="vi-VN" sz="1200" dirty="0">
              <a:latin typeface="Roboto" panose="02000000000000000000" charset="0"/>
              <a:ea typeface="Roboto" panose="02000000000000000000" charset="0"/>
            </a:endParaRPr>
          </a:p>
        </p:txBody>
      </p:sp>
      <p:cxnSp>
        <p:nvCxnSpPr>
          <p:cNvPr id="17" name="Elbow Connector 16"/>
          <p:cNvCxnSpPr>
            <a:endCxn id="15" idx="1"/>
          </p:cNvCxnSpPr>
          <p:nvPr/>
        </p:nvCxnSpPr>
        <p:spPr>
          <a:xfrm flipV="1">
            <a:off x="1171575" y="1576921"/>
            <a:ext cx="2234234" cy="1013879"/>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a:off x="1266825" y="2805614"/>
            <a:ext cx="2138984" cy="1158393"/>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58404" y="1362607"/>
            <a:ext cx="2362200" cy="428625"/>
          </a:xfrm>
          <a:prstGeom prst="rect">
            <a:avLst/>
          </a:prstGeom>
        </p:spPr>
      </p:pic>
      <p:pic>
        <p:nvPicPr>
          <p:cNvPr id="7" name="Picture 6"/>
          <p:cNvPicPr>
            <a:picLocks noChangeAspect="1"/>
          </p:cNvPicPr>
          <p:nvPr/>
        </p:nvPicPr>
        <p:blipFill>
          <a:blip r:embed="rId3"/>
          <a:stretch>
            <a:fillRect/>
          </a:stretch>
        </p:blipFill>
        <p:spPr>
          <a:xfrm>
            <a:off x="6558404" y="3832502"/>
            <a:ext cx="2324100" cy="4476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t>Phân loại thư mục src</a:t>
            </a:r>
            <a:endParaRPr lang="en-GB" sz="2000"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File App.js</a:t>
            </a:r>
            <a:r>
              <a:rPr lang="vi-VN" sz="1600" b="1" dirty="0" smtClean="0">
                <a:latin typeface="Roboto" panose="02000000000000000000" charset="0"/>
                <a:ea typeface="Roboto" panose="02000000000000000000" charset="0"/>
              </a:rPr>
              <a:t>: </a:t>
            </a:r>
            <a:r>
              <a:rPr lang="vi-VN" sz="1200" dirty="0">
                <a:latin typeface="Roboto" panose="02000000000000000000" charset="0"/>
                <a:ea typeface="Roboto" panose="02000000000000000000" charset="0"/>
              </a:rPr>
              <a:t>Tệp này là điểm vào chính của ứng </a:t>
            </a:r>
            <a:r>
              <a:rPr lang="vi-VN" sz="1200" dirty="0" smtClean="0">
                <a:latin typeface="Roboto" panose="02000000000000000000" charset="0"/>
                <a:ea typeface="Roboto" panose="02000000000000000000" charset="0"/>
              </a:rPr>
              <a:t>dụng </a:t>
            </a:r>
            <a:r>
              <a:rPr lang="vi-VN" sz="1200" dirty="0">
                <a:latin typeface="Roboto" panose="02000000000000000000" charset="0"/>
                <a:ea typeface="Roboto" panose="02000000000000000000" charset="0"/>
              </a:rPr>
              <a:t>và chứa tất cả các thành phần</a:t>
            </a:r>
            <a:endParaRPr lang="vi-VN" sz="1000" dirty="0">
              <a:latin typeface="Roboto" panose="02000000000000000000" charset="0"/>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r>
              <a:rPr lang="en-GB" sz="1600" b="1" dirty="0" smtClean="0">
                <a:latin typeface="Roboto" panose="02000000000000000000" charset="0"/>
                <a:ea typeface="Roboto" panose="02000000000000000000" charset="0"/>
              </a:rPr>
              <a:t>Folder </a:t>
            </a:r>
            <a:r>
              <a:rPr lang="vi-VN" sz="1600" b="1" dirty="0">
                <a:latin typeface="Roboto" panose="02000000000000000000" charset="0"/>
                <a:ea typeface="Roboto" panose="02000000000000000000" charset="0"/>
              </a:rPr>
              <a:t>utils</a:t>
            </a:r>
            <a:r>
              <a:rPr lang="vi-VN" sz="1200" dirty="0">
                <a:latin typeface="Roboto" panose="02000000000000000000" charset="0"/>
                <a:ea typeface="Roboto" panose="02000000000000000000" charset="0"/>
              </a:rPr>
              <a:t>: Thư mục này chứa các hàm tiện ích hoặc lớp trợ giúp được sử dụng trong toàn dự </a:t>
            </a:r>
            <a:r>
              <a:rPr lang="vi-VN" sz="1200" dirty="0" smtClean="0">
                <a:latin typeface="Roboto" panose="02000000000000000000" charset="0"/>
                <a:ea typeface="Roboto" panose="02000000000000000000" charset="0"/>
              </a:rPr>
              <a:t>án.</a:t>
            </a:r>
            <a:endParaRPr lang="vi-VN" sz="1200" dirty="0">
              <a:latin typeface="Roboto" panose="02000000000000000000" charset="0"/>
              <a:ea typeface="Roboto" panose="02000000000000000000" charset="0"/>
            </a:endParaRPr>
          </a:p>
        </p:txBody>
      </p:sp>
      <p:cxnSp>
        <p:nvCxnSpPr>
          <p:cNvPr id="17" name="Elbow Connector 16"/>
          <p:cNvCxnSpPr>
            <a:endCxn id="15" idx="1"/>
          </p:cNvCxnSpPr>
          <p:nvPr/>
        </p:nvCxnSpPr>
        <p:spPr>
          <a:xfrm flipV="1">
            <a:off x="1037645" y="1576921"/>
            <a:ext cx="2368164" cy="1473895"/>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a:off x="1171575" y="3248025"/>
            <a:ext cx="2234234" cy="715982"/>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558404" y="1279473"/>
            <a:ext cx="2409825" cy="466725"/>
          </a:xfrm>
          <a:prstGeom prst="rect">
            <a:avLst/>
          </a:prstGeom>
        </p:spPr>
      </p:pic>
      <p:pic>
        <p:nvPicPr>
          <p:cNvPr id="10" name="Picture 9"/>
          <p:cNvPicPr>
            <a:picLocks noChangeAspect="1"/>
          </p:cNvPicPr>
          <p:nvPr/>
        </p:nvPicPr>
        <p:blipFill>
          <a:blip r:embed="rId3"/>
          <a:stretch>
            <a:fillRect/>
          </a:stretch>
        </p:blipFill>
        <p:spPr>
          <a:xfrm>
            <a:off x="6587218" y="3476625"/>
            <a:ext cx="2468579" cy="97040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1"/>
          <p:cNvSpPr txBox="1">
            <a:spLocks noGrp="1"/>
          </p:cNvSpPr>
          <p:nvPr>
            <p:ph type="title"/>
          </p:nvPr>
        </p:nvSpPr>
        <p:spPr>
          <a:xfrm>
            <a:off x="1574412" y="561519"/>
            <a:ext cx="6161700" cy="184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smtClean="0"/>
              <a:t>Tổng</a:t>
            </a:r>
            <a:r>
              <a:rPr lang="en-GB" dirty="0" smtClean="0"/>
              <a:t> </a:t>
            </a:r>
            <a:r>
              <a:rPr lang="en-GB" dirty="0" err="1" smtClean="0"/>
              <a:t>kết</a:t>
            </a:r>
            <a:endParaRPr lang="en-GB" dirty="0"/>
          </a:p>
        </p:txBody>
      </p:sp>
      <p:sp>
        <p:nvSpPr>
          <p:cNvPr id="391" name="Google Shape;391;p41"/>
          <p:cNvSpPr/>
          <p:nvPr/>
        </p:nvSpPr>
        <p:spPr>
          <a:xfrm>
            <a:off x="6099359" y="726800"/>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41"/>
          <p:cNvSpPr/>
          <p:nvPr/>
        </p:nvSpPr>
        <p:spPr>
          <a:xfrm>
            <a:off x="4397276" y="3808134"/>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3" name="Google Shape;393;p41"/>
          <p:cNvGrpSpPr/>
          <p:nvPr/>
        </p:nvGrpSpPr>
        <p:grpSpPr>
          <a:xfrm>
            <a:off x="6210913" y="841390"/>
            <a:ext cx="324091" cy="318019"/>
            <a:chOff x="1329585" y="1989925"/>
            <a:chExt cx="341472" cy="335074"/>
          </a:xfrm>
        </p:grpSpPr>
        <p:sp>
          <p:nvSpPr>
            <p:cNvPr id="394" name="Google Shape;394;p41"/>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1"/>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41"/>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 name="Google Shape;397;p41"/>
          <p:cNvGrpSpPr/>
          <p:nvPr/>
        </p:nvGrpSpPr>
        <p:grpSpPr>
          <a:xfrm>
            <a:off x="4454393" y="3922479"/>
            <a:ext cx="432965" cy="317998"/>
            <a:chOff x="2278533" y="2937377"/>
            <a:chExt cx="346788" cy="254704"/>
          </a:xfrm>
        </p:grpSpPr>
        <p:sp>
          <p:nvSpPr>
            <p:cNvPr id="398" name="Google Shape;398;p41"/>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1"/>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0" name="Google Shape;400;p41"/>
          <p:cNvCxnSpPr>
            <a:endCxn id="391" idx="3"/>
          </p:cNvCxnSpPr>
          <p:nvPr/>
        </p:nvCxnSpPr>
        <p:spPr>
          <a:xfrm rot="10800000">
            <a:off x="6646559" y="1000400"/>
            <a:ext cx="2476200" cy="3600"/>
          </a:xfrm>
          <a:prstGeom prst="bentConnector3">
            <a:avLst>
              <a:gd name="adj1" fmla="val 50000"/>
            </a:avLst>
          </a:prstGeom>
          <a:noFill/>
          <a:ln w="9525" cap="flat" cmpd="sng">
            <a:solidFill>
              <a:srgbClr val="5C3DA4"/>
            </a:solidFill>
            <a:prstDash val="dash"/>
            <a:round/>
            <a:headEnd type="none" w="med" len="med"/>
            <a:tailEnd type="diamond" w="med" len="med"/>
          </a:ln>
        </p:spPr>
      </p:cxnSp>
      <p:cxnSp>
        <p:nvCxnSpPr>
          <p:cNvPr id="401" name="Google Shape;401;p41"/>
          <p:cNvCxnSpPr>
            <a:stCxn id="392" idx="3"/>
          </p:cNvCxnSpPr>
          <p:nvPr/>
        </p:nvCxnSpPr>
        <p:spPr>
          <a:xfrm>
            <a:off x="4944476" y="4081734"/>
            <a:ext cx="4199700" cy="0"/>
          </a:xfrm>
          <a:prstGeom prst="straightConnector1">
            <a:avLst/>
          </a:prstGeom>
          <a:noFill/>
          <a:ln w="9525" cap="flat" cmpd="sng">
            <a:solidFill>
              <a:srgbClr val="5C3DA4"/>
            </a:solidFill>
            <a:prstDash val="dash"/>
            <a:round/>
            <a:headEnd type="diamond" w="med" len="med"/>
            <a:tailEnd type="none" w="med" len="med"/>
          </a:ln>
        </p:spPr>
      </p:cxnSp>
      <p:grpSp>
        <p:nvGrpSpPr>
          <p:cNvPr id="402" name="Google Shape;402;p41"/>
          <p:cNvGrpSpPr/>
          <p:nvPr/>
        </p:nvGrpSpPr>
        <p:grpSpPr>
          <a:xfrm flipH="1">
            <a:off x="1449049" y="786193"/>
            <a:ext cx="397281" cy="428418"/>
            <a:chOff x="1271525" y="4920325"/>
            <a:chExt cx="655039" cy="706378"/>
          </a:xfrm>
        </p:grpSpPr>
        <p:sp>
          <p:nvSpPr>
            <p:cNvPr id="403" name="Google Shape;403;p41"/>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1"/>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390;p41"/>
          <p:cNvSpPr txBox="1"/>
          <p:nvPr/>
        </p:nvSpPr>
        <p:spPr>
          <a:xfrm>
            <a:off x="180975" y="1979768"/>
            <a:ext cx="8848725" cy="1723702"/>
          </a:xfrm>
          <a:prstGeom prst="rect">
            <a:avLst/>
          </a:prstGeom>
          <a:noFill/>
          <a:ln w="3175">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Roboto Condensed" panose="02000000000000000000"/>
              <a:buNone/>
              <a:defRPr sz="6000" b="1"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GB" sz="2400" dirty="0" smtClean="0"/>
              <a:t>1.Hoàn </a:t>
            </a:r>
            <a:r>
              <a:rPr lang="en-GB" sz="2400" dirty="0" err="1" smtClean="0"/>
              <a:t>thành</a:t>
            </a:r>
            <a:r>
              <a:rPr lang="en-GB" sz="2400" dirty="0" smtClean="0"/>
              <a:t> OKR </a:t>
            </a:r>
            <a:r>
              <a:rPr lang="en-GB" sz="2400" dirty="0" err="1" smtClean="0"/>
              <a:t>cá</a:t>
            </a:r>
            <a:r>
              <a:rPr lang="en-GB" sz="2400" dirty="0" smtClean="0"/>
              <a:t> </a:t>
            </a:r>
            <a:r>
              <a:rPr lang="en-GB" sz="2400" dirty="0" err="1" smtClean="0"/>
              <a:t>nhân</a:t>
            </a:r>
            <a:r>
              <a:rPr lang="en-GB" sz="2400" dirty="0" smtClean="0"/>
              <a:t> </a:t>
            </a:r>
            <a:r>
              <a:rPr lang="en-GB" sz="2400" dirty="0" err="1" smtClean="0"/>
              <a:t>đúng</a:t>
            </a:r>
            <a:r>
              <a:rPr lang="en-GB" sz="2400" dirty="0" smtClean="0"/>
              <a:t> </a:t>
            </a:r>
            <a:r>
              <a:rPr lang="en-GB" sz="2400" dirty="0" err="1" smtClean="0"/>
              <a:t>tiến</a:t>
            </a:r>
            <a:r>
              <a:rPr lang="en-GB" sz="2400" dirty="0" smtClean="0"/>
              <a:t> </a:t>
            </a:r>
            <a:r>
              <a:rPr lang="en-GB" sz="2400" dirty="0" err="1" smtClean="0"/>
              <a:t>độ</a:t>
            </a:r>
            <a:r>
              <a:rPr lang="en-GB" sz="2400" dirty="0" smtClean="0"/>
              <a:t> </a:t>
            </a:r>
            <a:r>
              <a:rPr lang="en-GB" sz="2400" dirty="0" err="1" smtClean="0"/>
              <a:t>đã</a:t>
            </a:r>
            <a:r>
              <a:rPr lang="en-GB" sz="2400" dirty="0" smtClean="0"/>
              <a:t> cam </a:t>
            </a:r>
            <a:r>
              <a:rPr lang="en-GB" sz="2400" dirty="0" err="1" smtClean="0"/>
              <a:t>kết</a:t>
            </a:r>
            <a:r>
              <a:rPr lang="en-GB" sz="2400" dirty="0" smtClean="0"/>
              <a:t>.</a:t>
            </a:r>
            <a:endParaRPr lang="en-GB" sz="2400" dirty="0" smtClean="0"/>
          </a:p>
          <a:p>
            <a:endParaRPr lang="en-GB" sz="2400" dirty="0" smtClean="0"/>
          </a:p>
          <a:p>
            <a:r>
              <a:rPr lang="en-GB" sz="2400" dirty="0" smtClean="0"/>
              <a:t>2.Áp </a:t>
            </a:r>
            <a:r>
              <a:rPr lang="en-GB" sz="2400" dirty="0" err="1" smtClean="0"/>
              <a:t>dụng</a:t>
            </a:r>
            <a:r>
              <a:rPr lang="en-GB" sz="2400" dirty="0" smtClean="0"/>
              <a:t> </a:t>
            </a:r>
            <a:r>
              <a:rPr lang="en-GB" sz="2400" dirty="0" err="1" smtClean="0"/>
              <a:t>ReactJS</a:t>
            </a:r>
            <a:r>
              <a:rPr lang="en-GB" sz="2400" dirty="0" smtClean="0"/>
              <a:t> </a:t>
            </a:r>
            <a:r>
              <a:rPr lang="en-GB" sz="2400" dirty="0" err="1" smtClean="0"/>
              <a:t>để</a:t>
            </a:r>
            <a:r>
              <a:rPr lang="en-GB" sz="2400" dirty="0" smtClean="0"/>
              <a:t> </a:t>
            </a:r>
            <a:r>
              <a:rPr lang="en-GB" sz="2400" dirty="0" err="1" smtClean="0"/>
              <a:t>xây</a:t>
            </a:r>
            <a:r>
              <a:rPr lang="en-GB" sz="2400" dirty="0" smtClean="0"/>
              <a:t> 1 website </a:t>
            </a:r>
            <a:r>
              <a:rPr lang="en-GB" sz="2400" dirty="0" err="1" smtClean="0"/>
              <a:t>đơn</a:t>
            </a:r>
            <a:r>
              <a:rPr lang="en-GB" sz="2400" dirty="0" smtClean="0"/>
              <a:t> </a:t>
            </a:r>
            <a:r>
              <a:rPr lang="en-GB" sz="2400" dirty="0" err="1" smtClean="0"/>
              <a:t>giản</a:t>
            </a: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1"/>
          <p:cNvSpPr txBox="1">
            <a:spLocks noGrp="1"/>
          </p:cNvSpPr>
          <p:nvPr>
            <p:ph type="title"/>
          </p:nvPr>
        </p:nvSpPr>
        <p:spPr>
          <a:xfrm>
            <a:off x="0" y="1594312"/>
            <a:ext cx="9144176" cy="1848600"/>
          </a:xfrm>
          <a:prstGeom prst="rect">
            <a:avLst/>
          </a:prstGeom>
        </p:spPr>
        <p:txBody>
          <a:bodyPr spcFirstLastPara="1" wrap="square" lIns="91425" tIns="91425" rIns="91425" bIns="91425" anchor="ctr" anchorCtr="0">
            <a:noAutofit/>
          </a:bodyPr>
          <a:lstStyle/>
          <a:p>
            <a:pPr lvl="0"/>
            <a:r>
              <a:rPr lang="en-GB" dirty="0"/>
              <a:t>Thank you for listening</a:t>
            </a:r>
            <a:endParaRPr lang="en-GB" dirty="0"/>
          </a:p>
        </p:txBody>
      </p:sp>
      <p:sp>
        <p:nvSpPr>
          <p:cNvPr id="391" name="Google Shape;391;p41"/>
          <p:cNvSpPr/>
          <p:nvPr/>
        </p:nvSpPr>
        <p:spPr>
          <a:xfrm>
            <a:off x="6099359" y="726800"/>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41"/>
          <p:cNvSpPr/>
          <p:nvPr/>
        </p:nvSpPr>
        <p:spPr>
          <a:xfrm>
            <a:off x="4397276" y="3808134"/>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3" name="Google Shape;393;p41"/>
          <p:cNvGrpSpPr/>
          <p:nvPr/>
        </p:nvGrpSpPr>
        <p:grpSpPr>
          <a:xfrm>
            <a:off x="6210913" y="841390"/>
            <a:ext cx="324091" cy="318019"/>
            <a:chOff x="1329585" y="1989925"/>
            <a:chExt cx="341472" cy="335074"/>
          </a:xfrm>
        </p:grpSpPr>
        <p:sp>
          <p:nvSpPr>
            <p:cNvPr id="394" name="Google Shape;394;p41"/>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1"/>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41"/>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 name="Google Shape;397;p41"/>
          <p:cNvGrpSpPr/>
          <p:nvPr/>
        </p:nvGrpSpPr>
        <p:grpSpPr>
          <a:xfrm>
            <a:off x="4454393" y="3922479"/>
            <a:ext cx="432965" cy="317998"/>
            <a:chOff x="2278533" y="2937377"/>
            <a:chExt cx="346788" cy="254704"/>
          </a:xfrm>
        </p:grpSpPr>
        <p:sp>
          <p:nvSpPr>
            <p:cNvPr id="398" name="Google Shape;398;p41"/>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1"/>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0" name="Google Shape;400;p41"/>
          <p:cNvCxnSpPr>
            <a:endCxn id="391" idx="3"/>
          </p:cNvCxnSpPr>
          <p:nvPr/>
        </p:nvCxnSpPr>
        <p:spPr>
          <a:xfrm rot="10800000">
            <a:off x="6646559" y="1000400"/>
            <a:ext cx="2476200" cy="3600"/>
          </a:xfrm>
          <a:prstGeom prst="bentConnector3">
            <a:avLst>
              <a:gd name="adj1" fmla="val 50000"/>
            </a:avLst>
          </a:prstGeom>
          <a:noFill/>
          <a:ln w="9525" cap="flat" cmpd="sng">
            <a:solidFill>
              <a:srgbClr val="5C3DA4"/>
            </a:solidFill>
            <a:prstDash val="dash"/>
            <a:round/>
            <a:headEnd type="none" w="med" len="med"/>
            <a:tailEnd type="diamond" w="med" len="med"/>
          </a:ln>
        </p:spPr>
      </p:cxnSp>
      <p:cxnSp>
        <p:nvCxnSpPr>
          <p:cNvPr id="401" name="Google Shape;401;p41"/>
          <p:cNvCxnSpPr>
            <a:stCxn id="392" idx="3"/>
          </p:cNvCxnSpPr>
          <p:nvPr/>
        </p:nvCxnSpPr>
        <p:spPr>
          <a:xfrm>
            <a:off x="4944476" y="4081734"/>
            <a:ext cx="4199700" cy="0"/>
          </a:xfrm>
          <a:prstGeom prst="straightConnector1">
            <a:avLst/>
          </a:prstGeom>
          <a:noFill/>
          <a:ln w="9525" cap="flat" cmpd="sng">
            <a:solidFill>
              <a:srgbClr val="5C3DA4"/>
            </a:solidFill>
            <a:prstDash val="dash"/>
            <a:round/>
            <a:headEnd type="diamond" w="med" len="med"/>
            <a:tailEnd type="none" w="med" len="med"/>
          </a:ln>
        </p:spPr>
      </p:cxnSp>
      <p:grpSp>
        <p:nvGrpSpPr>
          <p:cNvPr id="402" name="Google Shape;402;p41"/>
          <p:cNvGrpSpPr/>
          <p:nvPr/>
        </p:nvGrpSpPr>
        <p:grpSpPr>
          <a:xfrm flipH="1">
            <a:off x="1449049" y="786193"/>
            <a:ext cx="397281" cy="428418"/>
            <a:chOff x="1271525" y="4920325"/>
            <a:chExt cx="655039" cy="706378"/>
          </a:xfrm>
        </p:grpSpPr>
        <p:sp>
          <p:nvSpPr>
            <p:cNvPr id="403" name="Google Shape;403;p41"/>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1"/>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3748353" y="152319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OKR </a:t>
            </a:r>
            <a:endParaRPr dirty="0"/>
          </a:p>
        </p:txBody>
      </p:sp>
      <p:sp>
        <p:nvSpPr>
          <p:cNvPr id="257" name="Google Shape;257;p33"/>
          <p:cNvSpPr txBox="1">
            <a:spLocks noGrp="1"/>
          </p:cNvSpPr>
          <p:nvPr>
            <p:ph type="subTitle" idx="1"/>
          </p:nvPr>
        </p:nvSpPr>
        <p:spPr>
          <a:xfrm>
            <a:off x="3749800" y="1811438"/>
            <a:ext cx="21945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pPr>
            <a:r>
              <a:rPr lang="en-US" altLang="en-GB" dirty="0" smtClean="0"/>
              <a:t>- </a:t>
            </a:r>
            <a:r>
              <a:rPr lang="en-GB" dirty="0" smtClean="0"/>
              <a:t>Tiến độ học tập.</a:t>
            </a:r>
            <a:endParaRPr lang="en-GB" dirty="0" smtClean="0"/>
          </a:p>
          <a:p>
            <a:pPr marL="0" lvl="0" indent="0" algn="l" rtl="0">
              <a:spcBef>
                <a:spcPts val="0"/>
              </a:spcBef>
              <a:spcAft>
                <a:spcPts val="0"/>
              </a:spcAft>
              <a:buFontTx/>
            </a:pPr>
            <a:r>
              <a:rPr lang="en-US" altLang="en-GB" dirty="0" smtClean="0"/>
              <a:t>- </a:t>
            </a:r>
            <a:r>
              <a:rPr lang="en-GB" dirty="0" smtClean="0"/>
              <a:t>Tiến độ dự án demo.</a:t>
            </a:r>
            <a:endParaRPr dirty="0"/>
          </a:p>
        </p:txBody>
      </p:sp>
      <p:sp>
        <p:nvSpPr>
          <p:cNvPr id="258" name="Google Shape;258;p33"/>
          <p:cNvSpPr txBox="1">
            <a:spLocks noGrp="1"/>
          </p:cNvSpPr>
          <p:nvPr>
            <p:ph type="title" idx="2"/>
          </p:nvPr>
        </p:nvSpPr>
        <p:spPr>
          <a:xfrm>
            <a:off x="6235125" y="152319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t>ReactJS</a:t>
            </a:r>
            <a:endParaRPr dirty="0"/>
          </a:p>
        </p:txBody>
      </p:sp>
      <p:sp>
        <p:nvSpPr>
          <p:cNvPr id="259" name="Google Shape;259;p33"/>
          <p:cNvSpPr txBox="1">
            <a:spLocks noGrp="1"/>
          </p:cNvSpPr>
          <p:nvPr>
            <p:ph type="subTitle" idx="3"/>
          </p:nvPr>
        </p:nvSpPr>
        <p:spPr>
          <a:xfrm>
            <a:off x="6235123" y="1811438"/>
            <a:ext cx="21945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mtClean="0"/>
              <a:t>- </a:t>
            </a:r>
            <a:r>
              <a:rPr lang="en-US" altLang="en-GB" smtClean="0"/>
              <a:t>Tổng quan. </a:t>
            </a:r>
            <a:endParaRPr lang="en-US" altLang="en-GB" smtClean="0"/>
          </a:p>
          <a:p>
            <a:pPr marL="0" lvl="0" indent="0" algn="l" rtl="0">
              <a:spcBef>
                <a:spcPts val="0"/>
              </a:spcBef>
              <a:spcAft>
                <a:spcPts val="0"/>
              </a:spcAft>
              <a:buNone/>
            </a:pPr>
            <a:endParaRPr lang="en-US" altLang="en-GB" dirty="0" smtClean="0"/>
          </a:p>
        </p:txBody>
      </p:sp>
      <p:sp>
        <p:nvSpPr>
          <p:cNvPr id="260" name="Google Shape;260;p33"/>
          <p:cNvSpPr txBox="1">
            <a:spLocks noGrp="1"/>
          </p:cNvSpPr>
          <p:nvPr>
            <p:ph type="title" idx="4"/>
          </p:nvPr>
        </p:nvSpPr>
        <p:spPr>
          <a:xfrm>
            <a:off x="3749799" y="320814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a:t>
            </a:r>
            <a:endParaRPr lang="en-GB" dirty="0"/>
          </a:p>
        </p:txBody>
      </p:sp>
      <p:sp>
        <p:nvSpPr>
          <p:cNvPr id="261" name="Google Shape;261;p33"/>
          <p:cNvSpPr txBox="1">
            <a:spLocks noGrp="1"/>
          </p:cNvSpPr>
          <p:nvPr>
            <p:ph type="subTitle" idx="5"/>
          </p:nvPr>
        </p:nvSpPr>
        <p:spPr>
          <a:xfrm>
            <a:off x="3749800" y="3496388"/>
            <a:ext cx="21945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ltLang="en-GB" dirty="0" smtClean="0"/>
              <a:t>- </a:t>
            </a:r>
            <a:r>
              <a:rPr lang="en-US" altLang="en-GB" dirty="0" err="1" smtClean="0"/>
              <a:t>Thành</a:t>
            </a:r>
            <a:r>
              <a:rPr lang="en-US" altLang="en-GB" dirty="0" smtClean="0"/>
              <a:t> </a:t>
            </a:r>
            <a:r>
              <a:rPr lang="en-US" altLang="en-GB" dirty="0" err="1" smtClean="0"/>
              <a:t>quả</a:t>
            </a:r>
            <a:r>
              <a:rPr lang="en-US" altLang="en-GB" dirty="0" smtClean="0"/>
              <a:t> </a:t>
            </a:r>
            <a:r>
              <a:rPr lang="en-US" altLang="en-GB" dirty="0" err="1" smtClean="0"/>
              <a:t>đạt</a:t>
            </a:r>
            <a:r>
              <a:rPr lang="en-US" altLang="en-GB" dirty="0" smtClean="0"/>
              <a:t> </a:t>
            </a:r>
            <a:r>
              <a:rPr lang="en-US" altLang="en-GB" dirty="0" err="1" smtClean="0"/>
              <a:t>được</a:t>
            </a:r>
            <a:r>
              <a:rPr lang="en-US" altLang="en-GB" dirty="0" smtClean="0"/>
              <a:t>.</a:t>
            </a:r>
            <a:endParaRPr lang="en-US" altLang="en-GB" dirty="0" smtClean="0"/>
          </a:p>
          <a:p>
            <a:pPr marL="0" lvl="0" indent="0" algn="l" rtl="0">
              <a:spcBef>
                <a:spcPts val="0"/>
              </a:spcBef>
              <a:spcAft>
                <a:spcPts val="0"/>
              </a:spcAft>
            </a:pPr>
            <a:r>
              <a:rPr lang="en-GB" altLang="en-GB" dirty="0" smtClean="0"/>
              <a:t>- </a:t>
            </a:r>
            <a:r>
              <a:rPr lang="en-GB" altLang="en-GB" dirty="0" err="1" smtClean="0"/>
              <a:t>Cấu</a:t>
            </a:r>
            <a:r>
              <a:rPr lang="en-GB" altLang="en-GB" dirty="0" smtClean="0"/>
              <a:t> </a:t>
            </a:r>
            <a:r>
              <a:rPr lang="en-GB" altLang="en-GB" dirty="0" err="1" smtClean="0"/>
              <a:t>trúc</a:t>
            </a:r>
            <a:r>
              <a:rPr lang="en-GB" altLang="en-GB" dirty="0" smtClean="0"/>
              <a:t> </a:t>
            </a:r>
            <a:r>
              <a:rPr lang="en-GB" altLang="en-GB" dirty="0" err="1" smtClean="0"/>
              <a:t>dự</a:t>
            </a:r>
            <a:r>
              <a:rPr lang="en-GB" altLang="en-GB" dirty="0" smtClean="0"/>
              <a:t> </a:t>
            </a:r>
            <a:r>
              <a:rPr lang="en-GB" altLang="en-GB" dirty="0" err="1" smtClean="0"/>
              <a:t>án</a:t>
            </a:r>
            <a:endParaRPr lang="en-US" altLang="en-GB" dirty="0"/>
          </a:p>
        </p:txBody>
      </p:sp>
      <p:sp>
        <p:nvSpPr>
          <p:cNvPr id="264" name="Google Shape;264;p33"/>
          <p:cNvSpPr txBox="1">
            <a:spLocks noGrp="1"/>
          </p:cNvSpPr>
          <p:nvPr>
            <p:ph type="title" idx="8"/>
          </p:nvPr>
        </p:nvSpPr>
        <p:spPr>
          <a:xfrm>
            <a:off x="714375" y="514354"/>
            <a:ext cx="2577900" cy="13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sp>
        <p:nvSpPr>
          <p:cNvPr id="265" name="Google Shape;265;p33"/>
          <p:cNvSpPr txBox="1">
            <a:spLocks noGrp="1"/>
          </p:cNvSpPr>
          <p:nvPr>
            <p:ph type="title" idx="9"/>
          </p:nvPr>
        </p:nvSpPr>
        <p:spPr>
          <a:xfrm>
            <a:off x="3748353" y="905512"/>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01</a:t>
            </a:r>
            <a:endParaRPr dirty="0"/>
          </a:p>
        </p:txBody>
      </p:sp>
      <p:sp>
        <p:nvSpPr>
          <p:cNvPr id="266" name="Google Shape;266;p33"/>
          <p:cNvSpPr txBox="1">
            <a:spLocks noGrp="1"/>
          </p:cNvSpPr>
          <p:nvPr>
            <p:ph type="title" idx="13"/>
          </p:nvPr>
        </p:nvSpPr>
        <p:spPr>
          <a:xfrm>
            <a:off x="6235128" y="905512"/>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02</a:t>
            </a:r>
            <a:endParaRPr lang="en-GB"/>
          </a:p>
        </p:txBody>
      </p:sp>
      <p:sp>
        <p:nvSpPr>
          <p:cNvPr id="267" name="Google Shape;267;p33"/>
          <p:cNvSpPr txBox="1">
            <a:spLocks noGrp="1"/>
          </p:cNvSpPr>
          <p:nvPr>
            <p:ph type="title" idx="14"/>
          </p:nvPr>
        </p:nvSpPr>
        <p:spPr>
          <a:xfrm>
            <a:off x="3748353" y="2587144"/>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03</a:t>
            </a:r>
            <a:endParaRPr lang="en-GB"/>
          </a:p>
        </p:txBody>
      </p:sp>
      <p:grpSp>
        <p:nvGrpSpPr>
          <p:cNvPr id="269" name="Google Shape;269;p33"/>
          <p:cNvGrpSpPr/>
          <p:nvPr/>
        </p:nvGrpSpPr>
        <p:grpSpPr>
          <a:xfrm>
            <a:off x="2431349" y="3727130"/>
            <a:ext cx="397281" cy="428418"/>
            <a:chOff x="1271525" y="4920325"/>
            <a:chExt cx="655039" cy="706378"/>
          </a:xfrm>
        </p:grpSpPr>
        <p:sp>
          <p:nvSpPr>
            <p:cNvPr id="270" name="Google Shape;270;p33"/>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3"/>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72" name="Google Shape;272;p33"/>
          <p:cNvCxnSpPr>
            <a:stCxn id="264" idx="2"/>
            <a:endCxn id="273" idx="3"/>
          </p:cNvCxnSpPr>
          <p:nvPr/>
        </p:nvCxnSpPr>
        <p:spPr>
          <a:xfrm rot="5400000">
            <a:off x="1034325" y="2123254"/>
            <a:ext cx="1218000" cy="720000"/>
          </a:xfrm>
          <a:prstGeom prst="bentConnector2">
            <a:avLst/>
          </a:prstGeom>
          <a:noFill/>
          <a:ln w="9525" cap="flat" cmpd="sng">
            <a:solidFill>
              <a:srgbClr val="5C3DA4"/>
            </a:solidFill>
            <a:prstDash val="dash"/>
            <a:round/>
            <a:headEnd type="diamond" w="med" len="med"/>
            <a:tailEnd type="diamond" w="med" len="med"/>
          </a:ln>
        </p:spPr>
      </p:cxnSp>
      <p:sp>
        <p:nvSpPr>
          <p:cNvPr id="273" name="Google Shape;273;p33"/>
          <p:cNvSpPr/>
          <p:nvPr/>
        </p:nvSpPr>
        <p:spPr>
          <a:xfrm>
            <a:off x="714375" y="2807963"/>
            <a:ext cx="568800" cy="5688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33"/>
          <p:cNvGrpSpPr/>
          <p:nvPr/>
        </p:nvGrpSpPr>
        <p:grpSpPr>
          <a:xfrm>
            <a:off x="817135" y="2924312"/>
            <a:ext cx="363199" cy="335957"/>
            <a:chOff x="4126815" y="2760704"/>
            <a:chExt cx="380393" cy="363118"/>
          </a:xfrm>
        </p:grpSpPr>
        <p:sp>
          <p:nvSpPr>
            <p:cNvPr id="275" name="Google Shape;275;p33"/>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3"/>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3"/>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3"/>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256;p33"/>
          <p:cNvSpPr txBox="1">
            <a:spLocks noGrp="1"/>
          </p:cNvSpPr>
          <p:nvPr>
            <p:ph type="title"/>
          </p:nvPr>
        </p:nvSpPr>
        <p:spPr>
          <a:xfrm>
            <a:off x="-59635" y="167316"/>
            <a:ext cx="2194560" cy="2389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000" dirty="0" smtClean="0">
                <a:latin typeface="Roboto" panose="02000000000000000000" charset="0"/>
                <a:ea typeface="Roboto" panose="02000000000000000000" charset="0"/>
              </a:rPr>
              <a:t>1. </a:t>
            </a:r>
            <a:r>
              <a:rPr lang="en-GB" sz="2000" dirty="0" smtClean="0">
                <a:latin typeface="Roboto" panose="02000000000000000000" charset="0"/>
                <a:ea typeface="Roboto" panose="02000000000000000000" charset="0"/>
              </a:rPr>
              <a:t>OKR </a:t>
            </a:r>
            <a:endParaRPr sz="2000" dirty="0">
              <a:latin typeface="Roboto" panose="02000000000000000000" charset="0"/>
              <a:ea typeface="Roboto" panose="02000000000000000000" charset="0"/>
            </a:endParaRPr>
          </a:p>
        </p:txBody>
      </p:sp>
      <p:grpSp>
        <p:nvGrpSpPr>
          <p:cNvPr id="12543" name="Google Shape;12543;p77"/>
          <p:cNvGrpSpPr/>
          <p:nvPr/>
        </p:nvGrpSpPr>
        <p:grpSpPr>
          <a:xfrm>
            <a:off x="433070" y="1325245"/>
            <a:ext cx="3979545" cy="1857375"/>
            <a:chOff x="3439355" y="1746200"/>
            <a:chExt cx="4683860" cy="2286200"/>
          </a:xfrm>
        </p:grpSpPr>
        <p:sp>
          <p:nvSpPr>
            <p:cNvPr id="12544" name="Google Shape;12544;p77"/>
            <p:cNvSpPr/>
            <p:nvPr/>
          </p:nvSpPr>
          <p:spPr>
            <a:xfrm>
              <a:off x="3439355" y="1995150"/>
              <a:ext cx="1788300" cy="1788300"/>
            </a:xfrm>
            <a:prstGeom prst="arc">
              <a:avLst>
                <a:gd name="adj1" fmla="val 16200000"/>
                <a:gd name="adj2" fmla="val 529841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45" name="Google Shape;12545;p77"/>
            <p:cNvSpPr/>
            <p:nvPr/>
          </p:nvSpPr>
          <p:spPr>
            <a:xfrm>
              <a:off x="6549404" y="1746200"/>
              <a:ext cx="1542300" cy="702000"/>
            </a:xfrm>
            <a:prstGeom prst="roundRect">
              <a:avLst>
                <a:gd name="adj" fmla="val 16667"/>
              </a:avLst>
            </a:prstGeom>
            <a:noFill/>
            <a:ln w="9525" cap="flat" cmpd="sng">
              <a:solidFill>
                <a:srgbClr val="9BAB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nvGrpSpPr>
            <p:cNvPr id="12546" name="Google Shape;12546;p77"/>
            <p:cNvGrpSpPr/>
            <p:nvPr/>
          </p:nvGrpSpPr>
          <p:grpSpPr>
            <a:xfrm>
              <a:off x="3576486" y="2168116"/>
              <a:ext cx="1443832" cy="1443832"/>
              <a:chOff x="5681300" y="2527788"/>
              <a:chExt cx="805800" cy="805800"/>
            </a:xfrm>
          </p:grpSpPr>
          <p:sp>
            <p:nvSpPr>
              <p:cNvPr id="12547" name="Google Shape;12547;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48" name="Google Shape;12548;p77"/>
              <p:cNvSpPr/>
              <p:nvPr/>
            </p:nvSpPr>
            <p:spPr>
              <a:xfrm>
                <a:off x="5681300" y="2527788"/>
                <a:ext cx="805800" cy="805800"/>
              </a:xfrm>
              <a:prstGeom prst="pie">
                <a:avLst>
                  <a:gd name="adj1" fmla="val 14831951"/>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grpSp>
          <p:nvGrpSpPr>
            <p:cNvPr id="12549" name="Google Shape;12549;p77"/>
            <p:cNvGrpSpPr/>
            <p:nvPr/>
          </p:nvGrpSpPr>
          <p:grpSpPr>
            <a:xfrm>
              <a:off x="6240887" y="1783888"/>
              <a:ext cx="626590" cy="626590"/>
              <a:chOff x="5681300" y="2527788"/>
              <a:chExt cx="805800" cy="805800"/>
            </a:xfrm>
          </p:grpSpPr>
          <p:sp>
            <p:nvSpPr>
              <p:cNvPr id="12550" name="Google Shape;12550;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51" name="Google Shape;12551;p77"/>
              <p:cNvSpPr/>
              <p:nvPr/>
            </p:nvSpPr>
            <p:spPr>
              <a:xfrm>
                <a:off x="5681300" y="2527788"/>
                <a:ext cx="805800" cy="805800"/>
              </a:xfrm>
              <a:prstGeom prst="pie">
                <a:avLst>
                  <a:gd name="adj1" fmla="val 12271918"/>
                  <a:gd name="adj2" fmla="val 1620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sp>
          <p:nvSpPr>
            <p:cNvPr id="12552" name="Google Shape;12552;p77"/>
            <p:cNvSpPr txBox="1"/>
            <p:nvPr/>
          </p:nvSpPr>
          <p:spPr>
            <a:xfrm>
              <a:off x="6993115" y="1876246"/>
              <a:ext cx="11301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err="1">
                  <a:solidFill>
                    <a:schemeClr val="accent6">
                      <a:lumMod val="10000"/>
                    </a:schemeClr>
                  </a:solidFill>
                  <a:latin typeface="Roboto" panose="02000000000000000000" charset="0"/>
                  <a:ea typeface="Roboto" panose="02000000000000000000" charset="0"/>
                </a:rPr>
                <a:t>Khóa</a:t>
              </a:r>
              <a:r>
                <a:rPr lang="en-US" sz="800" dirty="0">
                  <a:solidFill>
                    <a:schemeClr val="accent6">
                      <a:lumMod val="10000"/>
                    </a:schemeClr>
                  </a:solidFill>
                  <a:latin typeface="Roboto" panose="02000000000000000000" charset="0"/>
                  <a:ea typeface="Roboto" panose="02000000000000000000" charset="0"/>
                </a:rPr>
                <a:t> </a:t>
              </a:r>
              <a:r>
                <a:rPr lang="en-US" sz="800" dirty="0" err="1">
                  <a:solidFill>
                    <a:schemeClr val="accent6">
                      <a:lumMod val="10000"/>
                    </a:schemeClr>
                  </a:solidFill>
                  <a:latin typeface="Roboto" panose="02000000000000000000" charset="0"/>
                  <a:ea typeface="Roboto" panose="02000000000000000000" charset="0"/>
                </a:rPr>
                <a:t>học</a:t>
              </a:r>
              <a:r>
                <a:rPr lang="en-US" sz="800" dirty="0">
                  <a:solidFill>
                    <a:schemeClr val="accent6">
                      <a:lumMod val="10000"/>
                    </a:schemeClr>
                  </a:solidFill>
                  <a:latin typeface="Roboto" panose="02000000000000000000" charset="0"/>
                  <a:ea typeface="Roboto" panose="02000000000000000000" charset="0"/>
                </a:rPr>
                <a:t> </a:t>
              </a:r>
              <a:r>
                <a:rPr lang="en-US" sz="800" dirty="0" err="1">
                  <a:solidFill>
                    <a:schemeClr val="accent6">
                      <a:lumMod val="10000"/>
                    </a:schemeClr>
                  </a:solidFill>
                  <a:latin typeface="Roboto" panose="02000000000000000000" charset="0"/>
                  <a:ea typeface="Roboto" panose="02000000000000000000" charset="0"/>
                </a:rPr>
                <a:t>ReactJS</a:t>
              </a:r>
              <a:endParaRPr lang="en-US" sz="800" dirty="0">
                <a:solidFill>
                  <a:schemeClr val="accent6">
                    <a:lumMod val="10000"/>
                  </a:schemeClr>
                </a:solidFill>
                <a:latin typeface="Roboto" panose="02000000000000000000" charset="0"/>
                <a:ea typeface="Roboto" panose="02000000000000000000" charset="0"/>
              </a:endParaRPr>
            </a:p>
          </p:txBody>
        </p:sp>
        <p:sp>
          <p:nvSpPr>
            <p:cNvPr id="12553" name="Google Shape;12553;p77"/>
            <p:cNvSpPr/>
            <p:nvPr/>
          </p:nvSpPr>
          <p:spPr>
            <a:xfrm>
              <a:off x="6549404" y="2538300"/>
              <a:ext cx="1542300" cy="702000"/>
            </a:xfrm>
            <a:prstGeom prst="roundRect">
              <a:avLst>
                <a:gd name="adj" fmla="val 16667"/>
              </a:avLst>
            </a:prstGeom>
            <a:noFill/>
            <a:ln w="9525" cap="flat" cmpd="sng">
              <a:solidFill>
                <a:srgbClr val="9BAB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nvGrpSpPr>
            <p:cNvPr id="12554" name="Google Shape;12554;p77"/>
            <p:cNvGrpSpPr/>
            <p:nvPr/>
          </p:nvGrpSpPr>
          <p:grpSpPr>
            <a:xfrm>
              <a:off x="6240887" y="2575988"/>
              <a:ext cx="626590" cy="626590"/>
              <a:chOff x="5681300" y="2527788"/>
              <a:chExt cx="805800" cy="805800"/>
            </a:xfrm>
          </p:grpSpPr>
          <p:sp>
            <p:nvSpPr>
              <p:cNvPr id="12555" name="Google Shape;12555;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56" name="Google Shape;12556;p77"/>
              <p:cNvSpPr/>
              <p:nvPr/>
            </p:nvSpPr>
            <p:spPr>
              <a:xfrm>
                <a:off x="5681300" y="2527788"/>
                <a:ext cx="805800" cy="805800"/>
              </a:xfrm>
              <a:prstGeom prst="pie">
                <a:avLst>
                  <a:gd name="adj1" fmla="val 9253407"/>
                  <a:gd name="adj2" fmla="val 16200000"/>
                </a:avLst>
              </a:pr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sp>
          <p:nvSpPr>
            <p:cNvPr id="12557" name="Google Shape;12557;p77"/>
            <p:cNvSpPr txBox="1"/>
            <p:nvPr/>
          </p:nvSpPr>
          <p:spPr>
            <a:xfrm>
              <a:off x="6993115" y="2668346"/>
              <a:ext cx="11301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solidFill>
                    <a:schemeClr val="accent6">
                      <a:lumMod val="10000"/>
                    </a:schemeClr>
                  </a:solidFill>
                  <a:latin typeface="Roboto" panose="02000000000000000000" charset="0"/>
                  <a:ea typeface="Roboto" panose="02000000000000000000" charset="0"/>
                </a:rPr>
                <a:t>Link web F8:</a:t>
              </a:r>
              <a:endParaRPr lang="en-US" sz="800" dirty="0">
                <a:solidFill>
                  <a:schemeClr val="accent6">
                    <a:lumMod val="10000"/>
                  </a:schemeClr>
                </a:solidFill>
                <a:latin typeface="Roboto" panose="02000000000000000000" charset="0"/>
                <a:ea typeface="Roboto" panose="02000000000000000000" charset="0"/>
              </a:endParaRPr>
            </a:p>
            <a:p>
              <a:pPr marL="0" lvl="0" indent="0" algn="l" rtl="0">
                <a:spcBef>
                  <a:spcPts val="0"/>
                </a:spcBef>
                <a:spcAft>
                  <a:spcPts val="0"/>
                </a:spcAft>
                <a:buNone/>
              </a:pPr>
              <a:r>
                <a:rPr lang="en-US" sz="800" i="1" u="sng" dirty="0">
                  <a:solidFill>
                    <a:schemeClr val="bg1">
                      <a:lumMod val="75000"/>
                    </a:schemeClr>
                  </a:solidFill>
                  <a:latin typeface="Roboto" panose="02000000000000000000" charset="0"/>
                  <a:ea typeface="Roboto" panose="02000000000000000000" charset="0"/>
                </a:rPr>
                <a:t>https://fullstack.edu.vn</a:t>
              </a:r>
              <a:r>
                <a:rPr lang="en-US" sz="800" dirty="0">
                  <a:solidFill>
                    <a:schemeClr val="bg1">
                      <a:lumMod val="75000"/>
                    </a:schemeClr>
                  </a:solidFill>
                  <a:latin typeface="Roboto" panose="02000000000000000000" charset="0"/>
                  <a:ea typeface="Roboto" panose="02000000000000000000" charset="0"/>
                </a:rPr>
                <a:t>/</a:t>
              </a:r>
              <a:endParaRPr lang="en-US" sz="800" dirty="0">
                <a:solidFill>
                  <a:schemeClr val="bg1">
                    <a:lumMod val="75000"/>
                  </a:schemeClr>
                </a:solidFill>
                <a:latin typeface="Roboto" panose="02000000000000000000" charset="0"/>
                <a:ea typeface="Roboto" panose="02000000000000000000" charset="0"/>
              </a:endParaRPr>
            </a:p>
          </p:txBody>
        </p:sp>
        <p:sp>
          <p:nvSpPr>
            <p:cNvPr id="12558" name="Google Shape;12558;p77"/>
            <p:cNvSpPr/>
            <p:nvPr/>
          </p:nvSpPr>
          <p:spPr>
            <a:xfrm>
              <a:off x="6549404" y="3330400"/>
              <a:ext cx="1542300" cy="702000"/>
            </a:xfrm>
            <a:prstGeom prst="roundRect">
              <a:avLst>
                <a:gd name="adj" fmla="val 16667"/>
              </a:avLst>
            </a:prstGeom>
            <a:noFill/>
            <a:ln w="9525" cap="flat" cmpd="sng">
              <a:solidFill>
                <a:srgbClr val="9BAB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nvGrpSpPr>
            <p:cNvPr id="12559" name="Google Shape;12559;p77"/>
            <p:cNvGrpSpPr/>
            <p:nvPr/>
          </p:nvGrpSpPr>
          <p:grpSpPr>
            <a:xfrm>
              <a:off x="6240887" y="3368088"/>
              <a:ext cx="626590" cy="626590"/>
              <a:chOff x="5681300" y="2527788"/>
              <a:chExt cx="805800" cy="805800"/>
            </a:xfrm>
          </p:grpSpPr>
          <p:sp>
            <p:nvSpPr>
              <p:cNvPr id="12560" name="Google Shape;12560;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61" name="Google Shape;12561;p77"/>
              <p:cNvSpPr/>
              <p:nvPr/>
            </p:nvSpPr>
            <p:spPr>
              <a:xfrm>
                <a:off x="5681300" y="2527788"/>
                <a:ext cx="805800" cy="805800"/>
              </a:xfrm>
              <a:prstGeom prst="pie">
                <a:avLst>
                  <a:gd name="adj1" fmla="val 14146245"/>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grpSp>
        <p:sp>
          <p:nvSpPr>
            <p:cNvPr id="12562" name="Google Shape;12562;p77"/>
            <p:cNvSpPr txBox="1"/>
            <p:nvPr/>
          </p:nvSpPr>
          <p:spPr>
            <a:xfrm>
              <a:off x="6993115" y="3460446"/>
              <a:ext cx="11301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err="1">
                  <a:solidFill>
                    <a:schemeClr val="accent6">
                      <a:lumMod val="10000"/>
                    </a:schemeClr>
                  </a:solidFill>
                  <a:latin typeface="Roboto" panose="02000000000000000000" charset="0"/>
                  <a:ea typeface="Roboto" panose="02000000000000000000" charset="0"/>
                  <a:sym typeface="+mn-ea"/>
                </a:rPr>
                <a:t>Hoàn</a:t>
              </a:r>
              <a:r>
                <a:rPr lang="en-US" sz="800" dirty="0">
                  <a:solidFill>
                    <a:schemeClr val="accent6">
                      <a:lumMod val="10000"/>
                    </a:schemeClr>
                  </a:solidFill>
                  <a:latin typeface="Roboto" panose="02000000000000000000" charset="0"/>
                  <a:ea typeface="Roboto" panose="02000000000000000000" charset="0"/>
                  <a:sym typeface="+mn-ea"/>
                </a:rPr>
                <a:t> </a:t>
              </a:r>
              <a:r>
                <a:rPr lang="en-US" sz="800" dirty="0" err="1">
                  <a:solidFill>
                    <a:schemeClr val="accent6">
                      <a:lumMod val="10000"/>
                    </a:schemeClr>
                  </a:solidFill>
                  <a:latin typeface="Roboto" panose="02000000000000000000" charset="0"/>
                  <a:ea typeface="Roboto" panose="02000000000000000000" charset="0"/>
                  <a:sym typeface="+mn-ea"/>
                </a:rPr>
                <a:t>thành</a:t>
              </a:r>
              <a:r>
                <a:rPr lang="en-US" sz="800" dirty="0">
                  <a:solidFill>
                    <a:schemeClr val="accent6">
                      <a:lumMod val="10000"/>
                    </a:schemeClr>
                  </a:solidFill>
                  <a:latin typeface="Roboto" panose="02000000000000000000" charset="0"/>
                  <a:ea typeface="Roboto" panose="02000000000000000000" charset="0"/>
                  <a:sym typeface="+mn-ea"/>
                </a:rPr>
                <a:t> 108/118 </a:t>
              </a:r>
              <a:r>
                <a:rPr lang="en-US" sz="800" dirty="0" err="1">
                  <a:solidFill>
                    <a:schemeClr val="accent6">
                      <a:lumMod val="10000"/>
                    </a:schemeClr>
                  </a:solidFill>
                  <a:latin typeface="Roboto" panose="02000000000000000000" charset="0"/>
                  <a:ea typeface="Roboto" panose="02000000000000000000" charset="0"/>
                  <a:sym typeface="+mn-ea"/>
                </a:rPr>
                <a:t>nội</a:t>
              </a:r>
              <a:r>
                <a:rPr lang="en-US" sz="800" dirty="0">
                  <a:solidFill>
                    <a:schemeClr val="accent6">
                      <a:lumMod val="10000"/>
                    </a:schemeClr>
                  </a:solidFill>
                  <a:latin typeface="Roboto" panose="02000000000000000000" charset="0"/>
                  <a:ea typeface="Roboto" panose="02000000000000000000" charset="0"/>
                  <a:sym typeface="+mn-ea"/>
                </a:rPr>
                <a:t> dung </a:t>
              </a:r>
              <a:r>
                <a:rPr lang="en-US" sz="800" dirty="0" err="1">
                  <a:solidFill>
                    <a:schemeClr val="accent6">
                      <a:lumMod val="10000"/>
                    </a:schemeClr>
                  </a:solidFill>
                  <a:latin typeface="Roboto" panose="02000000000000000000" charset="0"/>
                  <a:ea typeface="Roboto" panose="02000000000000000000" charset="0"/>
                  <a:sym typeface="+mn-ea"/>
                </a:rPr>
                <a:t>khóa</a:t>
              </a:r>
              <a:r>
                <a:rPr lang="en-US" sz="800" dirty="0">
                  <a:solidFill>
                    <a:schemeClr val="accent6">
                      <a:lumMod val="10000"/>
                    </a:schemeClr>
                  </a:solidFill>
                  <a:latin typeface="Roboto" panose="02000000000000000000" charset="0"/>
                  <a:ea typeface="Roboto" panose="02000000000000000000" charset="0"/>
                  <a:sym typeface="+mn-ea"/>
                </a:rPr>
                <a:t> </a:t>
              </a:r>
              <a:r>
                <a:rPr lang="en-US" sz="800" dirty="0" err="1">
                  <a:solidFill>
                    <a:schemeClr val="accent6">
                      <a:lumMod val="10000"/>
                    </a:schemeClr>
                  </a:solidFill>
                  <a:latin typeface="Roboto" panose="02000000000000000000" charset="0"/>
                  <a:ea typeface="Roboto" panose="02000000000000000000" charset="0"/>
                  <a:sym typeface="+mn-ea"/>
                </a:rPr>
                <a:t>học</a:t>
              </a:r>
              <a:endParaRPr sz="800" dirty="0">
                <a:solidFill>
                  <a:schemeClr val="accent6">
                    <a:lumMod val="10000"/>
                  </a:schemeClr>
                </a:solidFill>
                <a:latin typeface="Roboto" panose="02000000000000000000" charset="0"/>
                <a:ea typeface="Roboto" panose="02000000000000000000" charset="0"/>
              </a:endParaRPr>
            </a:p>
          </p:txBody>
        </p:sp>
        <p:sp>
          <p:nvSpPr>
            <p:cNvPr id="12563" name="Google Shape;12563;p77"/>
            <p:cNvSpPr/>
            <p:nvPr/>
          </p:nvSpPr>
          <p:spPr>
            <a:xfrm>
              <a:off x="4229854" y="1929725"/>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64" name="Google Shape;12564;p77"/>
            <p:cNvSpPr/>
            <p:nvPr/>
          </p:nvSpPr>
          <p:spPr>
            <a:xfrm>
              <a:off x="4229854" y="3713250"/>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sp>
          <p:nvSpPr>
            <p:cNvPr id="12565" name="Google Shape;12565;p77"/>
            <p:cNvSpPr/>
            <p:nvPr/>
          </p:nvSpPr>
          <p:spPr>
            <a:xfrm>
              <a:off x="5157904" y="2821488"/>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charset="0"/>
                <a:ea typeface="Roboto" panose="02000000000000000000" charset="0"/>
              </a:endParaRPr>
            </a:p>
          </p:txBody>
        </p:sp>
        <p:cxnSp>
          <p:nvCxnSpPr>
            <p:cNvPr id="12566" name="Google Shape;12566;p77"/>
            <p:cNvCxnSpPr>
              <a:stCxn id="12565" idx="6"/>
              <a:endCxn id="12551" idx="2"/>
            </p:cNvCxnSpPr>
            <p:nvPr/>
          </p:nvCxnSpPr>
          <p:spPr>
            <a:xfrm rot="10800000" flipH="1">
              <a:off x="5295004" y="2097138"/>
              <a:ext cx="945900" cy="792900"/>
            </a:xfrm>
            <a:prstGeom prst="bentConnector3">
              <a:avLst>
                <a:gd name="adj1" fmla="val 51494"/>
              </a:avLst>
            </a:prstGeom>
            <a:noFill/>
            <a:ln w="19050" cap="flat" cmpd="sng">
              <a:solidFill>
                <a:srgbClr val="A5B7C6"/>
              </a:solidFill>
              <a:prstDash val="solid"/>
              <a:round/>
              <a:headEnd type="none" w="med" len="med"/>
              <a:tailEnd type="none" w="med" len="med"/>
            </a:ln>
          </p:spPr>
        </p:cxnSp>
        <p:cxnSp>
          <p:nvCxnSpPr>
            <p:cNvPr id="12567" name="Google Shape;12567;p77"/>
            <p:cNvCxnSpPr>
              <a:stCxn id="12565" idx="6"/>
              <a:endCxn id="12561" idx="2"/>
            </p:cNvCxnSpPr>
            <p:nvPr/>
          </p:nvCxnSpPr>
          <p:spPr>
            <a:xfrm>
              <a:off x="5295078" y="2889884"/>
              <a:ext cx="945515" cy="791845"/>
            </a:xfrm>
            <a:prstGeom prst="bentConnector3">
              <a:avLst>
                <a:gd name="adj1" fmla="val 50060"/>
              </a:avLst>
            </a:prstGeom>
            <a:noFill/>
            <a:ln w="19050" cap="flat" cmpd="sng">
              <a:solidFill>
                <a:srgbClr val="A5B7C6"/>
              </a:solidFill>
              <a:prstDash val="solid"/>
              <a:round/>
              <a:headEnd type="none" w="med" len="med"/>
              <a:tailEnd type="none" w="med" len="med"/>
            </a:ln>
          </p:spPr>
        </p:cxnSp>
        <p:cxnSp>
          <p:nvCxnSpPr>
            <p:cNvPr id="12568" name="Google Shape;12568;p77"/>
            <p:cNvCxnSpPr>
              <a:stCxn id="12565" idx="6"/>
              <a:endCxn id="12556" idx="2"/>
            </p:cNvCxnSpPr>
            <p:nvPr/>
          </p:nvCxnSpPr>
          <p:spPr>
            <a:xfrm rot="10800000" flipH="1">
              <a:off x="5295004" y="2889138"/>
              <a:ext cx="945900" cy="900"/>
            </a:xfrm>
            <a:prstGeom prst="bentConnector3">
              <a:avLst>
                <a:gd name="adj1" fmla="val 49999"/>
              </a:avLst>
            </a:prstGeom>
            <a:noFill/>
            <a:ln w="19050" cap="flat" cmpd="sng">
              <a:solidFill>
                <a:srgbClr val="A5B7C6"/>
              </a:solidFill>
              <a:prstDash val="solid"/>
              <a:round/>
              <a:headEnd type="none" w="med" len="med"/>
              <a:tailEnd type="none" w="med" len="med"/>
            </a:ln>
          </p:spPr>
        </p:cxnSp>
        <p:sp>
          <p:nvSpPr>
            <p:cNvPr id="12569" name="Google Shape;12569;p77"/>
            <p:cNvSpPr txBox="1"/>
            <p:nvPr/>
          </p:nvSpPr>
          <p:spPr>
            <a:xfrm>
              <a:off x="3800713" y="2576693"/>
              <a:ext cx="995400"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b="1" dirty="0">
                  <a:solidFill>
                    <a:schemeClr val="accent6">
                      <a:lumMod val="10000"/>
                    </a:schemeClr>
                  </a:solidFill>
                  <a:latin typeface="Roboto" panose="02000000000000000000" charset="0"/>
                  <a:ea typeface="Roboto" panose="02000000000000000000" charset="0"/>
                </a:rPr>
                <a:t>91</a:t>
              </a:r>
              <a:r>
                <a:rPr lang="en-GB" sz="3000" b="1" dirty="0">
                  <a:solidFill>
                    <a:schemeClr val="accent6">
                      <a:lumMod val="10000"/>
                    </a:schemeClr>
                  </a:solidFill>
                  <a:latin typeface="Roboto" panose="02000000000000000000" charset="0"/>
                  <a:ea typeface="Roboto" panose="02000000000000000000" charset="0"/>
                </a:rPr>
                <a:t>%</a:t>
              </a:r>
              <a:endParaRPr sz="3000" b="1" dirty="0">
                <a:solidFill>
                  <a:schemeClr val="accent6">
                    <a:lumMod val="10000"/>
                  </a:schemeClr>
                </a:solidFill>
                <a:latin typeface="Roboto" panose="02000000000000000000" charset="0"/>
                <a:ea typeface="Roboto" panose="02000000000000000000" charset="0"/>
              </a:endParaRPr>
            </a:p>
          </p:txBody>
        </p:sp>
      </p:grpSp>
      <p:sp>
        <p:nvSpPr>
          <p:cNvPr id="3" name="Rectangle 2"/>
          <p:cNvSpPr/>
          <p:nvPr/>
        </p:nvSpPr>
        <p:spPr>
          <a:xfrm>
            <a:off x="433071" y="1205948"/>
            <a:ext cx="4112426" cy="20872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noFill/>
            </a:endParaRPr>
          </a:p>
        </p:txBody>
      </p:sp>
      <p:sp>
        <p:nvSpPr>
          <p:cNvPr id="33" name="Notched Right Arrow 32"/>
          <p:cNvSpPr/>
          <p:nvPr/>
        </p:nvSpPr>
        <p:spPr>
          <a:xfrm>
            <a:off x="433070" y="654823"/>
            <a:ext cx="4112427" cy="527875"/>
          </a:xfrm>
          <a:prstGeom prst="notchedRightArrow">
            <a:avLst>
              <a:gd name="adj1" fmla="val 57531"/>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err="1" smtClean="0"/>
              <a:t>Tiến</a:t>
            </a:r>
            <a:r>
              <a:rPr lang="en-GB" b="1" dirty="0" smtClean="0"/>
              <a:t> </a:t>
            </a:r>
            <a:r>
              <a:rPr lang="en-GB" b="1" dirty="0" err="1" smtClean="0"/>
              <a:t>độ</a:t>
            </a:r>
            <a:r>
              <a:rPr lang="en-GB" b="1" dirty="0" smtClean="0"/>
              <a:t> </a:t>
            </a:r>
            <a:r>
              <a:rPr lang="en-GB" b="1" dirty="0" err="1" smtClean="0"/>
              <a:t>học</a:t>
            </a:r>
            <a:r>
              <a:rPr lang="en-GB" b="1" dirty="0" smtClean="0"/>
              <a:t> </a:t>
            </a:r>
            <a:r>
              <a:rPr lang="en-GB" b="1" dirty="0" err="1" smtClean="0"/>
              <a:t>tập</a:t>
            </a:r>
            <a:endParaRPr lang="en-US" b="1" dirty="0"/>
          </a:p>
        </p:txBody>
      </p:sp>
      <p:sp>
        <p:nvSpPr>
          <p:cNvPr id="5" name="Cloud Callout 4"/>
          <p:cNvSpPr/>
          <p:nvPr/>
        </p:nvSpPr>
        <p:spPr>
          <a:xfrm>
            <a:off x="5401631" y="571965"/>
            <a:ext cx="2178611" cy="955534"/>
          </a:xfrm>
          <a:prstGeom prst="cloudCallout">
            <a:avLst>
              <a:gd name="adj1" fmla="val -84452"/>
              <a:gd name="adj2" fmla="val 3961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err="1" smtClean="0">
                <a:latin typeface="Roboto" panose="02000000000000000000" charset="0"/>
                <a:ea typeface="Roboto" panose="02000000000000000000" charset="0"/>
              </a:rPr>
              <a:t>Số</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liệu</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tính</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đến</a:t>
            </a:r>
            <a:r>
              <a:rPr lang="en-GB" sz="1200" dirty="0" smtClean="0">
                <a:latin typeface="Roboto" panose="02000000000000000000" charset="0"/>
                <a:ea typeface="Roboto" panose="02000000000000000000" charset="0"/>
              </a:rPr>
              <a:t> </a:t>
            </a:r>
            <a:r>
              <a:rPr lang="en-GB" sz="1200" dirty="0" err="1" smtClean="0">
                <a:latin typeface="Roboto" panose="02000000000000000000" charset="0"/>
                <a:ea typeface="Roboto" panose="02000000000000000000" charset="0"/>
              </a:rPr>
              <a:t>ngày</a:t>
            </a:r>
            <a:r>
              <a:rPr lang="en-GB" sz="1200" dirty="0" smtClean="0">
                <a:latin typeface="Roboto" panose="02000000000000000000" charset="0"/>
                <a:ea typeface="Roboto" panose="02000000000000000000" charset="0"/>
              </a:rPr>
              <a:t> 21/12/2023</a:t>
            </a:r>
            <a:endParaRPr lang="en-US" sz="1200" dirty="0">
              <a:latin typeface="Roboto" panose="02000000000000000000" charset="0"/>
              <a:ea typeface="Roboto" panose="02000000000000000000" charset="0"/>
            </a:endParaRPr>
          </a:p>
        </p:txBody>
      </p:sp>
      <p:grpSp>
        <p:nvGrpSpPr>
          <p:cNvPr id="35" name="Google Shape;12571;p77"/>
          <p:cNvGrpSpPr/>
          <p:nvPr/>
        </p:nvGrpSpPr>
        <p:grpSpPr>
          <a:xfrm>
            <a:off x="6504188" y="1864924"/>
            <a:ext cx="1655700" cy="2570713"/>
            <a:chOff x="1048350" y="1585529"/>
            <a:chExt cx="1655700" cy="2570713"/>
          </a:xfrm>
        </p:grpSpPr>
        <p:sp>
          <p:nvSpPr>
            <p:cNvPr id="36" name="Google Shape;12572;p77"/>
            <p:cNvSpPr/>
            <p:nvPr/>
          </p:nvSpPr>
          <p:spPr>
            <a:xfrm>
              <a:off x="1048350" y="4002146"/>
              <a:ext cx="1655700" cy="73800"/>
            </a:xfrm>
            <a:prstGeom prst="rect">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2573;p77"/>
            <p:cNvSpPr/>
            <p:nvPr/>
          </p:nvSpPr>
          <p:spPr>
            <a:xfrm>
              <a:off x="1210102" y="2569615"/>
              <a:ext cx="1332000" cy="1131600"/>
            </a:xfrm>
            <a:prstGeom prst="roundRect">
              <a:avLst>
                <a:gd name="adj" fmla="val 16667"/>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2574;p77"/>
            <p:cNvSpPr/>
            <p:nvPr/>
          </p:nvSpPr>
          <p:spPr>
            <a:xfrm>
              <a:off x="1759085" y="3921942"/>
              <a:ext cx="234300" cy="2343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 name="Google Shape;12575;p77"/>
            <p:cNvCxnSpPr/>
            <p:nvPr/>
          </p:nvCxnSpPr>
          <p:spPr>
            <a:xfrm>
              <a:off x="1876179" y="3701065"/>
              <a:ext cx="0" cy="220800"/>
            </a:xfrm>
            <a:prstGeom prst="straightConnector1">
              <a:avLst/>
            </a:prstGeom>
            <a:noFill/>
            <a:ln w="9525" cap="flat" cmpd="sng">
              <a:solidFill>
                <a:srgbClr val="D7DFE5"/>
              </a:solidFill>
              <a:prstDash val="solid"/>
              <a:round/>
              <a:headEnd type="none" w="med" len="med"/>
              <a:tailEnd type="none" w="med" len="med"/>
            </a:ln>
          </p:spPr>
        </p:cxnSp>
        <p:sp>
          <p:nvSpPr>
            <p:cNvPr id="40" name="Google Shape;12576;p77"/>
            <p:cNvSpPr txBox="1"/>
            <p:nvPr/>
          </p:nvSpPr>
          <p:spPr>
            <a:xfrm>
              <a:off x="1297398" y="3117684"/>
              <a:ext cx="1157700" cy="452700"/>
            </a:xfrm>
            <a:prstGeom prst="rect">
              <a:avLst/>
            </a:prstGeom>
            <a:noFill/>
            <a:ln>
              <a:noFill/>
            </a:ln>
          </p:spPr>
          <p:txBody>
            <a:bodyPr spcFirstLastPara="1" wrap="square" lIns="91425" tIns="91425" rIns="91425" bIns="91425" anchor="ctr" anchorCtr="0">
              <a:noAutofit/>
            </a:bodyPr>
            <a:lstStyle/>
            <a:p>
              <a:pPr lvl="0" rtl="0">
                <a:spcBef>
                  <a:spcPts val="0"/>
                </a:spcBef>
                <a:spcAft>
                  <a:spcPts val="0"/>
                </a:spcAft>
              </a:pPr>
              <a:r>
                <a:rPr lang="en-GB" sz="1000" dirty="0" smtClean="0">
                  <a:solidFill>
                    <a:schemeClr val="accent6">
                      <a:lumMod val="10000"/>
                    </a:schemeClr>
                  </a:solidFill>
                </a:rPr>
                <a:t>1. Header</a:t>
              </a:r>
              <a:endParaRPr lang="en-GB" sz="1000" dirty="0" smtClean="0">
                <a:solidFill>
                  <a:schemeClr val="accent6">
                    <a:lumMod val="10000"/>
                  </a:schemeClr>
                </a:solidFill>
              </a:endParaRPr>
            </a:p>
            <a:p>
              <a:pPr lvl="0" rtl="0">
                <a:spcBef>
                  <a:spcPts val="0"/>
                </a:spcBef>
                <a:spcAft>
                  <a:spcPts val="0"/>
                </a:spcAft>
              </a:pPr>
              <a:r>
                <a:rPr lang="en-GB" sz="1000" dirty="0" smtClean="0">
                  <a:solidFill>
                    <a:schemeClr val="accent6">
                      <a:lumMod val="10000"/>
                    </a:schemeClr>
                  </a:solidFill>
                </a:rPr>
                <a:t>2. Sidebar</a:t>
              </a:r>
              <a:endParaRPr sz="1000" dirty="0">
                <a:solidFill>
                  <a:schemeClr val="accent6">
                    <a:lumMod val="10000"/>
                  </a:schemeClr>
                </a:solidFill>
              </a:endParaRPr>
            </a:p>
          </p:txBody>
        </p:sp>
        <p:cxnSp>
          <p:nvCxnSpPr>
            <p:cNvPr id="41" name="Google Shape;12577;p77"/>
            <p:cNvCxnSpPr/>
            <p:nvPr/>
          </p:nvCxnSpPr>
          <p:spPr>
            <a:xfrm>
              <a:off x="1621737" y="2986921"/>
              <a:ext cx="508800" cy="0"/>
            </a:xfrm>
            <a:prstGeom prst="straightConnector1">
              <a:avLst/>
            </a:prstGeom>
            <a:noFill/>
            <a:ln w="19050" cap="flat" cmpd="sng">
              <a:solidFill>
                <a:srgbClr val="A5B7C6"/>
              </a:solidFill>
              <a:prstDash val="solid"/>
              <a:round/>
              <a:headEnd type="none" w="med" len="med"/>
              <a:tailEnd type="none" w="med" len="med"/>
            </a:ln>
          </p:spPr>
        </p:cxnSp>
        <p:sp>
          <p:nvSpPr>
            <p:cNvPr id="42" name="Google Shape;12578;p77"/>
            <p:cNvSpPr txBox="1"/>
            <p:nvPr/>
          </p:nvSpPr>
          <p:spPr>
            <a:xfrm>
              <a:off x="1210102" y="2733216"/>
              <a:ext cx="1332000" cy="2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err="1" smtClean="0">
                  <a:solidFill>
                    <a:schemeClr val="accent6">
                      <a:lumMod val="10000"/>
                    </a:schemeClr>
                  </a:solidFill>
                </a:rPr>
                <a:t>Dự</a:t>
              </a:r>
              <a:r>
                <a:rPr lang="en-GB" sz="1100" b="1" dirty="0" smtClean="0">
                  <a:solidFill>
                    <a:schemeClr val="accent6">
                      <a:lumMod val="10000"/>
                    </a:schemeClr>
                  </a:solidFill>
                </a:rPr>
                <a:t> </a:t>
              </a:r>
              <a:r>
                <a:rPr lang="en-GB" sz="1100" b="1" dirty="0" err="1" smtClean="0">
                  <a:solidFill>
                    <a:schemeClr val="accent6">
                      <a:lumMod val="10000"/>
                    </a:schemeClr>
                  </a:solidFill>
                </a:rPr>
                <a:t>án</a:t>
              </a:r>
              <a:r>
                <a:rPr lang="en-GB" sz="1100" b="1" dirty="0" smtClean="0">
                  <a:solidFill>
                    <a:schemeClr val="accent6">
                      <a:lumMod val="10000"/>
                    </a:schemeClr>
                  </a:solidFill>
                </a:rPr>
                <a:t> </a:t>
              </a:r>
              <a:r>
                <a:rPr lang="en-GB" sz="1100" b="1" dirty="0" err="1" smtClean="0">
                  <a:solidFill>
                    <a:schemeClr val="accent6">
                      <a:lumMod val="10000"/>
                    </a:schemeClr>
                  </a:solidFill>
                </a:rPr>
                <a:t>Tiktok</a:t>
              </a:r>
              <a:endParaRPr lang="en-GB" sz="1100" b="1" dirty="0" smtClean="0">
                <a:solidFill>
                  <a:schemeClr val="accent6">
                    <a:lumMod val="10000"/>
                  </a:schemeClr>
                </a:solidFill>
              </a:endParaRPr>
            </a:p>
            <a:p>
              <a:pPr marL="0" lvl="0" indent="0" algn="ctr" rtl="0">
                <a:spcBef>
                  <a:spcPts val="0"/>
                </a:spcBef>
                <a:spcAft>
                  <a:spcPts val="0"/>
                </a:spcAft>
                <a:buNone/>
              </a:pPr>
              <a:r>
                <a:rPr lang="en-GB" sz="1100" b="1" dirty="0" smtClean="0">
                  <a:solidFill>
                    <a:schemeClr val="accent6">
                      <a:lumMod val="10000"/>
                    </a:schemeClr>
                  </a:solidFill>
                </a:rPr>
                <a:t>15/21 Video</a:t>
              </a:r>
              <a:endParaRPr sz="1100" b="1" dirty="0">
                <a:solidFill>
                  <a:schemeClr val="accent6">
                    <a:lumMod val="10000"/>
                  </a:schemeClr>
                </a:solidFill>
              </a:endParaRPr>
            </a:p>
          </p:txBody>
        </p:sp>
        <p:cxnSp>
          <p:nvCxnSpPr>
            <p:cNvPr id="43" name="Google Shape;12579;p77"/>
            <p:cNvCxnSpPr/>
            <p:nvPr/>
          </p:nvCxnSpPr>
          <p:spPr>
            <a:xfrm>
              <a:off x="1876201" y="2351463"/>
              <a:ext cx="0" cy="220800"/>
            </a:xfrm>
            <a:prstGeom prst="straightConnector1">
              <a:avLst/>
            </a:prstGeom>
            <a:noFill/>
            <a:ln w="9525" cap="flat" cmpd="sng">
              <a:solidFill>
                <a:srgbClr val="D7DFE5"/>
              </a:solidFill>
              <a:prstDash val="solid"/>
              <a:round/>
              <a:headEnd type="none" w="med" len="med"/>
              <a:tailEnd type="none" w="med" len="med"/>
            </a:ln>
          </p:spPr>
        </p:cxnSp>
        <p:grpSp>
          <p:nvGrpSpPr>
            <p:cNvPr id="44" name="Google Shape;12580;p77"/>
            <p:cNvGrpSpPr/>
            <p:nvPr/>
          </p:nvGrpSpPr>
          <p:grpSpPr>
            <a:xfrm>
              <a:off x="1494592" y="1585529"/>
              <a:ext cx="763219" cy="763219"/>
              <a:chOff x="4049800" y="640400"/>
              <a:chExt cx="858900" cy="858900"/>
            </a:xfrm>
          </p:grpSpPr>
          <p:sp>
            <p:nvSpPr>
              <p:cNvPr id="47" name="Google Shape;12581;p77"/>
              <p:cNvSpPr/>
              <p:nvPr/>
            </p:nvSpPr>
            <p:spPr>
              <a:xfrm>
                <a:off x="4049800" y="640400"/>
                <a:ext cx="858900" cy="8589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2582;p77"/>
              <p:cNvSpPr/>
              <p:nvPr/>
            </p:nvSpPr>
            <p:spPr>
              <a:xfrm>
                <a:off x="4049800" y="640400"/>
                <a:ext cx="858900" cy="858900"/>
              </a:xfrm>
              <a:prstGeom prst="blockArc">
                <a:avLst>
                  <a:gd name="adj1" fmla="val 16133799"/>
                  <a:gd name="adj2" fmla="val 10841788"/>
                  <a:gd name="adj3" fmla="val 11587"/>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5" name="Google Shape;12583;p77"/>
            <p:cNvCxnSpPr>
              <a:stCxn id="47" idx="4"/>
            </p:cNvCxnSpPr>
            <p:nvPr/>
          </p:nvCxnSpPr>
          <p:spPr>
            <a:xfrm>
              <a:off x="1876201" y="2348748"/>
              <a:ext cx="0" cy="220800"/>
            </a:xfrm>
            <a:prstGeom prst="straightConnector1">
              <a:avLst/>
            </a:prstGeom>
            <a:noFill/>
            <a:ln w="9525" cap="flat" cmpd="sng">
              <a:solidFill>
                <a:srgbClr val="D7DFE5"/>
              </a:solidFill>
              <a:prstDash val="solid"/>
              <a:round/>
              <a:headEnd type="none" w="med" len="med"/>
              <a:tailEnd type="none" w="med" len="med"/>
            </a:ln>
          </p:spPr>
        </p:cxnSp>
        <p:sp>
          <p:nvSpPr>
            <p:cNvPr id="46" name="Google Shape;12584;p77"/>
            <p:cNvSpPr txBox="1"/>
            <p:nvPr/>
          </p:nvSpPr>
          <p:spPr>
            <a:xfrm>
              <a:off x="1585964" y="1784457"/>
              <a:ext cx="5805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smtClean="0">
                  <a:solidFill>
                    <a:schemeClr val="accent6">
                      <a:lumMod val="10000"/>
                    </a:schemeClr>
                  </a:solidFill>
                </a:rPr>
                <a:t>71%</a:t>
              </a:r>
              <a:endParaRPr sz="1300" b="1" dirty="0">
                <a:solidFill>
                  <a:schemeClr val="accent6">
                    <a:lumMod val="10000"/>
                  </a:schemeClr>
                </a:solidFill>
              </a:endParaRPr>
            </a:p>
          </p:txBody>
        </p:sp>
      </p:grpSp>
      <p:cxnSp>
        <p:nvCxnSpPr>
          <p:cNvPr id="7" name="Elbow Connector 6"/>
          <p:cNvCxnSpPr>
            <a:stCxn id="3" idx="3"/>
            <a:endCxn id="37" idx="1"/>
          </p:cNvCxnSpPr>
          <p:nvPr/>
        </p:nvCxnSpPr>
        <p:spPr>
          <a:xfrm>
            <a:off x="4545497" y="2249557"/>
            <a:ext cx="2120443" cy="1165253"/>
          </a:xfrm>
          <a:prstGeom prst="bentConnector3">
            <a:avLst/>
          </a:prstGeom>
          <a:ln w="76200">
            <a:solidFill>
              <a:schemeClr val="accent2">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5"/>
          <p:cNvSpPr txBox="1">
            <a:spLocks noGrp="1"/>
          </p:cNvSpPr>
          <p:nvPr>
            <p:ph type="title"/>
          </p:nvPr>
        </p:nvSpPr>
        <p:spPr>
          <a:xfrm>
            <a:off x="2098568" y="1886700"/>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t>Khái</a:t>
            </a:r>
            <a:r>
              <a:rPr lang="en-GB" dirty="0" smtClean="0"/>
              <a:t> </a:t>
            </a:r>
            <a:r>
              <a:rPr lang="en-GB" dirty="0" err="1" smtClean="0"/>
              <a:t>niệm</a:t>
            </a:r>
            <a:endParaRPr lang="en-GB" dirty="0"/>
          </a:p>
        </p:txBody>
      </p:sp>
      <p:sp>
        <p:nvSpPr>
          <p:cNvPr id="460" name="Google Shape;460;p45"/>
          <p:cNvSpPr txBox="1">
            <a:spLocks noGrp="1"/>
          </p:cNvSpPr>
          <p:nvPr>
            <p:ph type="subTitle" idx="1"/>
          </p:nvPr>
        </p:nvSpPr>
        <p:spPr>
          <a:xfrm>
            <a:off x="2098569" y="2188895"/>
            <a:ext cx="2286000" cy="5280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rPr>
              <a:t>React.js là một thư viện </a:t>
            </a:r>
            <a:r>
              <a:rPr lang="vi-VN" sz="1100" dirty="0" smtClean="0">
                <a:solidFill>
                  <a:schemeClr val="accent6">
                    <a:lumMod val="10000"/>
                  </a:schemeClr>
                </a:solidFill>
              </a:rPr>
              <a:t>JavaScript</a:t>
            </a:r>
            <a:r>
              <a:rPr lang="en-GB" sz="1100" dirty="0" smtClean="0">
                <a:solidFill>
                  <a:schemeClr val="accent6">
                    <a:lumMod val="10000"/>
                  </a:schemeClr>
                </a:solidFill>
              </a:rPr>
              <a:t>.</a:t>
            </a:r>
            <a:endParaRPr lang="en-GB" sz="1100" dirty="0">
              <a:solidFill>
                <a:schemeClr val="accent6">
                  <a:lumMod val="10000"/>
                </a:schemeClr>
              </a:solidFill>
            </a:endParaRPr>
          </a:p>
        </p:txBody>
      </p:sp>
      <p:sp>
        <p:nvSpPr>
          <p:cNvPr id="461" name="Google Shape;461;p45"/>
          <p:cNvSpPr txBox="1">
            <a:spLocks noGrp="1"/>
          </p:cNvSpPr>
          <p:nvPr>
            <p:ph type="title" idx="2"/>
          </p:nvPr>
        </p:nvSpPr>
        <p:spPr>
          <a:xfrm>
            <a:off x="5658218" y="1886700"/>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t>Sự</a:t>
            </a:r>
            <a:r>
              <a:rPr lang="en-GB" dirty="0" smtClean="0"/>
              <a:t> </a:t>
            </a:r>
            <a:r>
              <a:rPr lang="en-GB" dirty="0" err="1" smtClean="0"/>
              <a:t>phát</a:t>
            </a:r>
            <a:r>
              <a:rPr lang="en-GB" dirty="0" smtClean="0"/>
              <a:t> </a:t>
            </a:r>
            <a:r>
              <a:rPr lang="en-GB" dirty="0" err="1" smtClean="0"/>
              <a:t>triển</a:t>
            </a:r>
            <a:endParaRPr lang="en-GB" dirty="0"/>
          </a:p>
        </p:txBody>
      </p:sp>
      <p:sp>
        <p:nvSpPr>
          <p:cNvPr id="462" name="Google Shape;462;p45"/>
          <p:cNvSpPr txBox="1">
            <a:spLocks noGrp="1"/>
          </p:cNvSpPr>
          <p:nvPr>
            <p:ph type="subTitle" idx="3"/>
          </p:nvPr>
        </p:nvSpPr>
        <p:spPr>
          <a:xfrm>
            <a:off x="5658219" y="2188895"/>
            <a:ext cx="22860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err="1" smtClean="0">
                <a:solidFill>
                  <a:schemeClr val="accent6">
                    <a:lumMod val="10000"/>
                  </a:schemeClr>
                </a:solidFill>
              </a:rPr>
              <a:t>Được</a:t>
            </a:r>
            <a:r>
              <a:rPr lang="en-GB" sz="1100" dirty="0" smtClean="0">
                <a:solidFill>
                  <a:schemeClr val="accent6">
                    <a:lumMod val="10000"/>
                  </a:schemeClr>
                </a:solidFill>
              </a:rPr>
              <a:t> </a:t>
            </a:r>
            <a:r>
              <a:rPr lang="en-GB" sz="1100" dirty="0" err="1" smtClean="0">
                <a:solidFill>
                  <a:schemeClr val="accent6">
                    <a:lumMod val="10000"/>
                  </a:schemeClr>
                </a:solidFill>
              </a:rPr>
              <a:t>phát</a:t>
            </a:r>
            <a:r>
              <a:rPr lang="en-GB" sz="1100" dirty="0" smtClean="0">
                <a:solidFill>
                  <a:schemeClr val="accent6">
                    <a:lumMod val="10000"/>
                  </a:schemeClr>
                </a:solidFill>
              </a:rPr>
              <a:t> </a:t>
            </a:r>
            <a:r>
              <a:rPr lang="en-GB" sz="1100" dirty="0" err="1" smtClean="0">
                <a:solidFill>
                  <a:schemeClr val="accent6">
                    <a:lumMod val="10000"/>
                  </a:schemeClr>
                </a:solidFill>
              </a:rPr>
              <a:t>triển</a:t>
            </a:r>
            <a:r>
              <a:rPr lang="en-GB" sz="1100" dirty="0" smtClean="0">
                <a:solidFill>
                  <a:schemeClr val="accent6">
                    <a:lumMod val="10000"/>
                  </a:schemeClr>
                </a:solidFill>
              </a:rPr>
              <a:t> </a:t>
            </a:r>
            <a:r>
              <a:rPr lang="en-GB" sz="1100" dirty="0" err="1" smtClean="0">
                <a:solidFill>
                  <a:schemeClr val="accent6">
                    <a:lumMod val="10000"/>
                  </a:schemeClr>
                </a:solidFill>
              </a:rPr>
              <a:t>bởi</a:t>
            </a:r>
            <a:r>
              <a:rPr lang="en-GB" sz="1100" dirty="0" smtClean="0">
                <a:solidFill>
                  <a:schemeClr val="accent6">
                    <a:lumMod val="10000"/>
                  </a:schemeClr>
                </a:solidFill>
              </a:rPr>
              <a:t> Facebook </a:t>
            </a:r>
            <a:r>
              <a:rPr lang="en-GB" sz="1100" dirty="0" err="1" smtClean="0">
                <a:solidFill>
                  <a:schemeClr val="accent6">
                    <a:lumMod val="10000"/>
                  </a:schemeClr>
                </a:solidFill>
              </a:rPr>
              <a:t>từ</a:t>
            </a:r>
            <a:r>
              <a:rPr lang="en-GB" sz="1100" dirty="0" smtClean="0">
                <a:solidFill>
                  <a:schemeClr val="accent6">
                    <a:lumMod val="10000"/>
                  </a:schemeClr>
                </a:solidFill>
              </a:rPr>
              <a:t> </a:t>
            </a:r>
            <a:r>
              <a:rPr lang="en-GB" sz="1100" dirty="0" err="1" smtClean="0">
                <a:solidFill>
                  <a:schemeClr val="accent6">
                    <a:lumMod val="10000"/>
                  </a:schemeClr>
                </a:solidFill>
              </a:rPr>
              <a:t>năm</a:t>
            </a:r>
            <a:r>
              <a:rPr lang="en-GB" sz="1100" dirty="0" smtClean="0">
                <a:solidFill>
                  <a:schemeClr val="accent6">
                    <a:lumMod val="10000"/>
                  </a:schemeClr>
                </a:solidFill>
              </a:rPr>
              <a:t> 2013 </a:t>
            </a:r>
            <a:r>
              <a:rPr lang="en-GB" sz="1100" dirty="0" err="1" smtClean="0">
                <a:solidFill>
                  <a:schemeClr val="accent6">
                    <a:lumMod val="10000"/>
                  </a:schemeClr>
                </a:solidFill>
              </a:rPr>
              <a:t>và</a:t>
            </a:r>
            <a:r>
              <a:rPr lang="en-GB" sz="1100" dirty="0" smtClean="0">
                <a:solidFill>
                  <a:schemeClr val="accent6">
                    <a:lumMod val="10000"/>
                  </a:schemeClr>
                </a:solidFill>
              </a:rPr>
              <a:t> </a:t>
            </a:r>
            <a:r>
              <a:rPr lang="en-GB" sz="1100" dirty="0" err="1" smtClean="0">
                <a:solidFill>
                  <a:schemeClr val="accent6">
                    <a:lumMod val="10000"/>
                  </a:schemeClr>
                </a:solidFill>
              </a:rPr>
              <a:t>liên</a:t>
            </a:r>
            <a:r>
              <a:rPr lang="en-GB" sz="1100" dirty="0" smtClean="0">
                <a:solidFill>
                  <a:schemeClr val="accent6">
                    <a:lumMod val="10000"/>
                  </a:schemeClr>
                </a:solidFill>
              </a:rPr>
              <a:t> </a:t>
            </a:r>
            <a:r>
              <a:rPr lang="en-GB" sz="1100" dirty="0" err="1" smtClean="0">
                <a:solidFill>
                  <a:schemeClr val="accent6">
                    <a:lumMod val="10000"/>
                  </a:schemeClr>
                </a:solidFill>
              </a:rPr>
              <a:t>tục</a:t>
            </a:r>
            <a:r>
              <a:rPr lang="en-GB" sz="1100" dirty="0" smtClean="0">
                <a:solidFill>
                  <a:schemeClr val="accent6">
                    <a:lumMod val="10000"/>
                  </a:schemeClr>
                </a:solidFill>
              </a:rPr>
              <a:t> </a:t>
            </a:r>
            <a:r>
              <a:rPr lang="en-GB" sz="1100" dirty="0" err="1" smtClean="0">
                <a:solidFill>
                  <a:schemeClr val="accent6">
                    <a:lumMod val="10000"/>
                  </a:schemeClr>
                </a:solidFill>
              </a:rPr>
              <a:t>phát</a:t>
            </a:r>
            <a:r>
              <a:rPr lang="en-GB" sz="1100" dirty="0" smtClean="0">
                <a:solidFill>
                  <a:schemeClr val="accent6">
                    <a:lumMod val="10000"/>
                  </a:schemeClr>
                </a:solidFill>
              </a:rPr>
              <a:t> </a:t>
            </a:r>
            <a:r>
              <a:rPr lang="en-GB" sz="1100" dirty="0" err="1" smtClean="0">
                <a:solidFill>
                  <a:schemeClr val="accent6">
                    <a:lumMod val="10000"/>
                  </a:schemeClr>
                </a:solidFill>
              </a:rPr>
              <a:t>triển</a:t>
            </a:r>
            <a:r>
              <a:rPr lang="en-GB" sz="1100" dirty="0" smtClean="0">
                <a:solidFill>
                  <a:schemeClr val="accent6">
                    <a:lumMod val="10000"/>
                  </a:schemeClr>
                </a:solidFill>
              </a:rPr>
              <a:t> </a:t>
            </a:r>
            <a:r>
              <a:rPr lang="en-GB" sz="1100" dirty="0" err="1" smtClean="0">
                <a:solidFill>
                  <a:schemeClr val="accent6">
                    <a:lumMod val="10000"/>
                  </a:schemeClr>
                </a:solidFill>
              </a:rPr>
              <a:t>đến</a:t>
            </a:r>
            <a:r>
              <a:rPr lang="en-GB" sz="1100" dirty="0" smtClean="0">
                <a:solidFill>
                  <a:schemeClr val="accent6">
                    <a:lumMod val="10000"/>
                  </a:schemeClr>
                </a:solidFill>
              </a:rPr>
              <a:t> </a:t>
            </a:r>
            <a:r>
              <a:rPr lang="en-GB" sz="1100" dirty="0" err="1" smtClean="0">
                <a:solidFill>
                  <a:schemeClr val="accent6">
                    <a:lumMod val="10000"/>
                  </a:schemeClr>
                </a:solidFill>
              </a:rPr>
              <a:t>ngày</a:t>
            </a:r>
            <a:r>
              <a:rPr lang="en-GB" sz="1100" dirty="0" smtClean="0">
                <a:solidFill>
                  <a:schemeClr val="accent6">
                    <a:lumMod val="10000"/>
                  </a:schemeClr>
                </a:solidFill>
              </a:rPr>
              <a:t> </a:t>
            </a:r>
            <a:r>
              <a:rPr lang="en-GB" sz="1100" dirty="0" err="1" smtClean="0">
                <a:solidFill>
                  <a:schemeClr val="accent6">
                    <a:lumMod val="10000"/>
                  </a:schemeClr>
                </a:solidFill>
              </a:rPr>
              <a:t>hôm</a:t>
            </a:r>
            <a:r>
              <a:rPr lang="en-GB" sz="1100" dirty="0" smtClean="0">
                <a:solidFill>
                  <a:schemeClr val="accent6">
                    <a:lumMod val="10000"/>
                  </a:schemeClr>
                </a:solidFill>
              </a:rPr>
              <a:t> nay</a:t>
            </a:r>
            <a:endParaRPr lang="en-GB" sz="1100" dirty="0">
              <a:solidFill>
                <a:schemeClr val="accent6">
                  <a:lumMod val="10000"/>
                </a:schemeClr>
              </a:solidFill>
            </a:endParaRPr>
          </a:p>
        </p:txBody>
      </p:sp>
      <p:sp>
        <p:nvSpPr>
          <p:cNvPr id="463" name="Google Shape;463;p45"/>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dirty="0" smtClean="0"/>
              <a:t>WHAT IS REACTJS ?</a:t>
            </a:r>
            <a:endParaRPr lang="en-GB" b="0" dirty="0"/>
          </a:p>
        </p:txBody>
      </p:sp>
      <p:sp>
        <p:nvSpPr>
          <p:cNvPr id="464" name="Google Shape;464;p45"/>
          <p:cNvSpPr txBox="1">
            <a:spLocks noGrp="1"/>
          </p:cNvSpPr>
          <p:nvPr>
            <p:ph type="subTitle" idx="7"/>
          </p:nvPr>
        </p:nvSpPr>
        <p:spPr>
          <a:xfrm>
            <a:off x="5658219" y="3509172"/>
            <a:ext cx="22860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err="1" smtClean="0">
                <a:solidFill>
                  <a:schemeClr val="accent6">
                    <a:lumMod val="10000"/>
                  </a:schemeClr>
                </a:solidFill>
              </a:rPr>
              <a:t>Tập</a:t>
            </a:r>
            <a:r>
              <a:rPr lang="en-GB" sz="1100" dirty="0" smtClean="0">
                <a:solidFill>
                  <a:schemeClr val="accent6">
                    <a:lumMod val="10000"/>
                  </a:schemeClr>
                </a:solidFill>
              </a:rPr>
              <a:t> </a:t>
            </a:r>
            <a:r>
              <a:rPr lang="en-GB" sz="1100" dirty="0" err="1" smtClean="0">
                <a:solidFill>
                  <a:schemeClr val="accent6">
                    <a:lumMod val="10000"/>
                  </a:schemeClr>
                </a:solidFill>
              </a:rPr>
              <a:t>chung</a:t>
            </a:r>
            <a:r>
              <a:rPr lang="en-GB" sz="1100" dirty="0" smtClean="0">
                <a:solidFill>
                  <a:schemeClr val="accent6">
                    <a:lumMod val="10000"/>
                  </a:schemeClr>
                </a:solidFill>
              </a:rPr>
              <a:t> </a:t>
            </a:r>
            <a:r>
              <a:rPr lang="en-GB" sz="1100" dirty="0" err="1" smtClean="0">
                <a:solidFill>
                  <a:schemeClr val="accent6">
                    <a:lumMod val="10000"/>
                  </a:schemeClr>
                </a:solidFill>
              </a:rPr>
              <a:t>xây</a:t>
            </a:r>
            <a:r>
              <a:rPr lang="en-GB" sz="1100" dirty="0" smtClean="0">
                <a:solidFill>
                  <a:schemeClr val="accent6">
                    <a:lumMod val="10000"/>
                  </a:schemeClr>
                </a:solidFill>
              </a:rPr>
              <a:t> </a:t>
            </a:r>
            <a:r>
              <a:rPr lang="en-GB" sz="1100" dirty="0" err="1" smtClean="0">
                <a:solidFill>
                  <a:schemeClr val="accent6">
                    <a:lumMod val="10000"/>
                  </a:schemeClr>
                </a:solidFill>
              </a:rPr>
              <a:t>dụng</a:t>
            </a:r>
            <a:r>
              <a:rPr lang="en-GB" sz="1100" dirty="0" smtClean="0">
                <a:solidFill>
                  <a:schemeClr val="accent6">
                    <a:lumMod val="10000"/>
                  </a:schemeClr>
                </a:solidFill>
              </a:rPr>
              <a:t> UI </a:t>
            </a:r>
            <a:r>
              <a:rPr lang="en-GB" sz="1100" dirty="0" err="1" smtClean="0">
                <a:solidFill>
                  <a:schemeClr val="accent6">
                    <a:lumMod val="10000"/>
                  </a:schemeClr>
                </a:solidFill>
              </a:rPr>
              <a:t>và</a:t>
            </a:r>
            <a:r>
              <a:rPr lang="en-GB" sz="1100" dirty="0" smtClean="0">
                <a:solidFill>
                  <a:schemeClr val="accent6">
                    <a:lumMod val="10000"/>
                  </a:schemeClr>
                </a:solidFill>
              </a:rPr>
              <a:t> </a:t>
            </a:r>
            <a:r>
              <a:rPr lang="en-GB" sz="1100" dirty="0" err="1" smtClean="0">
                <a:solidFill>
                  <a:schemeClr val="accent6">
                    <a:lumMod val="10000"/>
                  </a:schemeClr>
                </a:solidFill>
              </a:rPr>
              <a:t>tạo</a:t>
            </a:r>
            <a:r>
              <a:rPr lang="en-GB" sz="1100" dirty="0" smtClean="0">
                <a:solidFill>
                  <a:schemeClr val="accent6">
                    <a:lumMod val="10000"/>
                  </a:schemeClr>
                </a:solidFill>
              </a:rPr>
              <a:t> </a:t>
            </a:r>
            <a:r>
              <a:rPr lang="en-GB" sz="1100" dirty="0" err="1" smtClean="0">
                <a:solidFill>
                  <a:schemeClr val="accent6">
                    <a:lumMod val="10000"/>
                  </a:schemeClr>
                </a:solidFill>
              </a:rPr>
              <a:t>ra</a:t>
            </a:r>
            <a:r>
              <a:rPr lang="en-GB" sz="1100" dirty="0" smtClean="0">
                <a:solidFill>
                  <a:schemeClr val="accent6">
                    <a:lumMod val="10000"/>
                  </a:schemeClr>
                </a:solidFill>
              </a:rPr>
              <a:t> </a:t>
            </a:r>
            <a:r>
              <a:rPr lang="en-GB" sz="1100" dirty="0" err="1" smtClean="0">
                <a:solidFill>
                  <a:schemeClr val="accent6">
                    <a:lumMod val="10000"/>
                  </a:schemeClr>
                </a:solidFill>
              </a:rPr>
              <a:t>các</a:t>
            </a:r>
            <a:r>
              <a:rPr lang="en-GB" sz="1100" dirty="0" smtClean="0">
                <a:solidFill>
                  <a:schemeClr val="accent6">
                    <a:lumMod val="10000"/>
                  </a:schemeClr>
                </a:solidFill>
              </a:rPr>
              <a:t> </a:t>
            </a:r>
            <a:r>
              <a:rPr lang="en-GB" sz="1100" dirty="0" err="1" smtClean="0">
                <a:solidFill>
                  <a:schemeClr val="accent6">
                    <a:lumMod val="10000"/>
                  </a:schemeClr>
                </a:solidFill>
              </a:rPr>
              <a:t>thành</a:t>
            </a:r>
            <a:r>
              <a:rPr lang="en-GB" sz="1100" dirty="0" smtClean="0">
                <a:solidFill>
                  <a:schemeClr val="accent6">
                    <a:lumMod val="10000"/>
                  </a:schemeClr>
                </a:solidFill>
              </a:rPr>
              <a:t> </a:t>
            </a:r>
            <a:r>
              <a:rPr lang="en-GB" sz="1100" dirty="0" err="1" smtClean="0">
                <a:solidFill>
                  <a:schemeClr val="accent6">
                    <a:lumMod val="10000"/>
                  </a:schemeClr>
                </a:solidFill>
              </a:rPr>
              <a:t>phần</a:t>
            </a:r>
            <a:r>
              <a:rPr lang="en-GB" sz="1100" dirty="0" smtClean="0">
                <a:solidFill>
                  <a:schemeClr val="accent6">
                    <a:lumMod val="10000"/>
                  </a:schemeClr>
                </a:solidFill>
              </a:rPr>
              <a:t> </a:t>
            </a:r>
            <a:r>
              <a:rPr lang="en-GB" sz="1100" dirty="0" err="1" smtClean="0">
                <a:solidFill>
                  <a:schemeClr val="accent6">
                    <a:lumMod val="10000"/>
                  </a:schemeClr>
                </a:solidFill>
              </a:rPr>
              <a:t>có</a:t>
            </a:r>
            <a:r>
              <a:rPr lang="en-GB" sz="1100" dirty="0" smtClean="0">
                <a:solidFill>
                  <a:schemeClr val="accent6">
                    <a:lumMod val="10000"/>
                  </a:schemeClr>
                </a:solidFill>
              </a:rPr>
              <a:t> </a:t>
            </a:r>
            <a:r>
              <a:rPr lang="en-GB" sz="1100" dirty="0" err="1" smtClean="0">
                <a:solidFill>
                  <a:schemeClr val="accent6">
                    <a:lumMod val="10000"/>
                  </a:schemeClr>
                </a:solidFill>
              </a:rPr>
              <a:t>thể</a:t>
            </a:r>
            <a:r>
              <a:rPr lang="en-GB" sz="1100" dirty="0" smtClean="0">
                <a:solidFill>
                  <a:schemeClr val="accent6">
                    <a:lumMod val="10000"/>
                  </a:schemeClr>
                </a:solidFill>
              </a:rPr>
              <a:t> </a:t>
            </a:r>
            <a:r>
              <a:rPr lang="en-GB" sz="1100" dirty="0" err="1" smtClean="0">
                <a:solidFill>
                  <a:schemeClr val="accent6">
                    <a:lumMod val="10000"/>
                  </a:schemeClr>
                </a:solidFill>
              </a:rPr>
              <a:t>tái</a:t>
            </a:r>
            <a:r>
              <a:rPr lang="en-GB" sz="1100" dirty="0" smtClean="0">
                <a:solidFill>
                  <a:schemeClr val="accent6">
                    <a:lumMod val="10000"/>
                  </a:schemeClr>
                </a:solidFill>
              </a:rPr>
              <a:t> </a:t>
            </a:r>
            <a:r>
              <a:rPr lang="en-GB" sz="1100" dirty="0" err="1" smtClean="0">
                <a:solidFill>
                  <a:schemeClr val="accent6">
                    <a:lumMod val="10000"/>
                  </a:schemeClr>
                </a:solidFill>
              </a:rPr>
              <a:t>sử</a:t>
            </a:r>
            <a:r>
              <a:rPr lang="en-GB" sz="1100" dirty="0" smtClean="0">
                <a:solidFill>
                  <a:schemeClr val="accent6">
                    <a:lumMod val="10000"/>
                  </a:schemeClr>
                </a:solidFill>
              </a:rPr>
              <a:t> </a:t>
            </a:r>
            <a:r>
              <a:rPr lang="en-GB" sz="1100" dirty="0" err="1" smtClean="0">
                <a:solidFill>
                  <a:schemeClr val="accent6">
                    <a:lumMod val="10000"/>
                  </a:schemeClr>
                </a:solidFill>
              </a:rPr>
              <a:t>dụng</a:t>
            </a:r>
            <a:r>
              <a:rPr lang="en-GB" sz="1100" dirty="0" smtClean="0">
                <a:solidFill>
                  <a:schemeClr val="accent6">
                    <a:lumMod val="10000"/>
                  </a:schemeClr>
                </a:solidFill>
              </a:rPr>
              <a:t>.</a:t>
            </a:r>
            <a:endParaRPr lang="en-GB" sz="1100" dirty="0">
              <a:solidFill>
                <a:schemeClr val="accent6">
                  <a:lumMod val="10000"/>
                </a:schemeClr>
              </a:solidFill>
            </a:endParaRPr>
          </a:p>
        </p:txBody>
      </p:sp>
      <p:sp>
        <p:nvSpPr>
          <p:cNvPr id="465" name="Google Shape;465;p45"/>
          <p:cNvSpPr txBox="1">
            <a:spLocks noGrp="1"/>
          </p:cNvSpPr>
          <p:nvPr>
            <p:ph type="title" idx="4"/>
          </p:nvPr>
        </p:nvSpPr>
        <p:spPr>
          <a:xfrm>
            <a:off x="2098568" y="3176802"/>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t>Đánh</a:t>
            </a:r>
            <a:r>
              <a:rPr lang="en-GB" dirty="0" smtClean="0"/>
              <a:t> </a:t>
            </a:r>
            <a:r>
              <a:rPr lang="en-GB" dirty="0" err="1" smtClean="0"/>
              <a:t>giá</a:t>
            </a:r>
            <a:endParaRPr lang="en-GB" dirty="0"/>
          </a:p>
        </p:txBody>
      </p:sp>
      <p:sp>
        <p:nvSpPr>
          <p:cNvPr id="466" name="Google Shape;466;p45"/>
          <p:cNvSpPr txBox="1">
            <a:spLocks noGrp="1"/>
          </p:cNvSpPr>
          <p:nvPr>
            <p:ph type="subTitle" idx="5"/>
          </p:nvPr>
        </p:nvSpPr>
        <p:spPr>
          <a:xfrm>
            <a:off x="2098569" y="3509172"/>
            <a:ext cx="22860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smtClean="0">
                <a:solidFill>
                  <a:schemeClr val="accent6">
                    <a:lumMod val="10000"/>
                  </a:schemeClr>
                </a:solidFill>
              </a:rPr>
              <a:t>Star </a:t>
            </a:r>
            <a:r>
              <a:rPr lang="en-GB" sz="1100" dirty="0" err="1" smtClean="0">
                <a:solidFill>
                  <a:schemeClr val="accent6">
                    <a:lumMod val="10000"/>
                  </a:schemeClr>
                </a:solidFill>
              </a:rPr>
              <a:t>trên</a:t>
            </a:r>
            <a:r>
              <a:rPr lang="en-GB" sz="1100" dirty="0" smtClean="0">
                <a:solidFill>
                  <a:schemeClr val="accent6">
                    <a:lumMod val="10000"/>
                  </a:schemeClr>
                </a:solidFill>
              </a:rPr>
              <a:t> </a:t>
            </a:r>
            <a:r>
              <a:rPr lang="en-GB" sz="1100" dirty="0" err="1" smtClean="0">
                <a:solidFill>
                  <a:schemeClr val="accent6">
                    <a:lumMod val="10000"/>
                  </a:schemeClr>
                </a:solidFill>
              </a:rPr>
              <a:t>Github</a:t>
            </a:r>
            <a:r>
              <a:rPr lang="en-GB" sz="1100" dirty="0" smtClean="0">
                <a:solidFill>
                  <a:schemeClr val="accent6">
                    <a:lumMod val="10000"/>
                  </a:schemeClr>
                </a:solidFill>
              </a:rPr>
              <a:t> : 216k </a:t>
            </a:r>
            <a:endParaRPr lang="en-GB" sz="1100" dirty="0">
              <a:solidFill>
                <a:schemeClr val="accent6">
                  <a:lumMod val="10000"/>
                </a:schemeClr>
              </a:solidFill>
            </a:endParaRPr>
          </a:p>
        </p:txBody>
      </p:sp>
      <p:sp>
        <p:nvSpPr>
          <p:cNvPr id="467" name="Google Shape;467;p45"/>
          <p:cNvSpPr txBox="1">
            <a:spLocks noGrp="1"/>
          </p:cNvSpPr>
          <p:nvPr>
            <p:ph type="title" idx="6"/>
          </p:nvPr>
        </p:nvSpPr>
        <p:spPr>
          <a:xfrm>
            <a:off x="5658218" y="3176802"/>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t>Công</a:t>
            </a:r>
            <a:r>
              <a:rPr lang="en-GB" dirty="0" smtClean="0"/>
              <a:t> </a:t>
            </a:r>
            <a:r>
              <a:rPr lang="en-GB" dirty="0" err="1" smtClean="0"/>
              <a:t>dụng</a:t>
            </a:r>
            <a:endParaRPr lang="en-GB" dirty="0"/>
          </a:p>
        </p:txBody>
      </p:sp>
      <p:sp>
        <p:nvSpPr>
          <p:cNvPr id="468" name="Google Shape;468;p45"/>
          <p:cNvSpPr/>
          <p:nvPr/>
        </p:nvSpPr>
        <p:spPr>
          <a:xfrm>
            <a:off x="1199781" y="1914306"/>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45"/>
          <p:cNvSpPr/>
          <p:nvPr/>
        </p:nvSpPr>
        <p:spPr>
          <a:xfrm>
            <a:off x="1267731" y="1982256"/>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45"/>
          <p:cNvSpPr/>
          <p:nvPr/>
        </p:nvSpPr>
        <p:spPr>
          <a:xfrm>
            <a:off x="1199781" y="3226318"/>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5"/>
          <p:cNvSpPr/>
          <p:nvPr/>
        </p:nvSpPr>
        <p:spPr>
          <a:xfrm>
            <a:off x="1267731" y="3294268"/>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5"/>
          <p:cNvSpPr/>
          <p:nvPr/>
        </p:nvSpPr>
        <p:spPr>
          <a:xfrm>
            <a:off x="4755095" y="1914306"/>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45"/>
          <p:cNvSpPr/>
          <p:nvPr/>
        </p:nvSpPr>
        <p:spPr>
          <a:xfrm>
            <a:off x="4823045" y="1982256"/>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45"/>
          <p:cNvSpPr/>
          <p:nvPr/>
        </p:nvSpPr>
        <p:spPr>
          <a:xfrm>
            <a:off x="4755095" y="3226318"/>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45"/>
          <p:cNvSpPr/>
          <p:nvPr/>
        </p:nvSpPr>
        <p:spPr>
          <a:xfrm>
            <a:off x="4823045" y="3294268"/>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45"/>
          <p:cNvSpPr/>
          <p:nvPr/>
        </p:nvSpPr>
        <p:spPr>
          <a:xfrm rot="2882565">
            <a:off x="1517553" y="2034750"/>
            <a:ext cx="110855" cy="505511"/>
          </a:xfrm>
          <a:custGeom>
            <a:avLst/>
            <a:gdLst/>
            <a:ahLst/>
            <a:cxnLst/>
            <a:rect l="l" t="t" r="r" b="b"/>
            <a:pathLst>
              <a:path w="2621" h="11952" extrusionOk="0">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7" name="Google Shape;477;p45"/>
          <p:cNvGrpSpPr/>
          <p:nvPr/>
        </p:nvGrpSpPr>
        <p:grpSpPr>
          <a:xfrm>
            <a:off x="4903279" y="2084700"/>
            <a:ext cx="450032" cy="405612"/>
            <a:chOff x="3967213" y="1975477"/>
            <a:chExt cx="368185" cy="331816"/>
          </a:xfrm>
        </p:grpSpPr>
        <p:sp>
          <p:nvSpPr>
            <p:cNvPr id="478" name="Google Shape;478;p45"/>
            <p:cNvSpPr/>
            <p:nvPr/>
          </p:nvSpPr>
          <p:spPr>
            <a:xfrm>
              <a:off x="3967213" y="1975477"/>
              <a:ext cx="368185" cy="331816"/>
            </a:xfrm>
            <a:custGeom>
              <a:avLst/>
              <a:gdLst/>
              <a:ahLst/>
              <a:cxnLst/>
              <a:rect l="l" t="t" r="r" b="b"/>
              <a:pathLst>
                <a:path w="11622" h="10474" extrusionOk="0">
                  <a:moveTo>
                    <a:pt x="9026" y="0"/>
                  </a:moveTo>
                  <a:cubicBezTo>
                    <a:pt x="7585" y="0"/>
                    <a:pt x="6430" y="1179"/>
                    <a:pt x="6430" y="2608"/>
                  </a:cubicBezTo>
                  <a:cubicBezTo>
                    <a:pt x="6430" y="3072"/>
                    <a:pt x="6549" y="3513"/>
                    <a:pt x="6763" y="3882"/>
                  </a:cubicBezTo>
                  <a:lnTo>
                    <a:pt x="5680" y="3882"/>
                  </a:lnTo>
                  <a:cubicBezTo>
                    <a:pt x="5597" y="3882"/>
                    <a:pt x="5513" y="3965"/>
                    <a:pt x="5513" y="4048"/>
                  </a:cubicBezTo>
                  <a:cubicBezTo>
                    <a:pt x="5513" y="4144"/>
                    <a:pt x="5597" y="4215"/>
                    <a:pt x="5680" y="4215"/>
                  </a:cubicBezTo>
                  <a:lnTo>
                    <a:pt x="6978" y="4215"/>
                  </a:lnTo>
                  <a:cubicBezTo>
                    <a:pt x="7454" y="4810"/>
                    <a:pt x="8192" y="5191"/>
                    <a:pt x="9014" y="5191"/>
                  </a:cubicBezTo>
                  <a:cubicBezTo>
                    <a:pt x="9180" y="5191"/>
                    <a:pt x="9359" y="5180"/>
                    <a:pt x="9502" y="5156"/>
                  </a:cubicBezTo>
                  <a:lnTo>
                    <a:pt x="9502" y="5775"/>
                  </a:lnTo>
                  <a:lnTo>
                    <a:pt x="977" y="5775"/>
                  </a:lnTo>
                  <a:cubicBezTo>
                    <a:pt x="905" y="5775"/>
                    <a:pt x="834" y="5834"/>
                    <a:pt x="810" y="5906"/>
                  </a:cubicBezTo>
                  <a:lnTo>
                    <a:pt x="322" y="8466"/>
                  </a:lnTo>
                  <a:lnTo>
                    <a:pt x="322" y="2965"/>
                  </a:lnTo>
                  <a:lnTo>
                    <a:pt x="2691" y="2965"/>
                  </a:lnTo>
                  <a:lnTo>
                    <a:pt x="3882" y="4156"/>
                  </a:lnTo>
                  <a:cubicBezTo>
                    <a:pt x="3906" y="4179"/>
                    <a:pt x="3953" y="4203"/>
                    <a:pt x="4001" y="4203"/>
                  </a:cubicBezTo>
                  <a:lnTo>
                    <a:pt x="5001" y="4203"/>
                  </a:lnTo>
                  <a:cubicBezTo>
                    <a:pt x="5085" y="4203"/>
                    <a:pt x="5156" y="4120"/>
                    <a:pt x="5156" y="4037"/>
                  </a:cubicBezTo>
                  <a:cubicBezTo>
                    <a:pt x="5156" y="3941"/>
                    <a:pt x="5085" y="3870"/>
                    <a:pt x="5001" y="3870"/>
                  </a:cubicBezTo>
                  <a:lnTo>
                    <a:pt x="4073" y="3870"/>
                  </a:lnTo>
                  <a:lnTo>
                    <a:pt x="2882" y="2679"/>
                  </a:lnTo>
                  <a:cubicBezTo>
                    <a:pt x="2858" y="2655"/>
                    <a:pt x="2810" y="2632"/>
                    <a:pt x="2763" y="2632"/>
                  </a:cubicBezTo>
                  <a:lnTo>
                    <a:pt x="155" y="2632"/>
                  </a:lnTo>
                  <a:cubicBezTo>
                    <a:pt x="72" y="2632"/>
                    <a:pt x="1" y="2715"/>
                    <a:pt x="1" y="2798"/>
                  </a:cubicBezTo>
                  <a:lnTo>
                    <a:pt x="1" y="10299"/>
                  </a:lnTo>
                  <a:cubicBezTo>
                    <a:pt x="1" y="10457"/>
                    <a:pt x="121" y="10466"/>
                    <a:pt x="248" y="10466"/>
                  </a:cubicBezTo>
                  <a:cubicBezTo>
                    <a:pt x="264" y="10466"/>
                    <a:pt x="281" y="10466"/>
                    <a:pt x="298" y="10466"/>
                  </a:cubicBezTo>
                  <a:cubicBezTo>
                    <a:pt x="414" y="10466"/>
                    <a:pt x="3457" y="10474"/>
                    <a:pt x="6062" y="10474"/>
                  </a:cubicBezTo>
                  <a:cubicBezTo>
                    <a:pt x="8016" y="10474"/>
                    <a:pt x="9723" y="10469"/>
                    <a:pt x="9764" y="10454"/>
                  </a:cubicBezTo>
                  <a:cubicBezTo>
                    <a:pt x="9799" y="10418"/>
                    <a:pt x="9847" y="10371"/>
                    <a:pt x="9859" y="10335"/>
                  </a:cubicBezTo>
                  <a:lnTo>
                    <a:pt x="10192" y="8609"/>
                  </a:lnTo>
                  <a:cubicBezTo>
                    <a:pt x="10204" y="8513"/>
                    <a:pt x="10145" y="8430"/>
                    <a:pt x="10061" y="8406"/>
                  </a:cubicBezTo>
                  <a:cubicBezTo>
                    <a:pt x="10053" y="8405"/>
                    <a:pt x="10045" y="8405"/>
                    <a:pt x="10037" y="8405"/>
                  </a:cubicBezTo>
                  <a:cubicBezTo>
                    <a:pt x="9952" y="8405"/>
                    <a:pt x="9881" y="8461"/>
                    <a:pt x="9859" y="8537"/>
                  </a:cubicBezTo>
                  <a:lnTo>
                    <a:pt x="9561" y="10121"/>
                  </a:lnTo>
                  <a:lnTo>
                    <a:pt x="393" y="10121"/>
                  </a:lnTo>
                  <a:lnTo>
                    <a:pt x="1155" y="6132"/>
                  </a:lnTo>
                  <a:lnTo>
                    <a:pt x="10335" y="6132"/>
                  </a:lnTo>
                  <a:lnTo>
                    <a:pt x="10014" y="7870"/>
                  </a:lnTo>
                  <a:cubicBezTo>
                    <a:pt x="10002" y="7966"/>
                    <a:pt x="10061" y="8049"/>
                    <a:pt x="10145" y="8061"/>
                  </a:cubicBezTo>
                  <a:cubicBezTo>
                    <a:pt x="10159" y="8064"/>
                    <a:pt x="10173" y="8066"/>
                    <a:pt x="10186" y="8066"/>
                  </a:cubicBezTo>
                  <a:cubicBezTo>
                    <a:pt x="10263" y="8066"/>
                    <a:pt x="10325" y="8011"/>
                    <a:pt x="10335" y="7930"/>
                  </a:cubicBezTo>
                  <a:lnTo>
                    <a:pt x="10716" y="6001"/>
                  </a:lnTo>
                  <a:cubicBezTo>
                    <a:pt x="10728" y="5953"/>
                    <a:pt x="10716" y="5894"/>
                    <a:pt x="10680" y="5870"/>
                  </a:cubicBezTo>
                  <a:cubicBezTo>
                    <a:pt x="10657" y="5822"/>
                    <a:pt x="10609" y="5811"/>
                    <a:pt x="10550" y="5811"/>
                  </a:cubicBezTo>
                  <a:lnTo>
                    <a:pt x="9847" y="5811"/>
                  </a:lnTo>
                  <a:lnTo>
                    <a:pt x="9847" y="5096"/>
                  </a:lnTo>
                  <a:cubicBezTo>
                    <a:pt x="10776" y="4775"/>
                    <a:pt x="11466" y="3965"/>
                    <a:pt x="11585" y="2965"/>
                  </a:cubicBezTo>
                  <a:cubicBezTo>
                    <a:pt x="11609" y="2858"/>
                    <a:pt x="11550" y="2774"/>
                    <a:pt x="11454" y="2751"/>
                  </a:cubicBezTo>
                  <a:cubicBezTo>
                    <a:pt x="11448" y="2750"/>
                    <a:pt x="11442" y="2749"/>
                    <a:pt x="11436" y="2749"/>
                  </a:cubicBezTo>
                  <a:cubicBezTo>
                    <a:pt x="11358" y="2749"/>
                    <a:pt x="11275" y="2817"/>
                    <a:pt x="11264" y="2905"/>
                  </a:cubicBezTo>
                  <a:cubicBezTo>
                    <a:pt x="11109" y="4025"/>
                    <a:pt x="10145" y="4870"/>
                    <a:pt x="9014" y="4870"/>
                  </a:cubicBezTo>
                  <a:cubicBezTo>
                    <a:pt x="7763" y="4870"/>
                    <a:pt x="6751" y="3858"/>
                    <a:pt x="6751" y="2608"/>
                  </a:cubicBezTo>
                  <a:cubicBezTo>
                    <a:pt x="6751" y="1358"/>
                    <a:pt x="7763" y="346"/>
                    <a:pt x="9014" y="346"/>
                  </a:cubicBezTo>
                  <a:cubicBezTo>
                    <a:pt x="10133" y="346"/>
                    <a:pt x="11097" y="1179"/>
                    <a:pt x="11264" y="2274"/>
                  </a:cubicBezTo>
                  <a:cubicBezTo>
                    <a:pt x="11275" y="2363"/>
                    <a:pt x="11358" y="2431"/>
                    <a:pt x="11436" y="2431"/>
                  </a:cubicBezTo>
                  <a:cubicBezTo>
                    <a:pt x="11442" y="2431"/>
                    <a:pt x="11448" y="2430"/>
                    <a:pt x="11454" y="2429"/>
                  </a:cubicBezTo>
                  <a:cubicBezTo>
                    <a:pt x="11550" y="2417"/>
                    <a:pt x="11621" y="2322"/>
                    <a:pt x="11609" y="2239"/>
                  </a:cubicBezTo>
                  <a:cubicBezTo>
                    <a:pt x="11514" y="1620"/>
                    <a:pt x="11204" y="1060"/>
                    <a:pt x="10740" y="643"/>
                  </a:cubicBezTo>
                  <a:cubicBezTo>
                    <a:pt x="10264" y="227"/>
                    <a:pt x="9657" y="0"/>
                    <a:pt x="9026"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45"/>
            <p:cNvSpPr/>
            <p:nvPr/>
          </p:nvSpPr>
          <p:spPr>
            <a:xfrm>
              <a:off x="4237665" y="2034307"/>
              <a:ext cx="32092" cy="63772"/>
            </a:xfrm>
            <a:custGeom>
              <a:avLst/>
              <a:gdLst/>
              <a:ahLst/>
              <a:cxnLst/>
              <a:rect l="l" t="t" r="r" b="b"/>
              <a:pathLst>
                <a:path w="1013" h="2013" extrusionOk="0">
                  <a:moveTo>
                    <a:pt x="179" y="1"/>
                  </a:moveTo>
                  <a:cubicBezTo>
                    <a:pt x="84" y="1"/>
                    <a:pt x="12" y="72"/>
                    <a:pt x="12" y="167"/>
                  </a:cubicBezTo>
                  <a:cubicBezTo>
                    <a:pt x="12" y="263"/>
                    <a:pt x="84" y="334"/>
                    <a:pt x="179" y="334"/>
                  </a:cubicBezTo>
                  <a:lnTo>
                    <a:pt x="322" y="334"/>
                  </a:lnTo>
                  <a:lnTo>
                    <a:pt x="322" y="1691"/>
                  </a:lnTo>
                  <a:lnTo>
                    <a:pt x="167" y="1691"/>
                  </a:lnTo>
                  <a:cubicBezTo>
                    <a:pt x="72" y="1691"/>
                    <a:pt x="0" y="1763"/>
                    <a:pt x="0" y="1846"/>
                  </a:cubicBezTo>
                  <a:cubicBezTo>
                    <a:pt x="0" y="1941"/>
                    <a:pt x="72" y="2013"/>
                    <a:pt x="167" y="2013"/>
                  </a:cubicBezTo>
                  <a:lnTo>
                    <a:pt x="846" y="2013"/>
                  </a:lnTo>
                  <a:cubicBezTo>
                    <a:pt x="941" y="2013"/>
                    <a:pt x="1012" y="1941"/>
                    <a:pt x="1012" y="1846"/>
                  </a:cubicBezTo>
                  <a:cubicBezTo>
                    <a:pt x="1012" y="1775"/>
                    <a:pt x="941" y="1703"/>
                    <a:pt x="846" y="1703"/>
                  </a:cubicBezTo>
                  <a:lnTo>
                    <a:pt x="667" y="1703"/>
                  </a:lnTo>
                  <a:lnTo>
                    <a:pt x="667" y="167"/>
                  </a:lnTo>
                  <a:cubicBezTo>
                    <a:pt x="667" y="72"/>
                    <a:pt x="596" y="1"/>
                    <a:pt x="500"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45"/>
            <p:cNvSpPr/>
            <p:nvPr/>
          </p:nvSpPr>
          <p:spPr>
            <a:xfrm>
              <a:off x="4241815" y="2014317"/>
              <a:ext cx="17012" cy="17012"/>
            </a:xfrm>
            <a:custGeom>
              <a:avLst/>
              <a:gdLst/>
              <a:ahLst/>
              <a:cxnLst/>
              <a:rect l="l" t="t" r="r" b="b"/>
              <a:pathLst>
                <a:path w="537" h="537" extrusionOk="0">
                  <a:moveTo>
                    <a:pt x="274" y="1"/>
                  </a:moveTo>
                  <a:cubicBezTo>
                    <a:pt x="119" y="1"/>
                    <a:pt x="0" y="120"/>
                    <a:pt x="0" y="263"/>
                  </a:cubicBezTo>
                  <a:cubicBezTo>
                    <a:pt x="0" y="417"/>
                    <a:pt x="119" y="536"/>
                    <a:pt x="274" y="536"/>
                  </a:cubicBezTo>
                  <a:cubicBezTo>
                    <a:pt x="417" y="536"/>
                    <a:pt x="536" y="417"/>
                    <a:pt x="536" y="263"/>
                  </a:cubicBezTo>
                  <a:cubicBezTo>
                    <a:pt x="536" y="120"/>
                    <a:pt x="417" y="1"/>
                    <a:pt x="274"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45"/>
          <p:cNvGrpSpPr/>
          <p:nvPr/>
        </p:nvGrpSpPr>
        <p:grpSpPr>
          <a:xfrm>
            <a:off x="1347983" y="3426528"/>
            <a:ext cx="449997" cy="345981"/>
            <a:chOff x="1781317" y="3391400"/>
            <a:chExt cx="367255" cy="282364"/>
          </a:xfrm>
        </p:grpSpPr>
        <p:sp>
          <p:nvSpPr>
            <p:cNvPr id="482" name="Google Shape;482;p45"/>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45"/>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45"/>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45"/>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45"/>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45"/>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45"/>
          <p:cNvGrpSpPr/>
          <p:nvPr/>
        </p:nvGrpSpPr>
        <p:grpSpPr>
          <a:xfrm>
            <a:off x="4961754" y="3407306"/>
            <a:ext cx="333082" cy="384425"/>
            <a:chOff x="4193490" y="3350084"/>
            <a:chExt cx="289939" cy="334661"/>
          </a:xfrm>
        </p:grpSpPr>
        <p:sp>
          <p:nvSpPr>
            <p:cNvPr id="489" name="Google Shape;489;p45"/>
            <p:cNvSpPr/>
            <p:nvPr/>
          </p:nvSpPr>
          <p:spPr>
            <a:xfrm>
              <a:off x="4193490" y="3350084"/>
              <a:ext cx="246364" cy="150110"/>
            </a:xfrm>
            <a:custGeom>
              <a:avLst/>
              <a:gdLst/>
              <a:ahLst/>
              <a:cxnLst/>
              <a:rect l="l" t="t" r="r" b="b"/>
              <a:pathLst>
                <a:path w="7740" h="4716" extrusionOk="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45"/>
            <p:cNvSpPr/>
            <p:nvPr/>
          </p:nvSpPr>
          <p:spPr>
            <a:xfrm>
              <a:off x="4193872" y="3405023"/>
              <a:ext cx="9517" cy="44753"/>
            </a:xfrm>
            <a:custGeom>
              <a:avLst/>
              <a:gdLst/>
              <a:ahLst/>
              <a:cxnLst/>
              <a:rect l="l" t="t" r="r" b="b"/>
              <a:pathLst>
                <a:path w="299" h="1406" extrusionOk="0">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45"/>
            <p:cNvSpPr/>
            <p:nvPr/>
          </p:nvSpPr>
          <p:spPr>
            <a:xfrm>
              <a:off x="4275356" y="3444460"/>
              <a:ext cx="128116" cy="9485"/>
            </a:xfrm>
            <a:custGeom>
              <a:avLst/>
              <a:gdLst/>
              <a:ahLst/>
              <a:cxnLst/>
              <a:rect l="l" t="t" r="r" b="b"/>
              <a:pathLst>
                <a:path w="4025" h="298" extrusionOk="0">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45"/>
            <p:cNvSpPr/>
            <p:nvPr/>
          </p:nvSpPr>
          <p:spPr>
            <a:xfrm>
              <a:off x="4275356" y="3463781"/>
              <a:ext cx="128116" cy="9485"/>
            </a:xfrm>
            <a:custGeom>
              <a:avLst/>
              <a:gdLst/>
              <a:ahLst/>
              <a:cxnLst/>
              <a:rect l="l" t="t" r="r" b="b"/>
              <a:pathLst>
                <a:path w="4025" h="298" extrusionOk="0">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45"/>
            <p:cNvSpPr/>
            <p:nvPr/>
          </p:nvSpPr>
          <p:spPr>
            <a:xfrm>
              <a:off x="4223442" y="3439527"/>
              <a:ext cx="38673" cy="38673"/>
            </a:xfrm>
            <a:custGeom>
              <a:avLst/>
              <a:gdLst/>
              <a:ahLst/>
              <a:cxnLst/>
              <a:rect l="l" t="t" r="r" b="b"/>
              <a:pathLst>
                <a:path w="1215" h="1215" extrusionOk="0">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45"/>
            <p:cNvSpPr/>
            <p:nvPr/>
          </p:nvSpPr>
          <p:spPr>
            <a:xfrm>
              <a:off x="4275356" y="3525913"/>
              <a:ext cx="128116" cy="9517"/>
            </a:xfrm>
            <a:custGeom>
              <a:avLst/>
              <a:gdLst/>
              <a:ahLst/>
              <a:cxnLst/>
              <a:rect l="l" t="t" r="r" b="b"/>
              <a:pathLst>
                <a:path w="4025" h="299" extrusionOk="0">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45"/>
            <p:cNvSpPr/>
            <p:nvPr/>
          </p:nvSpPr>
          <p:spPr>
            <a:xfrm>
              <a:off x="4275356" y="3544884"/>
              <a:ext cx="128116" cy="9485"/>
            </a:xfrm>
            <a:custGeom>
              <a:avLst/>
              <a:gdLst/>
              <a:ahLst/>
              <a:cxnLst/>
              <a:rect l="l" t="t" r="r" b="b"/>
              <a:pathLst>
                <a:path w="4025" h="298" extrusionOk="0">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45"/>
            <p:cNvSpPr/>
            <p:nvPr/>
          </p:nvSpPr>
          <p:spPr>
            <a:xfrm>
              <a:off x="4223442" y="3521011"/>
              <a:ext cx="38673" cy="38673"/>
            </a:xfrm>
            <a:custGeom>
              <a:avLst/>
              <a:gdLst/>
              <a:ahLst/>
              <a:cxnLst/>
              <a:rect l="l" t="t" r="r" b="b"/>
              <a:pathLst>
                <a:path w="1215" h="1215" extrusionOk="0">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45"/>
            <p:cNvSpPr/>
            <p:nvPr/>
          </p:nvSpPr>
          <p:spPr>
            <a:xfrm>
              <a:off x="4223442" y="3602464"/>
              <a:ext cx="38673" cy="38705"/>
            </a:xfrm>
            <a:custGeom>
              <a:avLst/>
              <a:gdLst/>
              <a:ahLst/>
              <a:cxnLst/>
              <a:rect l="l" t="t" r="r" b="b"/>
              <a:pathLst>
                <a:path w="1215" h="1216" extrusionOk="0">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45"/>
            <p:cNvSpPr/>
            <p:nvPr/>
          </p:nvSpPr>
          <p:spPr>
            <a:xfrm>
              <a:off x="4193872" y="3460375"/>
              <a:ext cx="289558" cy="224370"/>
            </a:xfrm>
            <a:custGeom>
              <a:avLst/>
              <a:gdLst/>
              <a:ahLst/>
              <a:cxnLst/>
              <a:rect l="l" t="t" r="r" b="b"/>
              <a:pathLst>
                <a:path w="9097" h="7049" extrusionOk="0">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45"/>
          <p:cNvGrpSpPr/>
          <p:nvPr/>
        </p:nvGrpSpPr>
        <p:grpSpPr>
          <a:xfrm>
            <a:off x="8032349" y="1296943"/>
            <a:ext cx="397281" cy="428418"/>
            <a:chOff x="1271525" y="4920325"/>
            <a:chExt cx="655039" cy="706378"/>
          </a:xfrm>
        </p:grpSpPr>
        <p:sp>
          <p:nvSpPr>
            <p:cNvPr id="500" name="Google Shape;500;p45"/>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45"/>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256;p33"/>
          <p:cNvSpPr txBox="1"/>
          <p:nvPr/>
        </p:nvSpPr>
        <p:spPr>
          <a:xfrm>
            <a:off x="-59635" y="167316"/>
            <a:ext cx="2194560" cy="2389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2. </a:t>
            </a:r>
            <a:r>
              <a:rPr lang="en-US" altLang="en-GB" sz="2000" dirty="0" err="1" smtClean="0">
                <a:latin typeface="Roboto" panose="02000000000000000000" charset="0"/>
                <a:ea typeface="Roboto" panose="02000000000000000000" charset="0"/>
              </a:rPr>
              <a:t>ReactJS</a:t>
            </a:r>
            <a:r>
              <a:rPr lang="en-US" sz="2000" dirty="0" smtClean="0">
                <a:latin typeface="Roboto" panose="02000000000000000000" charset="0"/>
                <a:ea typeface="Roboto" panose="02000000000000000000" charset="0"/>
              </a:rPr>
              <a:t> </a:t>
            </a:r>
            <a:endParaRPr lang="en-US" sz="2000" dirty="0">
              <a:latin typeface="Roboto" panose="02000000000000000000" charset="0"/>
              <a:ea typeface="Roboto" panose="02000000000000000000"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3" name="Google Shape;463;p45"/>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p>
            <a:pPr lvl="0"/>
            <a:r>
              <a:rPr lang="en-GB" b="0" dirty="0" err="1"/>
              <a:t>Các</a:t>
            </a:r>
            <a:r>
              <a:rPr lang="en-GB" b="0" dirty="0"/>
              <a:t> </a:t>
            </a:r>
            <a:r>
              <a:rPr lang="en-GB" b="0" dirty="0" err="1"/>
              <a:t>đ</a:t>
            </a:r>
            <a:r>
              <a:rPr lang="en-GB" b="0" dirty="0" err="1" smtClean="0"/>
              <a:t>ặc</a:t>
            </a:r>
            <a:r>
              <a:rPr lang="en-GB" b="0" dirty="0" smtClean="0"/>
              <a:t> </a:t>
            </a:r>
            <a:r>
              <a:rPr lang="en-GB" b="0" dirty="0" err="1"/>
              <a:t>điểm</a:t>
            </a:r>
            <a:r>
              <a:rPr lang="en-GB" b="0" dirty="0"/>
              <a:t> </a:t>
            </a:r>
            <a:r>
              <a:rPr lang="en-GB" b="0" dirty="0" err="1"/>
              <a:t>Quan</a:t>
            </a:r>
            <a:r>
              <a:rPr lang="en-GB" b="0" dirty="0"/>
              <a:t> </a:t>
            </a:r>
            <a:r>
              <a:rPr lang="en-GB" b="0" dirty="0" err="1"/>
              <a:t>trọng</a:t>
            </a:r>
            <a:endParaRPr lang="en-GB" b="0" dirty="0"/>
          </a:p>
        </p:txBody>
      </p:sp>
      <p:sp>
        <p:nvSpPr>
          <p:cNvPr id="45" name="Google Shape;256;p33"/>
          <p:cNvSpPr txBox="1"/>
          <p:nvPr/>
        </p:nvSpPr>
        <p:spPr>
          <a:xfrm>
            <a:off x="-59635" y="167316"/>
            <a:ext cx="2194560" cy="2389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2. </a:t>
            </a:r>
            <a:r>
              <a:rPr lang="en-US" altLang="en-GB" sz="2000" dirty="0" err="1" smtClean="0">
                <a:latin typeface="Roboto" panose="02000000000000000000" charset="0"/>
                <a:ea typeface="Roboto" panose="02000000000000000000" charset="0"/>
              </a:rPr>
              <a:t>ReactJS</a:t>
            </a:r>
            <a:r>
              <a:rPr lang="en-US" sz="2000" dirty="0" smtClean="0">
                <a:latin typeface="Roboto" panose="02000000000000000000" charset="0"/>
                <a:ea typeface="Roboto" panose="02000000000000000000" charset="0"/>
              </a:rPr>
              <a:t> </a:t>
            </a:r>
            <a:endParaRPr lang="en-US" sz="2000" dirty="0">
              <a:latin typeface="Roboto" panose="02000000000000000000" charset="0"/>
              <a:ea typeface="Roboto" panose="02000000000000000000" charset="0"/>
            </a:endParaRPr>
          </a:p>
        </p:txBody>
      </p:sp>
      <p:sp>
        <p:nvSpPr>
          <p:cNvPr id="55" name="Google Shape;370;p40"/>
          <p:cNvSpPr txBox="1">
            <a:spLocks noGrp="1"/>
          </p:cNvSpPr>
          <p:nvPr>
            <p:ph type="title"/>
          </p:nvPr>
        </p:nvSpPr>
        <p:spPr>
          <a:xfrm>
            <a:off x="295534" y="1296943"/>
            <a:ext cx="2011800" cy="395700"/>
          </a:xfrm>
          <a:prstGeom prst="rect">
            <a:avLst/>
          </a:prstGeom>
        </p:spPr>
        <p:txBody>
          <a:bodyPr spcFirstLastPara="1" wrap="square" lIns="91425" tIns="91425" rIns="91425" bIns="91425" anchor="b" anchorCtr="0">
            <a:noAutofit/>
          </a:bodyPr>
          <a:lstStyle/>
          <a:p>
            <a:pPr lvl="0"/>
            <a:r>
              <a:rPr lang="en-GB" sz="1600" dirty="0" smtClean="0"/>
              <a:t>1. Virtual </a:t>
            </a:r>
            <a:r>
              <a:rPr lang="en-GB" sz="1600" dirty="0"/>
              <a:t>DOM</a:t>
            </a:r>
            <a:endParaRPr lang="en-GB" sz="1600" dirty="0"/>
          </a:p>
        </p:txBody>
      </p:sp>
      <p:sp>
        <p:nvSpPr>
          <p:cNvPr id="56" name="Google Shape;371;p40"/>
          <p:cNvSpPr txBox="1">
            <a:spLocks noGrp="1"/>
          </p:cNvSpPr>
          <p:nvPr>
            <p:ph type="subTitle" idx="1"/>
          </p:nvPr>
        </p:nvSpPr>
        <p:spPr>
          <a:xfrm>
            <a:off x="706342" y="1534814"/>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rPr>
              <a:t>React.js sử dụng một phiên bản ảo của DOM, làm cho việc cập nhật giao diện người dùng nhanh hơn và hiệu quả hơn.</a:t>
            </a:r>
            <a:endParaRPr lang="en-GB" sz="1100" dirty="0">
              <a:solidFill>
                <a:schemeClr val="accent6">
                  <a:lumMod val="10000"/>
                </a:schemeClr>
              </a:solidFill>
            </a:endParaRPr>
          </a:p>
        </p:txBody>
      </p:sp>
      <p:sp>
        <p:nvSpPr>
          <p:cNvPr id="11" name="Rectangle 10"/>
          <p:cNvSpPr/>
          <p:nvPr/>
        </p:nvSpPr>
        <p:spPr>
          <a:xfrm>
            <a:off x="295534" y="1245704"/>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endParaRPr>
          </a:p>
        </p:txBody>
      </p:sp>
      <p:sp>
        <p:nvSpPr>
          <p:cNvPr id="58" name="Google Shape;370;p40"/>
          <p:cNvSpPr txBox="1">
            <a:spLocks noGrp="1"/>
          </p:cNvSpPr>
          <p:nvPr>
            <p:ph type="title"/>
          </p:nvPr>
        </p:nvSpPr>
        <p:spPr>
          <a:xfrm>
            <a:off x="295533" y="2136421"/>
            <a:ext cx="3097023" cy="395700"/>
          </a:xfrm>
          <a:prstGeom prst="rect">
            <a:avLst/>
          </a:prstGeom>
        </p:spPr>
        <p:txBody>
          <a:bodyPr spcFirstLastPara="1" wrap="square" lIns="91425" tIns="91425" rIns="91425" bIns="91425" anchor="b" anchorCtr="0">
            <a:noAutofit/>
          </a:bodyPr>
          <a:lstStyle/>
          <a:p>
            <a:pPr lvl="0"/>
            <a:r>
              <a:rPr lang="en-GB" sz="1600" dirty="0" smtClean="0"/>
              <a:t>2. </a:t>
            </a:r>
            <a:r>
              <a:rPr lang="en-US" sz="1600" b="0" dirty="0" err="1"/>
              <a:t>Kiến</a:t>
            </a:r>
            <a:r>
              <a:rPr lang="en-US" sz="1600" b="0" dirty="0"/>
              <a:t> </a:t>
            </a:r>
            <a:r>
              <a:rPr lang="en-US" sz="1600" b="0" dirty="0" err="1"/>
              <a:t>trúc</a:t>
            </a:r>
            <a:r>
              <a:rPr lang="en-US" sz="1600" b="0" dirty="0"/>
              <a:t> </a:t>
            </a:r>
            <a:r>
              <a:rPr lang="en-US" sz="1600" b="0" dirty="0" err="1"/>
              <a:t>dựa</a:t>
            </a:r>
            <a:r>
              <a:rPr lang="en-US" sz="1600" b="0" dirty="0"/>
              <a:t> </a:t>
            </a:r>
            <a:r>
              <a:rPr lang="en-US" sz="1600" b="0" dirty="0" err="1"/>
              <a:t>trên</a:t>
            </a:r>
            <a:r>
              <a:rPr lang="en-US" sz="1600" b="0" dirty="0"/>
              <a:t> </a:t>
            </a:r>
            <a:r>
              <a:rPr lang="en-US" sz="1600" b="0" dirty="0" err="1"/>
              <a:t>thành</a:t>
            </a:r>
            <a:r>
              <a:rPr lang="en-US" sz="1600" b="0" dirty="0"/>
              <a:t> </a:t>
            </a:r>
            <a:r>
              <a:rPr lang="en-US" sz="1600" b="0" dirty="0" err="1"/>
              <a:t>phần</a:t>
            </a:r>
            <a:endParaRPr lang="en-GB" sz="1600" dirty="0"/>
          </a:p>
        </p:txBody>
      </p:sp>
      <p:sp>
        <p:nvSpPr>
          <p:cNvPr id="59" name="Google Shape;371;p40"/>
          <p:cNvSpPr txBox="1">
            <a:spLocks noGrp="1"/>
          </p:cNvSpPr>
          <p:nvPr>
            <p:ph type="subTitle" idx="1"/>
          </p:nvPr>
        </p:nvSpPr>
        <p:spPr>
          <a:xfrm>
            <a:off x="706342" y="2374292"/>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rPr>
              <a:t>React.js khuyến khích việc xây dựng các thành phần giao diện người dùng có thể tái sử dụng, dẫn đến mã modul và dễ bảo trì.</a:t>
            </a:r>
            <a:endParaRPr lang="en-GB" sz="1100" dirty="0">
              <a:solidFill>
                <a:schemeClr val="accent6">
                  <a:lumMod val="10000"/>
                </a:schemeClr>
              </a:solidFill>
            </a:endParaRPr>
          </a:p>
        </p:txBody>
      </p:sp>
      <p:sp>
        <p:nvSpPr>
          <p:cNvPr id="60" name="Rectangle 59"/>
          <p:cNvSpPr/>
          <p:nvPr/>
        </p:nvSpPr>
        <p:spPr>
          <a:xfrm>
            <a:off x="295534" y="2085182"/>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endParaRPr>
          </a:p>
        </p:txBody>
      </p:sp>
      <p:sp>
        <p:nvSpPr>
          <p:cNvPr id="61" name="Google Shape;370;p40"/>
          <p:cNvSpPr txBox="1">
            <a:spLocks noGrp="1"/>
          </p:cNvSpPr>
          <p:nvPr>
            <p:ph type="title"/>
          </p:nvPr>
        </p:nvSpPr>
        <p:spPr>
          <a:xfrm>
            <a:off x="295534" y="2975899"/>
            <a:ext cx="2011800" cy="395700"/>
          </a:xfrm>
          <a:prstGeom prst="rect">
            <a:avLst/>
          </a:prstGeom>
        </p:spPr>
        <p:txBody>
          <a:bodyPr spcFirstLastPara="1" wrap="square" lIns="91425" tIns="91425" rIns="91425" bIns="91425" anchor="b" anchorCtr="0">
            <a:noAutofit/>
          </a:bodyPr>
          <a:lstStyle/>
          <a:p>
            <a:pPr lvl="0"/>
            <a:r>
              <a:rPr lang="en-GB" sz="1600" dirty="0" smtClean="0"/>
              <a:t>3.</a:t>
            </a:r>
            <a:r>
              <a:rPr lang="en-US" sz="1600" b="0" dirty="0"/>
              <a:t> JSX</a:t>
            </a:r>
            <a:endParaRPr lang="en-GB" sz="1600" dirty="0"/>
          </a:p>
        </p:txBody>
      </p:sp>
      <p:sp>
        <p:nvSpPr>
          <p:cNvPr id="62" name="Google Shape;371;p40"/>
          <p:cNvSpPr txBox="1">
            <a:spLocks noGrp="1"/>
          </p:cNvSpPr>
          <p:nvPr>
            <p:ph type="subTitle" idx="1"/>
          </p:nvPr>
        </p:nvSpPr>
        <p:spPr>
          <a:xfrm>
            <a:off x="706342" y="3180640"/>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rPr>
              <a:t>React.js sử dụng JSX, một phần mở rộng cú pháp cho phép nhà phát triển viết mã giống HTML trong JavaScript, giúp mô tả các thành phần giao diện người dùng dễ dàng hơn.</a:t>
            </a:r>
            <a:endParaRPr lang="en-GB" sz="1100" dirty="0">
              <a:solidFill>
                <a:schemeClr val="accent6">
                  <a:lumMod val="10000"/>
                </a:schemeClr>
              </a:solidFill>
            </a:endParaRPr>
          </a:p>
        </p:txBody>
      </p:sp>
      <p:sp>
        <p:nvSpPr>
          <p:cNvPr id="63" name="Rectangle 62"/>
          <p:cNvSpPr/>
          <p:nvPr/>
        </p:nvSpPr>
        <p:spPr>
          <a:xfrm>
            <a:off x="295534" y="2924660"/>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endParaRPr>
          </a:p>
        </p:txBody>
      </p:sp>
      <p:sp>
        <p:nvSpPr>
          <p:cNvPr id="64" name="Google Shape;370;p40"/>
          <p:cNvSpPr txBox="1">
            <a:spLocks noGrp="1"/>
          </p:cNvSpPr>
          <p:nvPr>
            <p:ph type="title"/>
          </p:nvPr>
        </p:nvSpPr>
        <p:spPr>
          <a:xfrm>
            <a:off x="295533" y="3815377"/>
            <a:ext cx="3415075" cy="395700"/>
          </a:xfrm>
          <a:prstGeom prst="rect">
            <a:avLst/>
          </a:prstGeom>
        </p:spPr>
        <p:txBody>
          <a:bodyPr spcFirstLastPara="1" wrap="square" lIns="91425" tIns="91425" rIns="91425" bIns="91425" anchor="b" anchorCtr="0">
            <a:noAutofit/>
          </a:bodyPr>
          <a:lstStyle/>
          <a:p>
            <a:pPr lvl="0"/>
            <a:r>
              <a:rPr lang="en-US" sz="1600" b="0" dirty="0" smtClean="0"/>
              <a:t>4. </a:t>
            </a:r>
            <a:r>
              <a:rPr lang="en-US" sz="1600" b="0" dirty="0" err="1" smtClean="0"/>
              <a:t>Luồng</a:t>
            </a:r>
            <a:r>
              <a:rPr lang="en-US" sz="1600" b="0" dirty="0" smtClean="0"/>
              <a:t> </a:t>
            </a:r>
            <a:r>
              <a:rPr lang="en-US" sz="1600" b="0" dirty="0" err="1"/>
              <a:t>dữ</a:t>
            </a:r>
            <a:r>
              <a:rPr lang="en-US" sz="1600" b="0" dirty="0"/>
              <a:t> </a:t>
            </a:r>
            <a:r>
              <a:rPr lang="en-US" sz="1600" b="0" dirty="0" err="1"/>
              <a:t>liệu</a:t>
            </a:r>
            <a:r>
              <a:rPr lang="en-US" sz="1600" b="0" dirty="0"/>
              <a:t> </a:t>
            </a:r>
            <a:r>
              <a:rPr lang="en-US" sz="1600" b="0" dirty="0" err="1"/>
              <a:t>một</a:t>
            </a:r>
            <a:r>
              <a:rPr lang="en-US" sz="1600" b="0" dirty="0"/>
              <a:t> </a:t>
            </a:r>
            <a:r>
              <a:rPr lang="en-US" sz="1600" b="0" dirty="0" err="1"/>
              <a:t>chiều</a:t>
            </a:r>
            <a:r>
              <a:rPr lang="en-US" sz="1600" b="0" dirty="0"/>
              <a:t>:</a:t>
            </a:r>
            <a:endParaRPr lang="en-GB" sz="1600" dirty="0"/>
          </a:p>
        </p:txBody>
      </p:sp>
      <p:sp>
        <p:nvSpPr>
          <p:cNvPr id="65" name="Google Shape;371;p40"/>
          <p:cNvSpPr txBox="1">
            <a:spLocks noGrp="1"/>
          </p:cNvSpPr>
          <p:nvPr>
            <p:ph type="subTitle" idx="1"/>
          </p:nvPr>
        </p:nvSpPr>
        <p:spPr>
          <a:xfrm>
            <a:off x="706342" y="4053248"/>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rPr>
              <a:t>React.js tuân theo luồng dữ liệu một chiều, làm cho việc theo dõi và quản lý thay đổi dữ liệu dễ dàng hơn.</a:t>
            </a:r>
            <a:endParaRPr lang="en-GB" sz="1100" dirty="0">
              <a:solidFill>
                <a:schemeClr val="accent6">
                  <a:lumMod val="10000"/>
                </a:schemeClr>
              </a:solidFill>
            </a:endParaRPr>
          </a:p>
        </p:txBody>
      </p:sp>
      <p:sp>
        <p:nvSpPr>
          <p:cNvPr id="66" name="Rectangle 65"/>
          <p:cNvSpPr/>
          <p:nvPr/>
        </p:nvSpPr>
        <p:spPr>
          <a:xfrm>
            <a:off x="295534" y="3764138"/>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pic>
        <p:nvPicPr>
          <p:cNvPr id="13" name="Picture 12"/>
          <p:cNvPicPr>
            <a:picLocks noChangeAspect="1"/>
          </p:cNvPicPr>
          <p:nvPr/>
        </p:nvPicPr>
        <p:blipFill>
          <a:blip r:embed="rId1"/>
          <a:stretch>
            <a:fillRect/>
          </a:stretch>
        </p:blipFill>
        <p:spPr>
          <a:xfrm>
            <a:off x="1037645" y="767514"/>
            <a:ext cx="7140574" cy="3867811"/>
          </a:xfrm>
          <a:prstGeom prst="rect">
            <a:avLst/>
          </a:prstGeom>
          <a:ln w="3175">
            <a:solidFill>
              <a:schemeClr val="tx1"/>
            </a:solidFill>
          </a:ln>
        </p:spPr>
      </p:pic>
      <p:sp>
        <p:nvSpPr>
          <p:cNvPr id="14" name="Google Shape;256;p33"/>
          <p:cNvSpPr txBox="1"/>
          <p:nvPr/>
        </p:nvSpPr>
        <p:spPr>
          <a:xfrm>
            <a:off x="0" y="406226"/>
            <a:ext cx="914400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GB" sz="1800" b="0" dirty="0" err="1" smtClean="0">
                <a:latin typeface="Roboto" panose="02000000000000000000" charset="0"/>
                <a:ea typeface="Roboto" panose="02000000000000000000" charset="0"/>
              </a:rPr>
              <a:t>Hình</a:t>
            </a:r>
            <a:r>
              <a:rPr lang="en-GB" sz="1800" b="0" dirty="0" smtClean="0">
                <a:latin typeface="Roboto" panose="02000000000000000000" charset="0"/>
                <a:ea typeface="Roboto" panose="02000000000000000000" charset="0"/>
              </a:rPr>
              <a:t> </a:t>
            </a:r>
            <a:r>
              <a:rPr lang="en-GB" sz="1800" b="0" dirty="0" err="1" smtClean="0">
                <a:latin typeface="Roboto" panose="02000000000000000000" charset="0"/>
                <a:ea typeface="Roboto" panose="02000000000000000000" charset="0"/>
              </a:rPr>
              <a:t>ảnh</a:t>
            </a:r>
            <a:r>
              <a:rPr lang="en-GB" sz="1800" b="0" dirty="0" smtClean="0">
                <a:latin typeface="Roboto" panose="02000000000000000000" charset="0"/>
                <a:ea typeface="Roboto" panose="02000000000000000000" charset="0"/>
              </a:rPr>
              <a:t> </a:t>
            </a:r>
            <a:r>
              <a:rPr lang="en-GB" sz="1800" b="0" dirty="0" err="1" smtClean="0">
                <a:latin typeface="Roboto" panose="02000000000000000000" charset="0"/>
                <a:ea typeface="Roboto" panose="02000000000000000000" charset="0"/>
              </a:rPr>
              <a:t>dự</a:t>
            </a:r>
            <a:r>
              <a:rPr lang="en-GB" sz="1800" b="0" dirty="0" smtClean="0">
                <a:latin typeface="Roboto" panose="02000000000000000000" charset="0"/>
                <a:ea typeface="Roboto" panose="02000000000000000000" charset="0"/>
              </a:rPr>
              <a:t> </a:t>
            </a:r>
            <a:r>
              <a:rPr lang="en-GB" sz="1800" b="0" dirty="0" err="1" smtClean="0">
                <a:latin typeface="Roboto" panose="02000000000000000000" charset="0"/>
                <a:ea typeface="Roboto" panose="02000000000000000000" charset="0"/>
              </a:rPr>
              <a:t>án</a:t>
            </a:r>
            <a:endParaRPr lang="en-US" sz="1800" b="0" dirty="0">
              <a:latin typeface="Roboto" panose="02000000000000000000" charset="0"/>
              <a:ea typeface="Roboto" panose="02000000000000000000"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911760" y="1813453"/>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Hook</a:t>
            </a:r>
            <a:endParaRPr lang="en-GB" dirty="0"/>
          </a:p>
        </p:txBody>
      </p:sp>
      <p:sp>
        <p:nvSpPr>
          <p:cNvPr id="371" name="Google Shape;371;p40"/>
          <p:cNvSpPr txBox="1">
            <a:spLocks noGrp="1"/>
          </p:cNvSpPr>
          <p:nvPr>
            <p:ph type="subTitle" idx="1"/>
          </p:nvPr>
        </p:nvSpPr>
        <p:spPr>
          <a:xfrm>
            <a:off x="911752" y="2100951"/>
            <a:ext cx="2011800" cy="534900"/>
          </a:xfrm>
          <a:prstGeom prst="rect">
            <a:avLst/>
          </a:prstGeom>
        </p:spPr>
        <p:txBody>
          <a:bodyPr spcFirstLastPara="1" wrap="square" lIns="91425" tIns="91425" rIns="91425" bIns="91425" anchor="t" anchorCtr="0">
            <a:noAutofit/>
          </a:bodyPr>
          <a:lstStyle/>
          <a:p>
            <a:pPr marL="0" indent="0"/>
            <a:r>
              <a:rPr lang="en-GB" sz="1200" dirty="0" err="1" smtClean="0">
                <a:solidFill>
                  <a:schemeClr val="accent6">
                    <a:lumMod val="10000"/>
                  </a:schemeClr>
                </a:solidFill>
              </a:rPr>
              <a:t>Sử</a:t>
            </a:r>
            <a:r>
              <a:rPr lang="en-GB" sz="1200" dirty="0" smtClean="0">
                <a:solidFill>
                  <a:schemeClr val="accent6">
                    <a:lumMod val="10000"/>
                  </a:schemeClr>
                </a:solidFill>
              </a:rPr>
              <a:t> </a:t>
            </a:r>
            <a:r>
              <a:rPr lang="en-GB" sz="1200" dirty="0" err="1" smtClean="0">
                <a:solidFill>
                  <a:schemeClr val="accent6">
                    <a:lumMod val="10000"/>
                  </a:schemeClr>
                </a:solidFill>
              </a:rPr>
              <a:t>dụng</a:t>
            </a:r>
            <a:r>
              <a:rPr lang="en-GB" sz="1200" dirty="0" smtClean="0">
                <a:solidFill>
                  <a:schemeClr val="accent6">
                    <a:lumMod val="10000"/>
                  </a:schemeClr>
                </a:solidFill>
              </a:rPr>
              <a:t> </a:t>
            </a:r>
            <a:r>
              <a:rPr lang="en-GB" sz="1200" dirty="0" err="1" smtClean="0">
                <a:solidFill>
                  <a:schemeClr val="accent6">
                    <a:lumMod val="10000"/>
                  </a:schemeClr>
                </a:solidFill>
              </a:rPr>
              <a:t>các</a:t>
            </a:r>
            <a:r>
              <a:rPr lang="en-GB" sz="1200" dirty="0" smtClean="0">
                <a:solidFill>
                  <a:schemeClr val="accent6">
                    <a:lumMod val="10000"/>
                  </a:schemeClr>
                </a:solidFill>
              </a:rPr>
              <a:t> hook </a:t>
            </a:r>
            <a:r>
              <a:rPr lang="en-GB" sz="1200" dirty="0" err="1" smtClean="0">
                <a:solidFill>
                  <a:schemeClr val="accent6">
                    <a:lumMod val="10000"/>
                  </a:schemeClr>
                </a:solidFill>
              </a:rPr>
              <a:t>trong</a:t>
            </a:r>
            <a:r>
              <a:rPr lang="en-GB" sz="1200" dirty="0" smtClean="0">
                <a:solidFill>
                  <a:schemeClr val="accent6">
                    <a:lumMod val="10000"/>
                  </a:schemeClr>
                </a:solidFill>
              </a:rPr>
              <a:t> </a:t>
            </a:r>
            <a:r>
              <a:rPr lang="en-GB" sz="1200" dirty="0" err="1" smtClean="0">
                <a:solidFill>
                  <a:schemeClr val="accent6">
                    <a:lumMod val="10000"/>
                  </a:schemeClr>
                </a:solidFill>
              </a:rPr>
              <a:t>ReactJS</a:t>
            </a:r>
            <a:r>
              <a:rPr lang="en-GB" sz="1200" dirty="0" smtClean="0">
                <a:solidFill>
                  <a:schemeClr val="accent6">
                    <a:lumMod val="10000"/>
                  </a:schemeClr>
                </a:solidFill>
              </a:rPr>
              <a:t> </a:t>
            </a:r>
            <a:r>
              <a:rPr lang="en-GB" sz="1200" dirty="0" err="1" smtClean="0">
                <a:solidFill>
                  <a:schemeClr val="accent6">
                    <a:lumMod val="10000"/>
                  </a:schemeClr>
                </a:solidFill>
              </a:rPr>
              <a:t>như</a:t>
            </a:r>
            <a:r>
              <a:rPr lang="en-GB" sz="1200" dirty="0" smtClean="0">
                <a:solidFill>
                  <a:schemeClr val="accent6">
                    <a:lumMod val="10000"/>
                  </a:schemeClr>
                </a:solidFill>
              </a:rPr>
              <a:t>: </a:t>
            </a:r>
            <a:r>
              <a:rPr lang="en-GB" sz="1200" dirty="0" err="1" smtClean="0">
                <a:solidFill>
                  <a:schemeClr val="accent6">
                    <a:lumMod val="10000"/>
                  </a:schemeClr>
                </a:solidFill>
              </a:rPr>
              <a:t>useState</a:t>
            </a:r>
            <a:r>
              <a:rPr lang="en-GB" sz="1200" dirty="0" smtClean="0">
                <a:solidFill>
                  <a:schemeClr val="accent6">
                    <a:lumMod val="10000"/>
                  </a:schemeClr>
                </a:solidFill>
              </a:rPr>
              <a:t>, </a:t>
            </a:r>
            <a:r>
              <a:rPr lang="en-GB" sz="1200" dirty="0" err="1" smtClean="0">
                <a:solidFill>
                  <a:schemeClr val="accent6">
                    <a:lumMod val="10000"/>
                  </a:schemeClr>
                </a:solidFill>
              </a:rPr>
              <a:t>useRef</a:t>
            </a:r>
            <a:r>
              <a:rPr lang="en-GB" sz="1200" dirty="0" smtClean="0">
                <a:solidFill>
                  <a:schemeClr val="accent6">
                    <a:lumMod val="10000"/>
                  </a:schemeClr>
                </a:solidFill>
              </a:rPr>
              <a:t>, </a:t>
            </a:r>
            <a:r>
              <a:rPr lang="en-GB" sz="1200" dirty="0" err="1" smtClean="0">
                <a:solidFill>
                  <a:schemeClr val="accent6">
                    <a:lumMod val="10000"/>
                  </a:schemeClr>
                </a:solidFill>
              </a:rPr>
              <a:t>useEffect</a:t>
            </a:r>
            <a:r>
              <a:rPr lang="en-GB" sz="1200" dirty="0" smtClean="0">
                <a:solidFill>
                  <a:schemeClr val="accent6">
                    <a:lumMod val="10000"/>
                  </a:schemeClr>
                </a:solidFill>
              </a:rPr>
              <a:t>, …</a:t>
            </a:r>
            <a:endParaRPr lang="en-GB" sz="1200" dirty="0">
              <a:solidFill>
                <a:schemeClr val="accent6">
                  <a:lumMod val="10000"/>
                </a:schemeClr>
              </a:solidFill>
            </a:endParaRPr>
          </a:p>
        </p:txBody>
      </p:sp>
      <p:sp>
        <p:nvSpPr>
          <p:cNvPr id="372" name="Google Shape;372;p40"/>
          <p:cNvSpPr txBox="1">
            <a:spLocks noGrp="1"/>
          </p:cNvSpPr>
          <p:nvPr>
            <p:ph type="title" idx="2"/>
          </p:nvPr>
        </p:nvSpPr>
        <p:spPr>
          <a:xfrm>
            <a:off x="3566101" y="1813453"/>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API</a:t>
            </a:r>
            <a:endParaRPr lang="en-GB" dirty="0"/>
          </a:p>
        </p:txBody>
      </p:sp>
      <p:sp>
        <p:nvSpPr>
          <p:cNvPr id="373" name="Google Shape;373;p40"/>
          <p:cNvSpPr txBox="1">
            <a:spLocks noGrp="1"/>
          </p:cNvSpPr>
          <p:nvPr>
            <p:ph type="subTitle" idx="3"/>
          </p:nvPr>
        </p:nvSpPr>
        <p:spPr>
          <a:xfrm>
            <a:off x="3566099" y="2100951"/>
            <a:ext cx="2011800" cy="534900"/>
          </a:xfrm>
          <a:prstGeom prst="rect">
            <a:avLst/>
          </a:prstGeom>
        </p:spPr>
        <p:txBody>
          <a:bodyPr spcFirstLastPara="1" wrap="square" lIns="91425" tIns="91425" rIns="91425" bIns="91425" anchor="t" anchorCtr="0">
            <a:noAutofit/>
          </a:bodyPr>
          <a:lstStyle/>
          <a:p>
            <a:pPr marL="0" indent="0"/>
            <a:r>
              <a:rPr lang="en-GB" sz="1200" dirty="0" err="1" smtClean="0">
                <a:solidFill>
                  <a:schemeClr val="accent6">
                    <a:lumMod val="10000"/>
                  </a:schemeClr>
                </a:solidFill>
              </a:rPr>
              <a:t>Sử</a:t>
            </a:r>
            <a:r>
              <a:rPr lang="en-GB" sz="1200" dirty="0" smtClean="0">
                <a:solidFill>
                  <a:schemeClr val="accent6">
                    <a:lumMod val="10000"/>
                  </a:schemeClr>
                </a:solidFill>
              </a:rPr>
              <a:t> </a:t>
            </a:r>
            <a:r>
              <a:rPr lang="en-GB" sz="1200" dirty="0" err="1" smtClean="0">
                <a:solidFill>
                  <a:schemeClr val="accent6">
                    <a:lumMod val="10000"/>
                  </a:schemeClr>
                </a:solidFill>
              </a:rPr>
              <a:t>dụng</a:t>
            </a:r>
            <a:r>
              <a:rPr lang="en-GB" sz="1200" dirty="0" smtClean="0">
                <a:solidFill>
                  <a:schemeClr val="accent6">
                    <a:lumMod val="10000"/>
                  </a:schemeClr>
                </a:solidFill>
              </a:rPr>
              <a:t> </a:t>
            </a:r>
            <a:r>
              <a:rPr lang="en-GB" sz="1200" dirty="0" err="1" smtClean="0">
                <a:solidFill>
                  <a:schemeClr val="accent6">
                    <a:lumMod val="10000"/>
                  </a:schemeClr>
                </a:solidFill>
              </a:rPr>
              <a:t>thư</a:t>
            </a:r>
            <a:r>
              <a:rPr lang="en-GB" sz="1200" dirty="0" smtClean="0">
                <a:solidFill>
                  <a:schemeClr val="accent6">
                    <a:lumMod val="10000"/>
                  </a:schemeClr>
                </a:solidFill>
              </a:rPr>
              <a:t> </a:t>
            </a:r>
            <a:r>
              <a:rPr lang="en-GB" sz="1200" dirty="0" err="1" smtClean="0">
                <a:solidFill>
                  <a:schemeClr val="accent6">
                    <a:lumMod val="10000"/>
                  </a:schemeClr>
                </a:solidFill>
              </a:rPr>
              <a:t>viện</a:t>
            </a:r>
            <a:r>
              <a:rPr lang="en-GB" sz="1200" dirty="0" smtClean="0">
                <a:solidFill>
                  <a:schemeClr val="accent6">
                    <a:lumMod val="10000"/>
                  </a:schemeClr>
                </a:solidFill>
              </a:rPr>
              <a:t> </a:t>
            </a:r>
            <a:r>
              <a:rPr lang="en-US" sz="1200" dirty="0" err="1" smtClean="0">
                <a:solidFill>
                  <a:schemeClr val="accent6">
                    <a:lumMod val="10000"/>
                  </a:schemeClr>
                </a:solidFill>
              </a:rPr>
              <a:t>axios</a:t>
            </a:r>
            <a:endParaRPr lang="en-US" sz="1200" dirty="0">
              <a:solidFill>
                <a:schemeClr val="accent6">
                  <a:lumMod val="10000"/>
                </a:schemeClr>
              </a:solidFill>
            </a:endParaRPr>
          </a:p>
        </p:txBody>
      </p:sp>
      <p:sp>
        <p:nvSpPr>
          <p:cNvPr id="374" name="Google Shape;374;p40"/>
          <p:cNvSpPr txBox="1">
            <a:spLocks noGrp="1"/>
          </p:cNvSpPr>
          <p:nvPr>
            <p:ph type="title" idx="4"/>
          </p:nvPr>
        </p:nvSpPr>
        <p:spPr>
          <a:xfrm>
            <a:off x="911760" y="3152978"/>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Component</a:t>
            </a:r>
            <a:endParaRPr lang="en-GB" dirty="0"/>
          </a:p>
        </p:txBody>
      </p:sp>
      <p:sp>
        <p:nvSpPr>
          <p:cNvPr id="375" name="Google Shape;375;p40"/>
          <p:cNvSpPr txBox="1">
            <a:spLocks noGrp="1"/>
          </p:cNvSpPr>
          <p:nvPr>
            <p:ph type="subTitle" idx="5"/>
          </p:nvPr>
        </p:nvSpPr>
        <p:spPr>
          <a:xfrm>
            <a:off x="911752" y="3440476"/>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smtClean="0">
                <a:solidFill>
                  <a:schemeClr val="accent6">
                    <a:lumMod val="10000"/>
                  </a:schemeClr>
                </a:solidFill>
              </a:rPr>
              <a:t>Chia </a:t>
            </a:r>
            <a:r>
              <a:rPr lang="en-GB" sz="1200" dirty="0" err="1" smtClean="0">
                <a:solidFill>
                  <a:schemeClr val="accent6">
                    <a:lumMod val="10000"/>
                  </a:schemeClr>
                </a:solidFill>
              </a:rPr>
              <a:t>nhỏ</a:t>
            </a:r>
            <a:r>
              <a:rPr lang="en-GB" sz="1200" dirty="0" smtClean="0">
                <a:solidFill>
                  <a:schemeClr val="accent6">
                    <a:lumMod val="10000"/>
                  </a:schemeClr>
                </a:solidFill>
              </a:rPr>
              <a:t> </a:t>
            </a:r>
            <a:r>
              <a:rPr lang="en-GB" sz="1200" dirty="0" err="1" smtClean="0">
                <a:solidFill>
                  <a:schemeClr val="accent6">
                    <a:lumMod val="10000"/>
                  </a:schemeClr>
                </a:solidFill>
              </a:rPr>
              <a:t>các</a:t>
            </a:r>
            <a:r>
              <a:rPr lang="en-GB" sz="1200" dirty="0" smtClean="0">
                <a:solidFill>
                  <a:schemeClr val="accent6">
                    <a:lumMod val="10000"/>
                  </a:schemeClr>
                </a:solidFill>
              </a:rPr>
              <a:t> </a:t>
            </a:r>
            <a:r>
              <a:rPr lang="en-GB" sz="1200" dirty="0" err="1" smtClean="0">
                <a:solidFill>
                  <a:schemeClr val="accent6">
                    <a:lumMod val="10000"/>
                  </a:schemeClr>
                </a:solidFill>
              </a:rPr>
              <a:t>thành</a:t>
            </a:r>
            <a:r>
              <a:rPr lang="en-GB" sz="1200" dirty="0" smtClean="0">
                <a:solidFill>
                  <a:schemeClr val="accent6">
                    <a:lumMod val="10000"/>
                  </a:schemeClr>
                </a:solidFill>
              </a:rPr>
              <a:t> </a:t>
            </a:r>
            <a:r>
              <a:rPr lang="en-GB" sz="1200" dirty="0" err="1" smtClean="0">
                <a:solidFill>
                  <a:schemeClr val="accent6">
                    <a:lumMod val="10000"/>
                  </a:schemeClr>
                </a:solidFill>
              </a:rPr>
              <a:t>phần</a:t>
            </a:r>
            <a:r>
              <a:rPr lang="en-GB" sz="1200" dirty="0" smtClean="0">
                <a:solidFill>
                  <a:schemeClr val="accent6">
                    <a:lumMod val="10000"/>
                  </a:schemeClr>
                </a:solidFill>
              </a:rPr>
              <a:t> </a:t>
            </a:r>
            <a:r>
              <a:rPr lang="en-GB" sz="1200" dirty="0" err="1" smtClean="0">
                <a:solidFill>
                  <a:schemeClr val="accent6">
                    <a:lumMod val="10000"/>
                  </a:schemeClr>
                </a:solidFill>
              </a:rPr>
              <a:t>để</a:t>
            </a:r>
            <a:r>
              <a:rPr lang="en-GB" sz="1200" dirty="0" smtClean="0">
                <a:solidFill>
                  <a:schemeClr val="accent6">
                    <a:lumMod val="10000"/>
                  </a:schemeClr>
                </a:solidFill>
              </a:rPr>
              <a:t> </a:t>
            </a:r>
            <a:r>
              <a:rPr lang="en-GB" sz="1200" dirty="0" err="1" smtClean="0">
                <a:solidFill>
                  <a:schemeClr val="accent6">
                    <a:lumMod val="10000"/>
                  </a:schemeClr>
                </a:solidFill>
              </a:rPr>
              <a:t>tái</a:t>
            </a:r>
            <a:r>
              <a:rPr lang="en-GB" sz="1200" dirty="0" smtClean="0">
                <a:solidFill>
                  <a:schemeClr val="accent6">
                    <a:lumMod val="10000"/>
                  </a:schemeClr>
                </a:solidFill>
              </a:rPr>
              <a:t> </a:t>
            </a:r>
            <a:r>
              <a:rPr lang="en-GB" sz="1200" dirty="0" err="1" smtClean="0">
                <a:solidFill>
                  <a:schemeClr val="accent6">
                    <a:lumMod val="10000"/>
                  </a:schemeClr>
                </a:solidFill>
              </a:rPr>
              <a:t>sử</a:t>
            </a:r>
            <a:r>
              <a:rPr lang="en-GB" sz="1200" dirty="0" smtClean="0">
                <a:solidFill>
                  <a:schemeClr val="accent6">
                    <a:lumMod val="10000"/>
                  </a:schemeClr>
                </a:solidFill>
              </a:rPr>
              <a:t> </a:t>
            </a:r>
            <a:r>
              <a:rPr lang="en-GB" sz="1200" dirty="0" err="1" smtClean="0">
                <a:solidFill>
                  <a:schemeClr val="accent6">
                    <a:lumMod val="10000"/>
                  </a:schemeClr>
                </a:solidFill>
              </a:rPr>
              <a:t>dụng</a:t>
            </a:r>
            <a:r>
              <a:rPr lang="en-GB" sz="1200" dirty="0">
                <a:solidFill>
                  <a:schemeClr val="accent6">
                    <a:lumMod val="10000"/>
                  </a:schemeClr>
                </a:solidFill>
              </a:rPr>
              <a:t>.</a:t>
            </a:r>
            <a:endParaRPr lang="en-GB" sz="1200" dirty="0" smtClean="0">
              <a:solidFill>
                <a:schemeClr val="accent6">
                  <a:lumMod val="10000"/>
                </a:schemeClr>
              </a:solidFill>
            </a:endParaRPr>
          </a:p>
          <a:p>
            <a:pPr marL="0" lvl="0" indent="0" algn="ctr" rtl="0">
              <a:spcBef>
                <a:spcPts val="0"/>
              </a:spcBef>
              <a:spcAft>
                <a:spcPts val="0"/>
              </a:spcAft>
              <a:buNone/>
            </a:pPr>
            <a:endParaRPr lang="en-GB" sz="1200" dirty="0">
              <a:solidFill>
                <a:schemeClr val="accent6">
                  <a:lumMod val="10000"/>
                </a:schemeClr>
              </a:solidFill>
            </a:endParaRPr>
          </a:p>
        </p:txBody>
      </p:sp>
      <p:sp>
        <p:nvSpPr>
          <p:cNvPr id="376" name="Google Shape;376;p40"/>
          <p:cNvSpPr txBox="1">
            <a:spLocks noGrp="1"/>
          </p:cNvSpPr>
          <p:nvPr>
            <p:ph type="title" idx="6"/>
          </p:nvPr>
        </p:nvSpPr>
        <p:spPr>
          <a:xfrm>
            <a:off x="3566101" y="3152978"/>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smtClean="0"/>
              <a:t>Môi</a:t>
            </a:r>
            <a:r>
              <a:rPr lang="en-GB" dirty="0" smtClean="0"/>
              <a:t> </a:t>
            </a:r>
            <a:r>
              <a:rPr lang="en-GB" dirty="0" err="1" smtClean="0"/>
              <a:t>trường</a:t>
            </a:r>
            <a:endParaRPr lang="en-GB" dirty="0"/>
          </a:p>
        </p:txBody>
      </p:sp>
      <p:sp>
        <p:nvSpPr>
          <p:cNvPr id="377" name="Google Shape;377;p40"/>
          <p:cNvSpPr txBox="1">
            <a:spLocks noGrp="1"/>
          </p:cNvSpPr>
          <p:nvPr>
            <p:ph type="subTitle" idx="7"/>
          </p:nvPr>
        </p:nvSpPr>
        <p:spPr>
          <a:xfrm>
            <a:off x="3566101" y="3440476"/>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err="1" smtClean="0">
                <a:solidFill>
                  <a:schemeClr val="accent6">
                    <a:lumMod val="10000"/>
                  </a:schemeClr>
                </a:solidFill>
              </a:rPr>
              <a:t>Cấu</a:t>
            </a:r>
            <a:r>
              <a:rPr lang="en-GB" sz="1200" dirty="0" smtClean="0">
                <a:solidFill>
                  <a:schemeClr val="accent6">
                    <a:lumMod val="10000"/>
                  </a:schemeClr>
                </a:solidFill>
              </a:rPr>
              <a:t> </a:t>
            </a:r>
            <a:r>
              <a:rPr lang="en-GB" sz="1200" dirty="0" err="1" smtClean="0">
                <a:solidFill>
                  <a:schemeClr val="accent6">
                    <a:lumMod val="10000"/>
                  </a:schemeClr>
                </a:solidFill>
              </a:rPr>
              <a:t>hình</a:t>
            </a:r>
            <a:r>
              <a:rPr lang="en-GB" sz="1200" dirty="0" smtClean="0">
                <a:solidFill>
                  <a:schemeClr val="accent6">
                    <a:lumMod val="10000"/>
                  </a:schemeClr>
                </a:solidFill>
              </a:rPr>
              <a:t> </a:t>
            </a:r>
            <a:r>
              <a:rPr lang="en-GB" sz="1200" dirty="0" err="1" smtClean="0">
                <a:solidFill>
                  <a:schemeClr val="accent6">
                    <a:lumMod val="10000"/>
                  </a:schemeClr>
                </a:solidFill>
              </a:rPr>
              <a:t>các</a:t>
            </a:r>
            <a:r>
              <a:rPr lang="en-GB" sz="1200" dirty="0" smtClean="0">
                <a:solidFill>
                  <a:schemeClr val="accent6">
                    <a:lumMod val="10000"/>
                  </a:schemeClr>
                </a:solidFill>
              </a:rPr>
              <a:t> </a:t>
            </a:r>
            <a:r>
              <a:rPr lang="en-GB" sz="1200" dirty="0" err="1" smtClean="0">
                <a:solidFill>
                  <a:schemeClr val="accent6">
                    <a:lumMod val="10000"/>
                  </a:schemeClr>
                </a:solidFill>
              </a:rPr>
              <a:t>thành</a:t>
            </a:r>
            <a:r>
              <a:rPr lang="en-GB" sz="1200" dirty="0" smtClean="0">
                <a:solidFill>
                  <a:schemeClr val="accent6">
                    <a:lumMod val="10000"/>
                  </a:schemeClr>
                </a:solidFill>
              </a:rPr>
              <a:t> </a:t>
            </a:r>
            <a:r>
              <a:rPr lang="en-GB" sz="1200" dirty="0" err="1" smtClean="0">
                <a:solidFill>
                  <a:schemeClr val="accent6">
                    <a:lumMod val="10000"/>
                  </a:schemeClr>
                </a:solidFill>
              </a:rPr>
              <a:t>phần</a:t>
            </a:r>
            <a:r>
              <a:rPr lang="en-GB" sz="1200" dirty="0" smtClean="0">
                <a:solidFill>
                  <a:schemeClr val="accent6">
                    <a:lumMod val="10000"/>
                  </a:schemeClr>
                </a:solidFill>
              </a:rPr>
              <a:t> </a:t>
            </a:r>
            <a:r>
              <a:rPr lang="en-GB" sz="1200" dirty="0" err="1" smtClean="0">
                <a:solidFill>
                  <a:schemeClr val="accent6">
                    <a:lumMod val="10000"/>
                  </a:schemeClr>
                </a:solidFill>
              </a:rPr>
              <a:t>cho</a:t>
            </a:r>
            <a:r>
              <a:rPr lang="en-GB" sz="1200" dirty="0" smtClean="0">
                <a:solidFill>
                  <a:schemeClr val="accent6">
                    <a:lumMod val="10000"/>
                  </a:schemeClr>
                </a:solidFill>
              </a:rPr>
              <a:t> </a:t>
            </a:r>
            <a:r>
              <a:rPr lang="en-GB" sz="1200" dirty="0" err="1" smtClean="0">
                <a:solidFill>
                  <a:schemeClr val="accent6">
                    <a:lumMod val="10000"/>
                  </a:schemeClr>
                </a:solidFill>
              </a:rPr>
              <a:t>môi</a:t>
            </a:r>
            <a:r>
              <a:rPr lang="en-GB" sz="1200" dirty="0" smtClean="0">
                <a:solidFill>
                  <a:schemeClr val="accent6">
                    <a:lumMod val="10000"/>
                  </a:schemeClr>
                </a:solidFill>
              </a:rPr>
              <a:t> </a:t>
            </a:r>
            <a:r>
              <a:rPr lang="en-GB" sz="1200" dirty="0" err="1" smtClean="0">
                <a:solidFill>
                  <a:schemeClr val="accent6">
                    <a:lumMod val="10000"/>
                  </a:schemeClr>
                </a:solidFill>
              </a:rPr>
              <a:t>trường</a:t>
            </a:r>
            <a:r>
              <a:rPr lang="en-GB" sz="1200" dirty="0" smtClean="0">
                <a:solidFill>
                  <a:schemeClr val="accent6">
                    <a:lumMod val="10000"/>
                  </a:schemeClr>
                </a:solidFill>
              </a:rPr>
              <a:t> dev </a:t>
            </a:r>
            <a:r>
              <a:rPr lang="en-GB" sz="1200" dirty="0" err="1" smtClean="0">
                <a:solidFill>
                  <a:schemeClr val="accent6">
                    <a:lumMod val="10000"/>
                  </a:schemeClr>
                </a:solidFill>
              </a:rPr>
              <a:t>và</a:t>
            </a:r>
            <a:r>
              <a:rPr lang="en-GB" sz="1200" dirty="0" smtClean="0">
                <a:solidFill>
                  <a:schemeClr val="accent6">
                    <a:lumMod val="10000"/>
                  </a:schemeClr>
                </a:solidFill>
              </a:rPr>
              <a:t> </a:t>
            </a:r>
            <a:r>
              <a:rPr lang="en-GB" sz="1200" dirty="0" err="1" smtClean="0">
                <a:solidFill>
                  <a:schemeClr val="accent6">
                    <a:lumMod val="10000"/>
                  </a:schemeClr>
                </a:solidFill>
              </a:rPr>
              <a:t>prodution</a:t>
            </a:r>
            <a:endParaRPr lang="en-GB" sz="1200" dirty="0">
              <a:solidFill>
                <a:schemeClr val="accent6">
                  <a:lumMod val="10000"/>
                </a:schemeClr>
              </a:solidFill>
            </a:endParaRPr>
          </a:p>
        </p:txBody>
      </p:sp>
      <p:sp>
        <p:nvSpPr>
          <p:cNvPr id="378" name="Google Shape;378;p40"/>
          <p:cNvSpPr txBox="1">
            <a:spLocks noGrp="1"/>
          </p:cNvSpPr>
          <p:nvPr>
            <p:ph type="title" idx="8"/>
          </p:nvPr>
        </p:nvSpPr>
        <p:spPr>
          <a:xfrm>
            <a:off x="6220444" y="1813453"/>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Routes</a:t>
            </a:r>
            <a:endParaRPr lang="en-GB" dirty="0"/>
          </a:p>
        </p:txBody>
      </p:sp>
      <p:sp>
        <p:nvSpPr>
          <p:cNvPr id="379" name="Google Shape;379;p40"/>
          <p:cNvSpPr txBox="1">
            <a:spLocks noGrp="1"/>
          </p:cNvSpPr>
          <p:nvPr>
            <p:ph type="subTitle" idx="9"/>
          </p:nvPr>
        </p:nvSpPr>
        <p:spPr>
          <a:xfrm>
            <a:off x="6220448" y="2100951"/>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err="1" smtClean="0">
                <a:solidFill>
                  <a:schemeClr val="accent6">
                    <a:lumMod val="10000"/>
                  </a:schemeClr>
                </a:solidFill>
              </a:rPr>
              <a:t>Cấu</a:t>
            </a:r>
            <a:r>
              <a:rPr lang="en-GB" sz="1200" dirty="0" smtClean="0">
                <a:solidFill>
                  <a:schemeClr val="accent6">
                    <a:lumMod val="10000"/>
                  </a:schemeClr>
                </a:solidFill>
              </a:rPr>
              <a:t> </a:t>
            </a:r>
            <a:r>
              <a:rPr lang="en-GB" sz="1200" dirty="0" err="1" smtClean="0">
                <a:solidFill>
                  <a:schemeClr val="accent6">
                    <a:lumMod val="10000"/>
                  </a:schemeClr>
                </a:solidFill>
              </a:rPr>
              <a:t>hình</a:t>
            </a:r>
            <a:r>
              <a:rPr lang="en-GB" sz="1200" dirty="0" smtClean="0">
                <a:solidFill>
                  <a:schemeClr val="accent6">
                    <a:lumMod val="10000"/>
                  </a:schemeClr>
                </a:solidFill>
              </a:rPr>
              <a:t> </a:t>
            </a:r>
            <a:r>
              <a:rPr lang="en-GB" sz="1200" dirty="0" err="1" smtClean="0">
                <a:solidFill>
                  <a:schemeClr val="accent6">
                    <a:lumMod val="10000"/>
                  </a:schemeClr>
                </a:solidFill>
              </a:rPr>
              <a:t>định</a:t>
            </a:r>
            <a:r>
              <a:rPr lang="en-GB" sz="1200" dirty="0" smtClean="0">
                <a:solidFill>
                  <a:schemeClr val="accent6">
                    <a:lumMod val="10000"/>
                  </a:schemeClr>
                </a:solidFill>
              </a:rPr>
              <a:t> </a:t>
            </a:r>
            <a:r>
              <a:rPr lang="en-GB" sz="1200" dirty="0" err="1" smtClean="0">
                <a:solidFill>
                  <a:schemeClr val="accent6">
                    <a:lumMod val="10000"/>
                  </a:schemeClr>
                </a:solidFill>
              </a:rPr>
              <a:t>tuyến</a:t>
            </a:r>
            <a:r>
              <a:rPr lang="en-GB" sz="1200" dirty="0" smtClean="0">
                <a:solidFill>
                  <a:schemeClr val="accent6">
                    <a:lumMod val="10000"/>
                  </a:schemeClr>
                </a:solidFill>
              </a:rPr>
              <a:t> </a:t>
            </a:r>
            <a:r>
              <a:rPr lang="en-GB" sz="1200" dirty="0" err="1" smtClean="0">
                <a:solidFill>
                  <a:schemeClr val="accent6">
                    <a:lumMod val="10000"/>
                  </a:schemeClr>
                </a:solidFill>
              </a:rPr>
              <a:t>trong</a:t>
            </a:r>
            <a:r>
              <a:rPr lang="en-GB" sz="1200" dirty="0" smtClean="0">
                <a:solidFill>
                  <a:schemeClr val="accent6">
                    <a:lumMod val="10000"/>
                  </a:schemeClr>
                </a:solidFill>
              </a:rPr>
              <a:t> website</a:t>
            </a:r>
            <a:endParaRPr lang="en-GB" sz="1200" dirty="0">
              <a:solidFill>
                <a:schemeClr val="accent6">
                  <a:lumMod val="10000"/>
                </a:schemeClr>
              </a:solidFill>
            </a:endParaRPr>
          </a:p>
        </p:txBody>
      </p:sp>
      <p:sp>
        <p:nvSpPr>
          <p:cNvPr id="380" name="Google Shape;380;p40"/>
          <p:cNvSpPr txBox="1">
            <a:spLocks noGrp="1"/>
          </p:cNvSpPr>
          <p:nvPr>
            <p:ph type="title" idx="13"/>
          </p:nvPr>
        </p:nvSpPr>
        <p:spPr>
          <a:xfrm>
            <a:off x="6220444" y="3152978"/>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JSX, Props</a:t>
            </a:r>
            <a:endParaRPr lang="en-GB" dirty="0"/>
          </a:p>
        </p:txBody>
      </p:sp>
      <p:sp>
        <p:nvSpPr>
          <p:cNvPr id="381" name="Google Shape;381;p40"/>
          <p:cNvSpPr txBox="1">
            <a:spLocks noGrp="1"/>
          </p:cNvSpPr>
          <p:nvPr>
            <p:ph type="subTitle" idx="14"/>
          </p:nvPr>
        </p:nvSpPr>
        <p:spPr>
          <a:xfrm>
            <a:off x="6220448" y="3440476"/>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err="1" smtClean="0">
                <a:solidFill>
                  <a:schemeClr val="accent6">
                    <a:lumMod val="10000"/>
                  </a:schemeClr>
                </a:solidFill>
              </a:rPr>
              <a:t>Xây</a:t>
            </a:r>
            <a:r>
              <a:rPr lang="en-GB" sz="1200" dirty="0" smtClean="0">
                <a:solidFill>
                  <a:schemeClr val="accent6">
                    <a:lumMod val="10000"/>
                  </a:schemeClr>
                </a:solidFill>
              </a:rPr>
              <a:t> </a:t>
            </a:r>
            <a:r>
              <a:rPr lang="en-GB" sz="1200" dirty="0" err="1" smtClean="0">
                <a:solidFill>
                  <a:schemeClr val="accent6">
                    <a:lumMod val="10000"/>
                  </a:schemeClr>
                </a:solidFill>
              </a:rPr>
              <a:t>dựng</a:t>
            </a:r>
            <a:r>
              <a:rPr lang="en-GB" sz="1200" dirty="0" smtClean="0">
                <a:solidFill>
                  <a:schemeClr val="accent6">
                    <a:lumMod val="10000"/>
                  </a:schemeClr>
                </a:solidFill>
              </a:rPr>
              <a:t> </a:t>
            </a:r>
            <a:r>
              <a:rPr lang="en-GB" sz="1200" dirty="0" err="1" smtClean="0">
                <a:solidFill>
                  <a:schemeClr val="accent6">
                    <a:lumMod val="10000"/>
                  </a:schemeClr>
                </a:solidFill>
              </a:rPr>
              <a:t>các</a:t>
            </a:r>
            <a:r>
              <a:rPr lang="en-GB" sz="1200" dirty="0" smtClean="0">
                <a:solidFill>
                  <a:schemeClr val="accent6">
                    <a:lumMod val="10000"/>
                  </a:schemeClr>
                </a:solidFill>
              </a:rPr>
              <a:t> function </a:t>
            </a:r>
            <a:r>
              <a:rPr lang="en-GB" sz="1200" dirty="0" err="1" smtClean="0">
                <a:solidFill>
                  <a:schemeClr val="accent6">
                    <a:lumMod val="10000"/>
                  </a:schemeClr>
                </a:solidFill>
              </a:rPr>
              <a:t>từ</a:t>
            </a:r>
            <a:r>
              <a:rPr lang="en-GB" sz="1200" dirty="0" smtClean="0">
                <a:solidFill>
                  <a:schemeClr val="accent6">
                    <a:lumMod val="10000"/>
                  </a:schemeClr>
                </a:solidFill>
              </a:rPr>
              <a:t> JSX </a:t>
            </a:r>
            <a:r>
              <a:rPr lang="en-GB" sz="1200" dirty="0" err="1" smtClean="0">
                <a:solidFill>
                  <a:schemeClr val="accent6">
                    <a:lumMod val="10000"/>
                  </a:schemeClr>
                </a:solidFill>
              </a:rPr>
              <a:t>và</a:t>
            </a:r>
            <a:r>
              <a:rPr lang="en-GB" sz="1200" dirty="0" smtClean="0">
                <a:solidFill>
                  <a:schemeClr val="accent6">
                    <a:lumMod val="10000"/>
                  </a:schemeClr>
                </a:solidFill>
              </a:rPr>
              <a:t> Props</a:t>
            </a:r>
            <a:endParaRPr lang="en-GB" sz="1200" dirty="0">
              <a:solidFill>
                <a:schemeClr val="accent6">
                  <a:lumMod val="10000"/>
                </a:schemeClr>
              </a:solidFill>
            </a:endParaRPr>
          </a:p>
        </p:txBody>
      </p:sp>
      <p:sp>
        <p:nvSpPr>
          <p:cNvPr id="382" name="Google Shape;382;p40"/>
          <p:cNvSpPr txBox="1">
            <a:spLocks noGrp="1"/>
          </p:cNvSpPr>
          <p:nvPr>
            <p:ph type="title" idx="15"/>
          </p:nvPr>
        </p:nvSpPr>
        <p:spPr>
          <a:xfrm>
            <a:off x="897000" y="514350"/>
            <a:ext cx="73500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smtClean="0"/>
              <a:t>Thành</a:t>
            </a:r>
            <a:r>
              <a:rPr lang="en-GB" dirty="0" smtClean="0"/>
              <a:t> </a:t>
            </a:r>
            <a:r>
              <a:rPr lang="en-GB" dirty="0" err="1" smtClean="0"/>
              <a:t>quả</a:t>
            </a:r>
            <a:r>
              <a:rPr lang="en-GB" dirty="0" smtClean="0"/>
              <a:t> </a:t>
            </a:r>
            <a:r>
              <a:rPr lang="en-GB" dirty="0" err="1" smtClean="0"/>
              <a:t>đạt</a:t>
            </a:r>
            <a:r>
              <a:rPr lang="en-GB" dirty="0" smtClean="0"/>
              <a:t> </a:t>
            </a:r>
            <a:r>
              <a:rPr lang="en-GB" dirty="0" err="1" smtClean="0"/>
              <a:t>được</a:t>
            </a:r>
            <a:r>
              <a:rPr lang="en-GB" dirty="0" smtClean="0"/>
              <a:t> </a:t>
            </a:r>
            <a:r>
              <a:rPr lang="en-GB" dirty="0" err="1" smtClean="0"/>
              <a:t>từ</a:t>
            </a:r>
            <a:r>
              <a:rPr lang="en-GB" dirty="0" smtClean="0"/>
              <a:t> project </a:t>
            </a:r>
            <a:r>
              <a:rPr lang="en-GB" dirty="0" err="1" smtClean="0"/>
              <a:t>Tiktok</a:t>
            </a:r>
            <a:endParaRPr lang="en-GB"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82" name="Google Shape;382;p40"/>
          <p:cNvSpPr txBox="1">
            <a:spLocks noGrp="1"/>
          </p:cNvSpPr>
          <p:nvPr>
            <p:ph type="title" idx="15"/>
          </p:nvPr>
        </p:nvSpPr>
        <p:spPr>
          <a:xfrm>
            <a:off x="361950" y="514351"/>
            <a:ext cx="2381250" cy="638176"/>
          </a:xfrm>
          <a:prstGeom prst="rect">
            <a:avLst/>
          </a:prstGeom>
        </p:spPr>
        <p:txBody>
          <a:bodyPr spcFirstLastPara="1" wrap="square" lIns="91425" tIns="91425" rIns="91425" bIns="91425" anchor="ctr" anchorCtr="0">
            <a:noAutofit/>
          </a:bodyPr>
          <a:lstStyle/>
          <a:p>
            <a:pPr lvl="0" algn="l"/>
            <a:r>
              <a:rPr lang="en-GB" sz="2400" dirty="0" err="1"/>
              <a:t>Cấu</a:t>
            </a:r>
            <a:r>
              <a:rPr lang="en-GB" sz="2400" dirty="0"/>
              <a:t> </a:t>
            </a:r>
            <a:r>
              <a:rPr lang="en-GB" sz="2400" dirty="0" err="1"/>
              <a:t>trúc</a:t>
            </a:r>
            <a:r>
              <a:rPr lang="en-GB" sz="2400" dirty="0"/>
              <a:t> </a:t>
            </a:r>
            <a:r>
              <a:rPr lang="en-GB" sz="2400" dirty="0" err="1"/>
              <a:t>dự</a:t>
            </a:r>
            <a:r>
              <a:rPr lang="en-GB" sz="2400" dirty="0"/>
              <a:t> </a:t>
            </a:r>
            <a:r>
              <a:rPr lang="en-GB" sz="2400" dirty="0" err="1"/>
              <a:t>án</a:t>
            </a:r>
            <a:endParaRPr lang="en-GB" sz="2400"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pic>
        <p:nvPicPr>
          <p:cNvPr id="31" name="Picture 30"/>
          <p:cNvPicPr>
            <a:picLocks noChangeAspect="1"/>
          </p:cNvPicPr>
          <p:nvPr/>
        </p:nvPicPr>
        <p:blipFill>
          <a:blip r:embed="rId1"/>
          <a:stretch>
            <a:fillRect/>
          </a:stretch>
        </p:blipFill>
        <p:spPr>
          <a:xfrm>
            <a:off x="361950" y="1008441"/>
            <a:ext cx="2381250" cy="3419475"/>
          </a:xfrm>
          <a:prstGeom prst="rect">
            <a:avLst/>
          </a:prstGeom>
        </p:spPr>
      </p:pic>
      <p:sp>
        <p:nvSpPr>
          <p:cNvPr id="14" name="Rectangle 13"/>
          <p:cNvSpPr/>
          <p:nvPr/>
        </p:nvSpPr>
        <p:spPr>
          <a:xfrm>
            <a:off x="3405809" y="2718178"/>
            <a:ext cx="5419725" cy="523220"/>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Forder </a:t>
            </a:r>
            <a:r>
              <a:rPr lang="vi-VN" sz="1600" b="1" dirty="0" smtClean="0">
                <a:latin typeface="Roboto" panose="02000000000000000000" charset="0"/>
                <a:ea typeface="Roboto" panose="02000000000000000000" charset="0"/>
              </a:rPr>
              <a:t>src</a:t>
            </a:r>
            <a:r>
              <a:rPr lang="vi-VN" sz="1200" dirty="0">
                <a:latin typeface="Roboto" panose="02000000000000000000" charset="0"/>
                <a:ea typeface="Roboto" panose="02000000000000000000" charset="0"/>
              </a:rPr>
              <a:t>: Thư mục này chứa mã nguồn chính của ứng dụng của bạn, bao gồm các thành phần React, các tệp stylesheet và các hàm tiện ích.</a:t>
            </a:r>
            <a:endParaRPr lang="vi-VN" sz="1200" dirty="0">
              <a:latin typeface="Roboto" panose="02000000000000000000" charset="0"/>
              <a:ea typeface="Roboto" panose="02000000000000000000" charset="0"/>
            </a:endParaRPr>
          </a:p>
        </p:txBody>
      </p:sp>
      <p:sp>
        <p:nvSpPr>
          <p:cNvPr id="15" name="Rectangle 14"/>
          <p:cNvSpPr/>
          <p:nvPr/>
        </p:nvSpPr>
        <p:spPr>
          <a:xfrm>
            <a:off x="3405809" y="1222978"/>
            <a:ext cx="5419725" cy="523220"/>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Folder </a:t>
            </a:r>
            <a:r>
              <a:rPr lang="vi-VN" sz="1600" b="1" dirty="0" smtClean="0">
                <a:latin typeface="Roboto" panose="02000000000000000000" charset="0"/>
                <a:ea typeface="Roboto" panose="02000000000000000000" charset="0"/>
              </a:rPr>
              <a:t>public</a:t>
            </a:r>
            <a:r>
              <a:rPr lang="vi-VN" sz="1200" dirty="0">
                <a:latin typeface="Roboto" panose="02000000000000000000" charset="0"/>
                <a:ea typeface="Roboto" panose="02000000000000000000" charset="0"/>
              </a:rPr>
              <a:t>: Thư mục này chứa các tệp HTML làm điểm vào cho ứng </a:t>
            </a:r>
            <a:r>
              <a:rPr lang="vi-VN" sz="1200" dirty="0" smtClean="0">
                <a:latin typeface="Roboto" panose="02000000000000000000" charset="0"/>
                <a:ea typeface="Roboto" panose="02000000000000000000" charset="0"/>
              </a:rPr>
              <a:t>dụ</a:t>
            </a:r>
            <a:r>
              <a:rPr lang="en-GB" sz="1200" dirty="0" smtClean="0">
                <a:latin typeface="Roboto" panose="02000000000000000000" charset="0"/>
                <a:ea typeface="Roboto" panose="02000000000000000000" charset="0"/>
              </a:rPr>
              <a:t>ng</a:t>
            </a:r>
            <a:r>
              <a:rPr lang="vi-VN" sz="1200" dirty="0" smtClean="0">
                <a:latin typeface="Roboto" panose="02000000000000000000" charset="0"/>
                <a:ea typeface="Roboto" panose="02000000000000000000" charset="0"/>
              </a:rPr>
              <a:t>.</a:t>
            </a:r>
            <a:endParaRPr lang="vi-VN" sz="1200" dirty="0">
              <a:latin typeface="Roboto" panose="02000000000000000000" charset="0"/>
              <a:ea typeface="Roboto" panose="02000000000000000000" charset="0"/>
            </a:endParaRPr>
          </a:p>
        </p:txBody>
      </p:sp>
      <p:cxnSp>
        <p:nvCxnSpPr>
          <p:cNvPr id="17" name="Elbow Connector 16"/>
          <p:cNvCxnSpPr>
            <a:endCxn id="15" idx="1"/>
          </p:cNvCxnSpPr>
          <p:nvPr/>
        </p:nvCxnSpPr>
        <p:spPr>
          <a:xfrm flipV="1">
            <a:off x="1095375" y="1484588"/>
            <a:ext cx="2310434" cy="49661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a:off x="947446" y="2209800"/>
            <a:ext cx="2458363" cy="769988"/>
          </a:xfrm>
          <a:prstGeom prst="bentConnector3">
            <a:avLst>
              <a:gd name="adj1" fmla="val 8060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t>Phân loại thư mục src</a:t>
            </a:r>
            <a:endParaRPr lang="en-GB" sz="2000" dirty="0"/>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Roboto" panose="02000000000000000000" charset="0"/>
                <a:ea typeface="Roboto" panose="02000000000000000000" charset="0"/>
              </a:rPr>
              <a:t>3. Project</a:t>
            </a:r>
            <a:endParaRPr lang="en-US" sz="2000" dirty="0">
              <a:latin typeface="Roboto" panose="02000000000000000000" charset="0"/>
              <a:ea typeface="Roboto" panose="02000000000000000000" charset="0"/>
            </a:endParaRPr>
          </a:p>
        </p:txBody>
      </p:sp>
      <p:sp>
        <p:nvSpPr>
          <p:cNvPr id="14" name="Rectangle 13"/>
          <p:cNvSpPr/>
          <p:nvPr/>
        </p:nvSpPr>
        <p:spPr>
          <a:xfrm>
            <a:off x="3405809" y="3610064"/>
            <a:ext cx="2633040" cy="892552"/>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Forder </a:t>
            </a:r>
            <a:r>
              <a:rPr lang="vi-VN" sz="1600" b="1" dirty="0">
                <a:latin typeface="Roboto" panose="02000000000000000000" charset="0"/>
                <a:ea typeface="Roboto" panose="02000000000000000000" charset="0"/>
              </a:rPr>
              <a:t>components: </a:t>
            </a:r>
            <a:r>
              <a:rPr lang="vi-VN" sz="1200" dirty="0">
                <a:latin typeface="Roboto" panose="02000000000000000000" charset="0"/>
                <a:ea typeface="Roboto" panose="02000000000000000000" charset="0"/>
              </a:rPr>
              <a:t>Thư mục này chứa các thành phần giao diện người dùng có thể tái sử dụng trong các trang khác nhau.</a:t>
            </a:r>
            <a:endParaRPr lang="vi-VN" sz="1200" dirty="0">
              <a:latin typeface="Roboto" panose="02000000000000000000" charset="0"/>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Roboto" panose="02000000000000000000" charset="0"/>
                <a:ea typeface="Roboto" panose="02000000000000000000" charset="0"/>
              </a:rPr>
              <a:t>Folder </a:t>
            </a:r>
            <a:r>
              <a:rPr lang="vi-VN" sz="1600" b="1" dirty="0">
                <a:latin typeface="Roboto" panose="02000000000000000000" charset="0"/>
                <a:ea typeface="Roboto" panose="02000000000000000000" charset="0"/>
              </a:rPr>
              <a:t>assets: </a:t>
            </a:r>
            <a:r>
              <a:rPr lang="vi-VN" sz="1200" dirty="0">
                <a:latin typeface="Roboto" panose="02000000000000000000" charset="0"/>
                <a:ea typeface="Roboto" panose="02000000000000000000" charset="0"/>
              </a:rPr>
              <a:t>Thư mục này lưu trữ các tài nguyên tĩnh như hình ảnh, font chữ hoặc biểu tượng.</a:t>
            </a:r>
            <a:endParaRPr lang="vi-VN" sz="1200" dirty="0">
              <a:latin typeface="Roboto" panose="02000000000000000000" charset="0"/>
              <a:ea typeface="Roboto" panose="02000000000000000000" charset="0"/>
            </a:endParaRPr>
          </a:p>
        </p:txBody>
      </p:sp>
      <p:cxnSp>
        <p:nvCxnSpPr>
          <p:cNvPr id="17" name="Elbow Connector 16"/>
          <p:cNvCxnSpPr>
            <a:endCxn id="15" idx="1"/>
          </p:cNvCxnSpPr>
          <p:nvPr/>
        </p:nvCxnSpPr>
        <p:spPr>
          <a:xfrm>
            <a:off x="1200150" y="1341496"/>
            <a:ext cx="2205659" cy="235425"/>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rot="16200000" flipH="1">
            <a:off x="1249008" y="1899538"/>
            <a:ext cx="2479419" cy="1834184"/>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6527227" y="3248269"/>
            <a:ext cx="2321940" cy="1495425"/>
          </a:xfrm>
          <a:prstGeom prst="rect">
            <a:avLst/>
          </a:prstGeom>
        </p:spPr>
      </p:pic>
      <p:pic>
        <p:nvPicPr>
          <p:cNvPr id="25" name="Picture 24"/>
          <p:cNvPicPr>
            <a:picLocks noChangeAspect="1"/>
          </p:cNvPicPr>
          <p:nvPr/>
        </p:nvPicPr>
        <p:blipFill>
          <a:blip r:embed="rId3"/>
          <a:stretch>
            <a:fillRect/>
          </a:stretch>
        </p:blipFill>
        <p:spPr>
          <a:xfrm>
            <a:off x="6534592" y="419633"/>
            <a:ext cx="2314575" cy="2314575"/>
          </a:xfrm>
          <a:prstGeom prst="rect">
            <a:avLst/>
          </a:prstGeom>
        </p:spPr>
      </p:pic>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mall Business Web Site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3026</Words>
  <Application>WPS Presentation</Application>
  <PresentationFormat>On-screen Show (16:9)</PresentationFormat>
  <Paragraphs>182</Paragraphs>
  <Slides>15</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Roboto Condensed</vt:lpstr>
      <vt:lpstr>Roboto</vt:lpstr>
      <vt:lpstr>Roboto</vt:lpstr>
      <vt:lpstr>Microsoft YaHei</vt:lpstr>
      <vt:lpstr>Arial Unicode MS</vt:lpstr>
      <vt:lpstr>Small Business Web Site Project Proposal by Slidesgo</vt:lpstr>
      <vt:lpstr>PROJECT REACTJS</vt:lpstr>
      <vt:lpstr>03</vt:lpstr>
      <vt:lpstr>1. OKR </vt:lpstr>
      <vt:lpstr>Công dụng</vt:lpstr>
      <vt:lpstr>4. Luồng dữ liệu một chiều:</vt:lpstr>
      <vt:lpstr>PowerPoint 演示文稿</vt:lpstr>
      <vt:lpstr>Thành quả đạt được từ project Tiktok</vt:lpstr>
      <vt:lpstr>Cấu trúc dự án</vt:lpstr>
      <vt:lpstr>Phân loại thư mục src</vt:lpstr>
      <vt:lpstr>Phân loại thư mục src</vt:lpstr>
      <vt:lpstr>Phân loại thư mục src</vt:lpstr>
      <vt:lpstr>Phân loại thư mục src</vt:lpstr>
      <vt:lpstr>Phân loại thư mục src</vt:lpstr>
      <vt:lpstr>Tổng kết</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OKR PROJECT REACTJS</dc:title>
  <dc:creator/>
  <cp:lastModifiedBy>Asus</cp:lastModifiedBy>
  <cp:revision>24</cp:revision>
  <dcterms:created xsi:type="dcterms:W3CDTF">2023-12-21T13:08:00Z</dcterms:created>
  <dcterms:modified xsi:type="dcterms:W3CDTF">2023-12-21T15:35:50Z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83F8B906579C4E7FA56907553381D656_12</vt:lpwstr>
  </property>
  <property fmtid="{D5CDD505-2E9C-101B-9397-08002B2CF9AE}" pid="3" name="KSOProductBuildVer">
    <vt:lpwstr>1033-12.2.0.13359</vt:lpwstr>
  </property>
</Properties>
</file>