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8" r:id="rId3"/>
    <p:sldId id="309" r:id="rId4"/>
    <p:sldId id="311" r:id="rId5"/>
    <p:sldId id="312" r:id="rId6"/>
    <p:sldId id="310" r:id="rId7"/>
    <p:sldId id="313" r:id="rId8"/>
    <p:sldId id="315" r:id="rId9"/>
    <p:sldId id="316" r:id="rId10"/>
    <p:sldId id="317" r:id="rId11"/>
    <p:sldId id="318" r:id="rId12"/>
    <p:sldId id="319" r:id="rId13"/>
    <p:sldId id="320" r:id="rId14"/>
    <p:sldId id="321" r:id="rId15"/>
    <p:sldId id="322" r:id="rId16"/>
  </p:sldIdLst>
  <p:sldSz cx="9144000" cy="5143500" type="screen16x9"/>
  <p:notesSz cx="6858000" cy="9144000"/>
  <p:embeddedFontLst>
    <p:embeddedFont>
      <p:font typeface="Roboto Condensed" panose="020B0604020202020204" charset="0"/>
      <p:regular r:id="rId18"/>
    </p:embeddedFont>
    <p:embeddedFont>
      <p:font typeface="Roboto" panose="020B0604020202020204"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057dcc8c0a_1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057dcc8c0a_1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057dcc8c0a_1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057dcc8c0a_1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06a9268d8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06a9268d8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06a9268d8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06a9268d8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05385ccf6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05385ccf6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1057dcc8c0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1057dcc8c0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1057dcc8c0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1057dcc8c0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057dcc8c0a_1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057dcc8c0a_1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057dcc8c0a_1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057dcc8c0a_1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057dcc8c0a_1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057dcc8c0a_1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057dcc8c0a_1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057dcc8c0a_1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057dcc8c0a_1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057dcc8c0a_1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0" y="331300"/>
            <a:ext cx="9144000" cy="4480900"/>
            <a:chOff x="0" y="331300"/>
            <a:chExt cx="9144000" cy="4480900"/>
          </a:xfrm>
        </p:grpSpPr>
        <p:cxnSp>
          <p:nvCxnSpPr>
            <p:cNvPr id="10" name="Google Shape;10;p2"/>
            <p:cNvCxnSpPr/>
            <p:nvPr/>
          </p:nvCxnSpPr>
          <p:spPr>
            <a:xfrm>
              <a:off x="0" y="331300"/>
              <a:ext cx="9144000" cy="0"/>
            </a:xfrm>
            <a:prstGeom prst="straightConnector1">
              <a:avLst/>
            </a:prstGeom>
            <a:noFill/>
            <a:ln w="9525" cap="flat" cmpd="sng">
              <a:solidFill>
                <a:schemeClr val="accent1"/>
              </a:solidFill>
              <a:prstDash val="solid"/>
              <a:round/>
              <a:headEnd type="none" w="med" len="med"/>
              <a:tailEnd type="none" w="med" len="med"/>
            </a:ln>
          </p:spPr>
        </p:cxnSp>
        <p:cxnSp>
          <p:nvCxnSpPr>
            <p:cNvPr id="11" name="Google Shape;11;p2"/>
            <p:cNvCxnSpPr/>
            <p:nvPr/>
          </p:nvCxnSpPr>
          <p:spPr>
            <a:xfrm>
              <a:off x="0" y="4812200"/>
              <a:ext cx="9144000" cy="0"/>
            </a:xfrm>
            <a:prstGeom prst="straightConnector1">
              <a:avLst/>
            </a:prstGeom>
            <a:noFill/>
            <a:ln w="9525" cap="flat" cmpd="sng">
              <a:solidFill>
                <a:schemeClr val="accent1"/>
              </a:solidFill>
              <a:prstDash val="solid"/>
              <a:round/>
              <a:headEnd type="none" w="med" len="med"/>
              <a:tailEnd type="none" w="med" len="med"/>
            </a:ln>
          </p:spPr>
        </p:cxnSp>
      </p:grpSp>
      <p:sp>
        <p:nvSpPr>
          <p:cNvPr id="12" name="Google Shape;12;p2"/>
          <p:cNvSpPr txBox="1">
            <a:spLocks noGrp="1"/>
          </p:cNvSpPr>
          <p:nvPr>
            <p:ph type="ctrTitle"/>
          </p:nvPr>
        </p:nvSpPr>
        <p:spPr>
          <a:xfrm>
            <a:off x="714375" y="1193224"/>
            <a:ext cx="4775700" cy="2105400"/>
          </a:xfrm>
          <a:prstGeom prst="rect">
            <a:avLst/>
          </a:prstGeom>
        </p:spPr>
        <p:txBody>
          <a:bodyPr spcFirstLastPara="1" wrap="square" lIns="91425" tIns="91425" rIns="91425" bIns="91425" anchor="b" anchorCtr="0">
            <a:noAutofit/>
          </a:bodyPr>
          <a:lstStyle>
            <a:lvl1pPr lvl="0">
              <a:spcBef>
                <a:spcPts val="0"/>
              </a:spcBef>
              <a:spcAft>
                <a:spcPts val="0"/>
              </a:spcAft>
              <a:buSzPts val="5200"/>
              <a:buFont typeface="Roboto Condensed" panose="02000000000000000000"/>
              <a:buNone/>
              <a:defRPr sz="6300" b="1">
                <a:latin typeface="Roboto Condensed" panose="02000000000000000000"/>
                <a:ea typeface="Roboto Condensed" panose="02000000000000000000"/>
                <a:cs typeface="Roboto Condensed" panose="02000000000000000000"/>
                <a:sym typeface="Roboto Condensed" panose="02000000000000000000"/>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714375" y="3540487"/>
            <a:ext cx="4775700" cy="409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Roboto" panose="02000000000000000000"/>
              <a:buNone/>
              <a:defRPr sz="1600">
                <a:latin typeface="Roboto" panose="02000000000000000000"/>
                <a:ea typeface="Roboto" panose="02000000000000000000"/>
                <a:cs typeface="Roboto" panose="02000000000000000000"/>
                <a:sym typeface="Roboto" panose="02000000000000000000"/>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body" idx="1"/>
          </p:nvPr>
        </p:nvSpPr>
        <p:spPr>
          <a:xfrm>
            <a:off x="518100" y="1558758"/>
            <a:ext cx="8107800" cy="3112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solidFill>
                  <a:srgbClr val="434343"/>
                </a:solidFill>
              </a:defRPr>
            </a:lvl1pPr>
            <a:lvl2pPr marL="914400" lvl="1" indent="-304800" rtl="0">
              <a:lnSpc>
                <a:spcPct val="115000"/>
              </a:lnSpc>
              <a:spcBef>
                <a:spcPts val="0"/>
              </a:spcBef>
              <a:spcAft>
                <a:spcPts val="0"/>
              </a:spcAft>
              <a:buSzPts val="1200"/>
              <a:buAutoNum type="alphaLcPeriod"/>
              <a:defRPr sz="1200">
                <a:solidFill>
                  <a:srgbClr val="434343"/>
                </a:solidFill>
              </a:defRPr>
            </a:lvl2pPr>
            <a:lvl3pPr marL="1371600" lvl="2" indent="-304800" rtl="0">
              <a:lnSpc>
                <a:spcPct val="115000"/>
              </a:lnSpc>
              <a:spcBef>
                <a:spcPts val="0"/>
              </a:spcBef>
              <a:spcAft>
                <a:spcPts val="0"/>
              </a:spcAft>
              <a:buSzPts val="1200"/>
              <a:buAutoNum type="romanLcPeriod"/>
              <a:defRPr sz="1200">
                <a:solidFill>
                  <a:srgbClr val="434343"/>
                </a:solidFill>
              </a:defRPr>
            </a:lvl3pPr>
            <a:lvl4pPr marL="1828800" lvl="3" indent="-304800" rtl="0">
              <a:lnSpc>
                <a:spcPct val="115000"/>
              </a:lnSpc>
              <a:spcBef>
                <a:spcPts val="0"/>
              </a:spcBef>
              <a:spcAft>
                <a:spcPts val="0"/>
              </a:spcAft>
              <a:buSzPts val="1200"/>
              <a:buAutoNum type="arabicPeriod"/>
              <a:defRPr sz="1200">
                <a:solidFill>
                  <a:srgbClr val="434343"/>
                </a:solidFill>
              </a:defRPr>
            </a:lvl4pPr>
            <a:lvl5pPr marL="2286000" lvl="4" indent="-304800" rtl="0">
              <a:lnSpc>
                <a:spcPct val="115000"/>
              </a:lnSpc>
              <a:spcBef>
                <a:spcPts val="0"/>
              </a:spcBef>
              <a:spcAft>
                <a:spcPts val="0"/>
              </a:spcAft>
              <a:buSzPts val="1200"/>
              <a:buAutoNum type="alphaLcPeriod"/>
              <a:defRPr sz="1200">
                <a:solidFill>
                  <a:srgbClr val="434343"/>
                </a:solidFill>
              </a:defRPr>
            </a:lvl5pPr>
            <a:lvl6pPr marL="2743200" lvl="5" indent="-304800" rtl="0">
              <a:lnSpc>
                <a:spcPct val="115000"/>
              </a:lnSpc>
              <a:spcBef>
                <a:spcPts val="0"/>
              </a:spcBef>
              <a:spcAft>
                <a:spcPts val="0"/>
              </a:spcAft>
              <a:buSzPts val="1200"/>
              <a:buAutoNum type="romanLcPeriod"/>
              <a:defRPr sz="1200">
                <a:solidFill>
                  <a:srgbClr val="434343"/>
                </a:solidFill>
              </a:defRPr>
            </a:lvl6pPr>
            <a:lvl7pPr marL="3200400" lvl="6" indent="-304800" rtl="0">
              <a:lnSpc>
                <a:spcPct val="115000"/>
              </a:lnSpc>
              <a:spcBef>
                <a:spcPts val="0"/>
              </a:spcBef>
              <a:spcAft>
                <a:spcPts val="0"/>
              </a:spcAft>
              <a:buSzPts val="1200"/>
              <a:buAutoNum type="arabicPeriod"/>
              <a:defRPr sz="1200">
                <a:solidFill>
                  <a:srgbClr val="434343"/>
                </a:solidFill>
              </a:defRPr>
            </a:lvl7pPr>
            <a:lvl8pPr marL="3657600" lvl="7" indent="-304800" rtl="0">
              <a:lnSpc>
                <a:spcPct val="115000"/>
              </a:lnSpc>
              <a:spcBef>
                <a:spcPts val="0"/>
              </a:spcBef>
              <a:spcAft>
                <a:spcPts val="0"/>
              </a:spcAft>
              <a:buSzPts val="1200"/>
              <a:buAutoNum type="alphaLcPeriod"/>
              <a:defRPr sz="1200">
                <a:solidFill>
                  <a:srgbClr val="434343"/>
                </a:solidFill>
              </a:defRPr>
            </a:lvl8pPr>
            <a:lvl9pPr marL="4114800" lvl="8" indent="-304800" rtl="0">
              <a:lnSpc>
                <a:spcPct val="115000"/>
              </a:lnSpc>
              <a:spcBef>
                <a:spcPts val="0"/>
              </a:spcBef>
              <a:spcAft>
                <a:spcPts val="0"/>
              </a:spcAft>
              <a:buSzPts val="1200"/>
              <a:buAutoNum type="romanLcPeriod"/>
              <a:defRPr sz="1200">
                <a:solidFill>
                  <a:srgbClr val="434343"/>
                </a:solidFill>
              </a:defRPr>
            </a:lvl9pPr>
          </a:lstStyle>
          <a:p>
            <a:endParaRPr/>
          </a:p>
        </p:txBody>
      </p:sp>
      <p:sp>
        <p:nvSpPr>
          <p:cNvPr id="23" name="Google Shape;23;p4"/>
          <p:cNvSpPr txBox="1">
            <a:spLocks noGrp="1"/>
          </p:cNvSpPr>
          <p:nvPr>
            <p:ph type="title"/>
          </p:nvPr>
        </p:nvSpPr>
        <p:spPr>
          <a:xfrm>
            <a:off x="714375" y="514350"/>
            <a:ext cx="7715100" cy="5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24" name="Google Shape;24;p4"/>
          <p:cNvCxnSpPr/>
          <p:nvPr/>
        </p:nvCxnSpPr>
        <p:spPr>
          <a:xfrm>
            <a:off x="0" y="331300"/>
            <a:ext cx="9144000" cy="0"/>
          </a:xfrm>
          <a:prstGeom prst="straightConnector1">
            <a:avLst/>
          </a:prstGeom>
          <a:noFill/>
          <a:ln w="9525" cap="flat" cmpd="sng">
            <a:solidFill>
              <a:schemeClr val="accent1"/>
            </a:solidFill>
            <a:prstDash val="solid"/>
            <a:round/>
            <a:headEnd type="none" w="med" len="med"/>
            <a:tailEnd type="none" w="med" len="med"/>
          </a:ln>
        </p:spPr>
      </p:cxnSp>
      <p:cxnSp>
        <p:nvCxnSpPr>
          <p:cNvPr id="25" name="Google Shape;25;p4"/>
          <p:cNvCxnSpPr/>
          <p:nvPr/>
        </p:nvCxnSpPr>
        <p:spPr>
          <a:xfrm>
            <a:off x="0" y="4812200"/>
            <a:ext cx="91440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5461125" y="2065175"/>
            <a:ext cx="2968500" cy="617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7"/>
          <p:cNvSpPr txBox="1">
            <a:spLocks noGrp="1"/>
          </p:cNvSpPr>
          <p:nvPr>
            <p:ph type="body" idx="1"/>
          </p:nvPr>
        </p:nvSpPr>
        <p:spPr>
          <a:xfrm>
            <a:off x="5461125" y="2742750"/>
            <a:ext cx="2968500" cy="1890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cxnSp>
        <p:nvCxnSpPr>
          <p:cNvPr id="44" name="Google Shape;44;p7"/>
          <p:cNvCxnSpPr/>
          <p:nvPr/>
        </p:nvCxnSpPr>
        <p:spPr>
          <a:xfrm>
            <a:off x="0" y="331300"/>
            <a:ext cx="9144000" cy="0"/>
          </a:xfrm>
          <a:prstGeom prst="straightConnector1">
            <a:avLst/>
          </a:prstGeom>
          <a:noFill/>
          <a:ln w="9525" cap="flat" cmpd="sng">
            <a:solidFill>
              <a:schemeClr val="accent1"/>
            </a:solidFill>
            <a:prstDash val="solid"/>
            <a:round/>
            <a:headEnd type="none" w="med" len="med"/>
            <a:tailEnd type="none" w="med" len="med"/>
          </a:ln>
        </p:spPr>
      </p:cxnSp>
      <p:cxnSp>
        <p:nvCxnSpPr>
          <p:cNvPr id="45" name="Google Shape;45;p7"/>
          <p:cNvCxnSpPr/>
          <p:nvPr/>
        </p:nvCxnSpPr>
        <p:spPr>
          <a:xfrm>
            <a:off x="0" y="4812200"/>
            <a:ext cx="9144000" cy="0"/>
          </a:xfrm>
          <a:prstGeom prst="straightConnector1">
            <a:avLst/>
          </a:prstGeom>
          <a:noFill/>
          <a:ln w="9525" cap="flat" cmpd="sng">
            <a:solidFill>
              <a:schemeClr val="accent1"/>
            </a:solidFill>
            <a:prstDash val="solid"/>
            <a:round/>
            <a:headEnd type="none" w="med" len="med"/>
            <a:tailEnd type="none" w="med" len="med"/>
          </a:ln>
        </p:spPr>
      </p:cxnSp>
      <p:sp>
        <p:nvSpPr>
          <p:cNvPr id="46" name="Google Shape;46;p7"/>
          <p:cNvSpPr>
            <a:spLocks noGrp="1"/>
          </p:cNvSpPr>
          <p:nvPr>
            <p:ph type="pic" idx="2"/>
          </p:nvPr>
        </p:nvSpPr>
        <p:spPr>
          <a:xfrm>
            <a:off x="1019175" y="1210894"/>
            <a:ext cx="2777100" cy="2721600"/>
          </a:xfrm>
          <a:prstGeom prst="roundRect">
            <a:avLst>
              <a:gd name="adj" fmla="val 16667"/>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7"/>
        <p:cNvGrpSpPr/>
        <p:nvPr/>
      </p:nvGrpSpPr>
      <p:grpSpPr>
        <a:xfrm>
          <a:off x="0" y="0"/>
          <a:ext cx="0" cy="0"/>
          <a:chOff x="0" y="0"/>
          <a:chExt cx="0" cy="0"/>
        </a:xfrm>
      </p:grpSpPr>
      <p:sp>
        <p:nvSpPr>
          <p:cNvPr id="48" name="Google Shape;48;p8"/>
          <p:cNvSpPr txBox="1">
            <a:spLocks noGrp="1"/>
          </p:cNvSpPr>
          <p:nvPr>
            <p:ph type="title"/>
          </p:nvPr>
        </p:nvSpPr>
        <p:spPr>
          <a:xfrm>
            <a:off x="1491150" y="1647450"/>
            <a:ext cx="6161700" cy="184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cxnSp>
        <p:nvCxnSpPr>
          <p:cNvPr id="49" name="Google Shape;49;p8"/>
          <p:cNvCxnSpPr/>
          <p:nvPr/>
        </p:nvCxnSpPr>
        <p:spPr>
          <a:xfrm>
            <a:off x="0" y="331300"/>
            <a:ext cx="9144000" cy="0"/>
          </a:xfrm>
          <a:prstGeom prst="straightConnector1">
            <a:avLst/>
          </a:prstGeom>
          <a:noFill/>
          <a:ln w="9525" cap="flat" cmpd="sng">
            <a:solidFill>
              <a:schemeClr val="accent1"/>
            </a:solidFill>
            <a:prstDash val="solid"/>
            <a:round/>
            <a:headEnd type="none" w="med" len="med"/>
            <a:tailEnd type="none" w="med" len="med"/>
          </a:ln>
        </p:spPr>
      </p:cxnSp>
      <p:cxnSp>
        <p:nvCxnSpPr>
          <p:cNvPr id="50" name="Google Shape;50;p8"/>
          <p:cNvCxnSpPr/>
          <p:nvPr/>
        </p:nvCxnSpPr>
        <p:spPr>
          <a:xfrm>
            <a:off x="0" y="4812200"/>
            <a:ext cx="91440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6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0"/>
        <p:cNvGrpSpPr/>
        <p:nvPr/>
      </p:nvGrpSpPr>
      <p:grpSpPr>
        <a:xfrm>
          <a:off x="0" y="0"/>
          <a:ext cx="0" cy="0"/>
          <a:chOff x="0" y="0"/>
          <a:chExt cx="0" cy="0"/>
        </a:xfrm>
      </p:grpSpPr>
      <p:sp>
        <p:nvSpPr>
          <p:cNvPr id="71" name="Google Shape;71;p13"/>
          <p:cNvSpPr txBox="1">
            <a:spLocks noGrp="1"/>
          </p:cNvSpPr>
          <p:nvPr>
            <p:ph type="title"/>
          </p:nvPr>
        </p:nvSpPr>
        <p:spPr>
          <a:xfrm>
            <a:off x="3748353" y="1523194"/>
            <a:ext cx="2194500" cy="39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2" name="Google Shape;72;p13"/>
          <p:cNvSpPr txBox="1">
            <a:spLocks noGrp="1"/>
          </p:cNvSpPr>
          <p:nvPr>
            <p:ph type="subTitle" idx="1"/>
          </p:nvPr>
        </p:nvSpPr>
        <p:spPr>
          <a:xfrm>
            <a:off x="3749800" y="1811438"/>
            <a:ext cx="2194500" cy="58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3" name="Google Shape;73;p13"/>
          <p:cNvSpPr txBox="1">
            <a:spLocks noGrp="1"/>
          </p:cNvSpPr>
          <p:nvPr>
            <p:ph type="title" idx="2"/>
          </p:nvPr>
        </p:nvSpPr>
        <p:spPr>
          <a:xfrm>
            <a:off x="6235125" y="1523194"/>
            <a:ext cx="2194500" cy="39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4" name="Google Shape;74;p13"/>
          <p:cNvSpPr txBox="1">
            <a:spLocks noGrp="1"/>
          </p:cNvSpPr>
          <p:nvPr>
            <p:ph type="subTitle" idx="3"/>
          </p:nvPr>
        </p:nvSpPr>
        <p:spPr>
          <a:xfrm>
            <a:off x="6235123" y="1811438"/>
            <a:ext cx="2194500" cy="58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5" name="Google Shape;75;p13"/>
          <p:cNvSpPr txBox="1">
            <a:spLocks noGrp="1"/>
          </p:cNvSpPr>
          <p:nvPr>
            <p:ph type="title" idx="4"/>
          </p:nvPr>
        </p:nvSpPr>
        <p:spPr>
          <a:xfrm>
            <a:off x="3749799" y="3208144"/>
            <a:ext cx="2194500" cy="39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 name="Google Shape;76;p13"/>
          <p:cNvSpPr txBox="1">
            <a:spLocks noGrp="1"/>
          </p:cNvSpPr>
          <p:nvPr>
            <p:ph type="subTitle" idx="5"/>
          </p:nvPr>
        </p:nvSpPr>
        <p:spPr>
          <a:xfrm>
            <a:off x="3749800" y="3496388"/>
            <a:ext cx="2194500" cy="58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7" name="Google Shape;77;p13"/>
          <p:cNvSpPr txBox="1">
            <a:spLocks noGrp="1"/>
          </p:cNvSpPr>
          <p:nvPr>
            <p:ph type="title" idx="6"/>
          </p:nvPr>
        </p:nvSpPr>
        <p:spPr>
          <a:xfrm>
            <a:off x="6235125" y="3208144"/>
            <a:ext cx="2194500" cy="39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3"/>
          <p:cNvSpPr txBox="1">
            <a:spLocks noGrp="1"/>
          </p:cNvSpPr>
          <p:nvPr>
            <p:ph type="subTitle" idx="7"/>
          </p:nvPr>
        </p:nvSpPr>
        <p:spPr>
          <a:xfrm>
            <a:off x="6235123" y="3496388"/>
            <a:ext cx="2194500" cy="58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9" name="Google Shape;79;p13"/>
          <p:cNvSpPr txBox="1">
            <a:spLocks noGrp="1"/>
          </p:cNvSpPr>
          <p:nvPr>
            <p:ph type="title" idx="8"/>
          </p:nvPr>
        </p:nvSpPr>
        <p:spPr>
          <a:xfrm>
            <a:off x="714375" y="514354"/>
            <a:ext cx="2577900" cy="13599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0" name="Google Shape;80;p13"/>
          <p:cNvSpPr txBox="1">
            <a:spLocks noGrp="1"/>
          </p:cNvSpPr>
          <p:nvPr>
            <p:ph type="title" idx="9" hasCustomPrompt="1"/>
          </p:nvPr>
        </p:nvSpPr>
        <p:spPr>
          <a:xfrm>
            <a:off x="3748353" y="905512"/>
            <a:ext cx="2194500" cy="621000"/>
          </a:xfrm>
          <a:prstGeom prst="rect">
            <a:avLst/>
          </a:prstGeom>
        </p:spPr>
        <p:txBody>
          <a:bodyPr spcFirstLastPara="1" wrap="square" lIns="91425" tIns="91425" rIns="91425" bIns="91425" anchor="b" anchorCtr="0">
            <a:noAutofit/>
          </a:bodyPr>
          <a:lstStyle>
            <a:lvl1pPr lvl="0" rtl="0">
              <a:spcBef>
                <a:spcPts val="0"/>
              </a:spcBef>
              <a:spcAft>
                <a:spcPts val="0"/>
              </a:spcAft>
              <a:buSzPts val="5000"/>
              <a:buNone/>
              <a:defRPr sz="3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81" name="Google Shape;81;p13"/>
          <p:cNvSpPr txBox="1">
            <a:spLocks noGrp="1"/>
          </p:cNvSpPr>
          <p:nvPr>
            <p:ph type="title" idx="13" hasCustomPrompt="1"/>
          </p:nvPr>
        </p:nvSpPr>
        <p:spPr>
          <a:xfrm>
            <a:off x="6235128" y="905512"/>
            <a:ext cx="2194500" cy="621000"/>
          </a:xfrm>
          <a:prstGeom prst="rect">
            <a:avLst/>
          </a:prstGeom>
        </p:spPr>
        <p:txBody>
          <a:bodyPr spcFirstLastPara="1" wrap="square" lIns="91425" tIns="91425" rIns="91425" bIns="91425" anchor="b" anchorCtr="0">
            <a:noAutofit/>
          </a:bodyPr>
          <a:lstStyle>
            <a:lvl1pPr lvl="0" rtl="0">
              <a:spcBef>
                <a:spcPts val="0"/>
              </a:spcBef>
              <a:spcAft>
                <a:spcPts val="0"/>
              </a:spcAft>
              <a:buSzPts val="5000"/>
              <a:buNone/>
              <a:defRPr sz="3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82" name="Google Shape;82;p13"/>
          <p:cNvSpPr txBox="1">
            <a:spLocks noGrp="1"/>
          </p:cNvSpPr>
          <p:nvPr>
            <p:ph type="title" idx="14" hasCustomPrompt="1"/>
          </p:nvPr>
        </p:nvSpPr>
        <p:spPr>
          <a:xfrm>
            <a:off x="3748353" y="2587144"/>
            <a:ext cx="2194500" cy="621000"/>
          </a:xfrm>
          <a:prstGeom prst="rect">
            <a:avLst/>
          </a:prstGeom>
        </p:spPr>
        <p:txBody>
          <a:bodyPr spcFirstLastPara="1" wrap="square" lIns="91425" tIns="91425" rIns="91425" bIns="91425" anchor="b" anchorCtr="0">
            <a:noAutofit/>
          </a:bodyPr>
          <a:lstStyle>
            <a:lvl1pPr lvl="0" rtl="0">
              <a:spcBef>
                <a:spcPts val="0"/>
              </a:spcBef>
              <a:spcAft>
                <a:spcPts val="0"/>
              </a:spcAft>
              <a:buSzPts val="5000"/>
              <a:buNone/>
              <a:defRPr sz="3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83" name="Google Shape;83;p13"/>
          <p:cNvSpPr txBox="1">
            <a:spLocks noGrp="1"/>
          </p:cNvSpPr>
          <p:nvPr>
            <p:ph type="title" idx="15" hasCustomPrompt="1"/>
          </p:nvPr>
        </p:nvSpPr>
        <p:spPr>
          <a:xfrm>
            <a:off x="6235128" y="2587144"/>
            <a:ext cx="2194500" cy="621000"/>
          </a:xfrm>
          <a:prstGeom prst="rect">
            <a:avLst/>
          </a:prstGeom>
        </p:spPr>
        <p:txBody>
          <a:bodyPr spcFirstLastPara="1" wrap="square" lIns="91425" tIns="91425" rIns="91425" bIns="91425" anchor="b" anchorCtr="0">
            <a:noAutofit/>
          </a:bodyPr>
          <a:lstStyle>
            <a:lvl1pPr lvl="0" rtl="0">
              <a:spcBef>
                <a:spcPts val="0"/>
              </a:spcBef>
              <a:spcAft>
                <a:spcPts val="0"/>
              </a:spcAft>
              <a:buSzPts val="5000"/>
              <a:buNone/>
              <a:defRPr sz="3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cxnSp>
        <p:nvCxnSpPr>
          <p:cNvPr id="84" name="Google Shape;84;p13"/>
          <p:cNvCxnSpPr/>
          <p:nvPr/>
        </p:nvCxnSpPr>
        <p:spPr>
          <a:xfrm>
            <a:off x="0" y="331300"/>
            <a:ext cx="9144000" cy="0"/>
          </a:xfrm>
          <a:prstGeom prst="straightConnector1">
            <a:avLst/>
          </a:prstGeom>
          <a:noFill/>
          <a:ln w="9525" cap="flat" cmpd="sng">
            <a:solidFill>
              <a:schemeClr val="accent1"/>
            </a:solidFill>
            <a:prstDash val="solid"/>
            <a:round/>
            <a:headEnd type="none" w="med" len="med"/>
            <a:tailEnd type="none" w="med" len="med"/>
          </a:ln>
        </p:spPr>
      </p:cxnSp>
      <p:cxnSp>
        <p:nvCxnSpPr>
          <p:cNvPr id="85" name="Google Shape;85;p13"/>
          <p:cNvCxnSpPr/>
          <p:nvPr/>
        </p:nvCxnSpPr>
        <p:spPr>
          <a:xfrm>
            <a:off x="0" y="4812200"/>
            <a:ext cx="91440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6">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2098568" y="1886700"/>
            <a:ext cx="2286000" cy="395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6" name="Google Shape;146;p22"/>
          <p:cNvSpPr txBox="1">
            <a:spLocks noGrp="1"/>
          </p:cNvSpPr>
          <p:nvPr>
            <p:ph type="subTitle" idx="1"/>
          </p:nvPr>
        </p:nvSpPr>
        <p:spPr>
          <a:xfrm>
            <a:off x="2098569" y="2188895"/>
            <a:ext cx="2286000" cy="52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7" name="Google Shape;147;p22"/>
          <p:cNvSpPr txBox="1">
            <a:spLocks noGrp="1"/>
          </p:cNvSpPr>
          <p:nvPr>
            <p:ph type="title" idx="2"/>
          </p:nvPr>
        </p:nvSpPr>
        <p:spPr>
          <a:xfrm>
            <a:off x="5658218" y="1886700"/>
            <a:ext cx="2286000" cy="395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8" name="Google Shape;148;p22"/>
          <p:cNvSpPr txBox="1">
            <a:spLocks noGrp="1"/>
          </p:cNvSpPr>
          <p:nvPr>
            <p:ph type="subTitle" idx="3"/>
          </p:nvPr>
        </p:nvSpPr>
        <p:spPr>
          <a:xfrm>
            <a:off x="5658219" y="2188895"/>
            <a:ext cx="2286000" cy="52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 name="Google Shape;149;p22"/>
          <p:cNvSpPr txBox="1">
            <a:spLocks noGrp="1"/>
          </p:cNvSpPr>
          <p:nvPr>
            <p:ph type="title" idx="4"/>
          </p:nvPr>
        </p:nvSpPr>
        <p:spPr>
          <a:xfrm>
            <a:off x="2098568" y="3176802"/>
            <a:ext cx="2286000" cy="395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0" name="Google Shape;150;p22"/>
          <p:cNvSpPr txBox="1">
            <a:spLocks noGrp="1"/>
          </p:cNvSpPr>
          <p:nvPr>
            <p:ph type="subTitle" idx="5"/>
          </p:nvPr>
        </p:nvSpPr>
        <p:spPr>
          <a:xfrm>
            <a:off x="2098569" y="3509172"/>
            <a:ext cx="2286000" cy="52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 name="Google Shape;151;p22"/>
          <p:cNvSpPr txBox="1">
            <a:spLocks noGrp="1"/>
          </p:cNvSpPr>
          <p:nvPr>
            <p:ph type="title" idx="6"/>
          </p:nvPr>
        </p:nvSpPr>
        <p:spPr>
          <a:xfrm>
            <a:off x="5658218" y="3176802"/>
            <a:ext cx="2286000" cy="395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2" name="Google Shape;152;p22"/>
          <p:cNvSpPr txBox="1">
            <a:spLocks noGrp="1"/>
          </p:cNvSpPr>
          <p:nvPr>
            <p:ph type="subTitle" idx="7"/>
          </p:nvPr>
        </p:nvSpPr>
        <p:spPr>
          <a:xfrm>
            <a:off x="5658219" y="3509172"/>
            <a:ext cx="2286000" cy="52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 name="Google Shape;153;p22"/>
          <p:cNvSpPr txBox="1">
            <a:spLocks noGrp="1"/>
          </p:cNvSpPr>
          <p:nvPr>
            <p:ph type="title" idx="8"/>
          </p:nvPr>
        </p:nvSpPr>
        <p:spPr>
          <a:xfrm>
            <a:off x="897000" y="514349"/>
            <a:ext cx="7350000" cy="5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54" name="Google Shape;154;p22"/>
          <p:cNvCxnSpPr/>
          <p:nvPr/>
        </p:nvCxnSpPr>
        <p:spPr>
          <a:xfrm>
            <a:off x="0" y="331300"/>
            <a:ext cx="9144000" cy="0"/>
          </a:xfrm>
          <a:prstGeom prst="straightConnector1">
            <a:avLst/>
          </a:prstGeom>
          <a:noFill/>
          <a:ln w="9525" cap="flat" cmpd="sng">
            <a:solidFill>
              <a:schemeClr val="accent1"/>
            </a:solidFill>
            <a:prstDash val="solid"/>
            <a:round/>
            <a:headEnd type="none" w="med" len="med"/>
            <a:tailEnd type="none" w="med" len="med"/>
          </a:ln>
        </p:spPr>
      </p:cxnSp>
      <p:cxnSp>
        <p:nvCxnSpPr>
          <p:cNvPr id="155" name="Google Shape;155;p22"/>
          <p:cNvCxnSpPr/>
          <p:nvPr/>
        </p:nvCxnSpPr>
        <p:spPr>
          <a:xfrm>
            <a:off x="0" y="4812200"/>
            <a:ext cx="91440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911760" y="1813453"/>
            <a:ext cx="2011800" cy="39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8" name="Google Shape;158;p23"/>
          <p:cNvSpPr txBox="1">
            <a:spLocks noGrp="1"/>
          </p:cNvSpPr>
          <p:nvPr>
            <p:ph type="subTitle" idx="1"/>
          </p:nvPr>
        </p:nvSpPr>
        <p:spPr>
          <a:xfrm>
            <a:off x="911752" y="2100951"/>
            <a:ext cx="2011800" cy="53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9" name="Google Shape;159;p23"/>
          <p:cNvSpPr txBox="1">
            <a:spLocks noGrp="1"/>
          </p:cNvSpPr>
          <p:nvPr>
            <p:ph type="title" idx="2"/>
          </p:nvPr>
        </p:nvSpPr>
        <p:spPr>
          <a:xfrm>
            <a:off x="3566101" y="1813453"/>
            <a:ext cx="2011800" cy="39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0" name="Google Shape;160;p23"/>
          <p:cNvSpPr txBox="1">
            <a:spLocks noGrp="1"/>
          </p:cNvSpPr>
          <p:nvPr>
            <p:ph type="subTitle" idx="3"/>
          </p:nvPr>
        </p:nvSpPr>
        <p:spPr>
          <a:xfrm>
            <a:off x="3566099" y="2100951"/>
            <a:ext cx="2011800" cy="53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1" name="Google Shape;161;p23"/>
          <p:cNvSpPr txBox="1">
            <a:spLocks noGrp="1"/>
          </p:cNvSpPr>
          <p:nvPr>
            <p:ph type="title" idx="4"/>
          </p:nvPr>
        </p:nvSpPr>
        <p:spPr>
          <a:xfrm>
            <a:off x="911760" y="3152978"/>
            <a:ext cx="2011800" cy="39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2" name="Google Shape;162;p23"/>
          <p:cNvSpPr txBox="1">
            <a:spLocks noGrp="1"/>
          </p:cNvSpPr>
          <p:nvPr>
            <p:ph type="subTitle" idx="5"/>
          </p:nvPr>
        </p:nvSpPr>
        <p:spPr>
          <a:xfrm>
            <a:off x="911752" y="3440476"/>
            <a:ext cx="2011800" cy="53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 name="Google Shape;163;p23"/>
          <p:cNvSpPr txBox="1">
            <a:spLocks noGrp="1"/>
          </p:cNvSpPr>
          <p:nvPr>
            <p:ph type="title" idx="6"/>
          </p:nvPr>
        </p:nvSpPr>
        <p:spPr>
          <a:xfrm>
            <a:off x="3566101" y="3152978"/>
            <a:ext cx="2011800" cy="39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4" name="Google Shape;164;p23"/>
          <p:cNvSpPr txBox="1">
            <a:spLocks noGrp="1"/>
          </p:cNvSpPr>
          <p:nvPr>
            <p:ph type="subTitle" idx="7"/>
          </p:nvPr>
        </p:nvSpPr>
        <p:spPr>
          <a:xfrm>
            <a:off x="3566101" y="3440476"/>
            <a:ext cx="2011800" cy="53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5" name="Google Shape;165;p23"/>
          <p:cNvSpPr txBox="1">
            <a:spLocks noGrp="1"/>
          </p:cNvSpPr>
          <p:nvPr>
            <p:ph type="title" idx="8"/>
          </p:nvPr>
        </p:nvSpPr>
        <p:spPr>
          <a:xfrm>
            <a:off x="6220444" y="1813453"/>
            <a:ext cx="2011800" cy="39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6" name="Google Shape;166;p23"/>
          <p:cNvSpPr txBox="1">
            <a:spLocks noGrp="1"/>
          </p:cNvSpPr>
          <p:nvPr>
            <p:ph type="subTitle" idx="9"/>
          </p:nvPr>
        </p:nvSpPr>
        <p:spPr>
          <a:xfrm>
            <a:off x="6220448" y="2100951"/>
            <a:ext cx="2011800" cy="53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7" name="Google Shape;167;p23"/>
          <p:cNvSpPr txBox="1">
            <a:spLocks noGrp="1"/>
          </p:cNvSpPr>
          <p:nvPr>
            <p:ph type="title" idx="13"/>
          </p:nvPr>
        </p:nvSpPr>
        <p:spPr>
          <a:xfrm>
            <a:off x="6220444" y="3152978"/>
            <a:ext cx="2011800" cy="39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8" name="Google Shape;168;p23"/>
          <p:cNvSpPr txBox="1">
            <a:spLocks noGrp="1"/>
          </p:cNvSpPr>
          <p:nvPr>
            <p:ph type="subTitle" idx="14"/>
          </p:nvPr>
        </p:nvSpPr>
        <p:spPr>
          <a:xfrm>
            <a:off x="6220448" y="3440476"/>
            <a:ext cx="2011800" cy="53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 name="Google Shape;169;p23"/>
          <p:cNvSpPr txBox="1">
            <a:spLocks noGrp="1"/>
          </p:cNvSpPr>
          <p:nvPr>
            <p:ph type="title" idx="15"/>
          </p:nvPr>
        </p:nvSpPr>
        <p:spPr>
          <a:xfrm>
            <a:off x="897000" y="514350"/>
            <a:ext cx="7350000" cy="53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70" name="Google Shape;170;p23"/>
          <p:cNvCxnSpPr/>
          <p:nvPr/>
        </p:nvCxnSpPr>
        <p:spPr>
          <a:xfrm>
            <a:off x="0" y="331300"/>
            <a:ext cx="9144000" cy="0"/>
          </a:xfrm>
          <a:prstGeom prst="straightConnector1">
            <a:avLst/>
          </a:prstGeom>
          <a:noFill/>
          <a:ln w="9525" cap="flat" cmpd="sng">
            <a:solidFill>
              <a:schemeClr val="accent1"/>
            </a:solidFill>
            <a:prstDash val="solid"/>
            <a:round/>
            <a:headEnd type="none" w="med" len="med"/>
            <a:tailEnd type="none" w="med" len="med"/>
          </a:ln>
        </p:spPr>
      </p:cxnSp>
      <p:cxnSp>
        <p:nvCxnSpPr>
          <p:cNvPr id="171" name="Google Shape;171;p23"/>
          <p:cNvCxnSpPr/>
          <p:nvPr/>
        </p:nvCxnSpPr>
        <p:spPr>
          <a:xfrm>
            <a:off x="0" y="4812200"/>
            <a:ext cx="9144000" cy="0"/>
          </a:xfrm>
          <a:prstGeom prst="straightConnector1">
            <a:avLst/>
          </a:prstGeom>
          <a:noFill/>
          <a:ln w="9525" cap="flat" cmpd="sng">
            <a:solidFill>
              <a:schemeClr val="accent1"/>
            </a:solidFill>
            <a:prstDash val="solid"/>
            <a:round/>
            <a:headEnd type="none" w="med" len="med"/>
            <a:tailEnd type="none" w="med" len="med"/>
          </a:ln>
        </p:spPr>
      </p:cxnSp>
      <p:grpSp>
        <p:nvGrpSpPr>
          <p:cNvPr id="172" name="Google Shape;172;p23"/>
          <p:cNvGrpSpPr/>
          <p:nvPr/>
        </p:nvGrpSpPr>
        <p:grpSpPr>
          <a:xfrm flipH="1">
            <a:off x="317099" y="1138805"/>
            <a:ext cx="397281" cy="428418"/>
            <a:chOff x="1271525" y="4920325"/>
            <a:chExt cx="655039" cy="706378"/>
          </a:xfrm>
        </p:grpSpPr>
        <p:sp>
          <p:nvSpPr>
            <p:cNvPr id="173" name="Google Shape;173;p23"/>
            <p:cNvSpPr/>
            <p:nvPr/>
          </p:nvSpPr>
          <p:spPr>
            <a:xfrm>
              <a:off x="1513164" y="4920325"/>
              <a:ext cx="413400" cy="4134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3"/>
            <p:cNvSpPr/>
            <p:nvPr/>
          </p:nvSpPr>
          <p:spPr>
            <a:xfrm>
              <a:off x="1271525" y="5375603"/>
              <a:ext cx="251100" cy="2511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93"/>
        <p:cNvGrpSpPr/>
        <p:nvPr/>
      </p:nvGrpSpPr>
      <p:grpSpPr>
        <a:xfrm>
          <a:off x="0" y="0"/>
          <a:ext cx="0" cy="0"/>
          <a:chOff x="0" y="0"/>
          <a:chExt cx="0" cy="0"/>
        </a:xfrm>
      </p:grpSpPr>
      <p:cxnSp>
        <p:nvCxnSpPr>
          <p:cNvPr id="194" name="Google Shape;194;p26"/>
          <p:cNvCxnSpPr/>
          <p:nvPr/>
        </p:nvCxnSpPr>
        <p:spPr>
          <a:xfrm>
            <a:off x="0" y="331300"/>
            <a:ext cx="9144000" cy="0"/>
          </a:xfrm>
          <a:prstGeom prst="straightConnector1">
            <a:avLst/>
          </a:prstGeom>
          <a:noFill/>
          <a:ln w="9525" cap="flat" cmpd="sng">
            <a:solidFill>
              <a:schemeClr val="accent1"/>
            </a:solidFill>
            <a:prstDash val="solid"/>
            <a:round/>
            <a:headEnd type="none" w="med" len="med"/>
            <a:tailEnd type="none" w="med" len="med"/>
          </a:ln>
        </p:spPr>
      </p:cxnSp>
      <p:cxnSp>
        <p:nvCxnSpPr>
          <p:cNvPr id="195" name="Google Shape;195;p26"/>
          <p:cNvCxnSpPr/>
          <p:nvPr/>
        </p:nvCxnSpPr>
        <p:spPr>
          <a:xfrm>
            <a:off x="0" y="4812200"/>
            <a:ext cx="91440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2"/>
            </a:gs>
            <a:gs pos="100000">
              <a:schemeClr val="accent5"/>
            </a:gs>
          </a:gsLst>
          <a:lin ang="2698631"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8050" y="514344"/>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Roboto Condensed" panose="02000000000000000000"/>
              <a:buNone/>
              <a:defRPr sz="3500" b="1">
                <a:solidFill>
                  <a:schemeClr val="dk1"/>
                </a:solidFill>
                <a:latin typeface="Roboto Condensed" panose="02000000000000000000"/>
                <a:ea typeface="Roboto Condensed" panose="02000000000000000000"/>
                <a:cs typeface="Roboto Condensed" panose="02000000000000000000"/>
                <a:sym typeface="Roboto Condensed" panose="02000000000000000000"/>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51805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accent5"/>
            </a:gs>
          </a:gsLst>
          <a:lin ang="2698631" scaled="0"/>
        </a:gradFill>
        <a:effectLst/>
      </p:bgPr>
    </p:bg>
    <p:spTree>
      <p:nvGrpSpPr>
        <p:cNvPr id="1" name="Shape 206"/>
        <p:cNvGrpSpPr/>
        <p:nvPr/>
      </p:nvGrpSpPr>
      <p:grpSpPr>
        <a:xfrm>
          <a:off x="0" y="0"/>
          <a:ext cx="0" cy="0"/>
          <a:chOff x="0" y="0"/>
          <a:chExt cx="0" cy="0"/>
        </a:xfrm>
      </p:grpSpPr>
      <p:sp>
        <p:nvSpPr>
          <p:cNvPr id="207" name="Google Shape;207;p31"/>
          <p:cNvSpPr txBox="1">
            <a:spLocks noGrp="1"/>
          </p:cNvSpPr>
          <p:nvPr>
            <p:ph type="ctrTitle"/>
          </p:nvPr>
        </p:nvSpPr>
        <p:spPr>
          <a:xfrm>
            <a:off x="413759" y="691520"/>
            <a:ext cx="4775700" cy="135482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500" dirty="0" smtClean="0">
                <a:latin typeface="Times New Roman" panose="02020603050405020304" pitchFamily="18" charset="0"/>
                <a:cs typeface="Times New Roman" panose="02020603050405020304" pitchFamily="18" charset="0"/>
              </a:rPr>
              <a:t>M</a:t>
            </a:r>
            <a:r>
              <a:rPr lang="en-US" altLang="en-GB" sz="4500" dirty="0" err="1" smtClean="0">
                <a:latin typeface="Times New Roman" panose="02020603050405020304" pitchFamily="18" charset="0"/>
                <a:cs typeface="Times New Roman" panose="02020603050405020304" pitchFamily="18" charset="0"/>
              </a:rPr>
              <a:t>inh’s</a:t>
            </a:r>
            <a:r>
              <a:rPr lang="en-GB" sz="4500" dirty="0" smtClean="0">
                <a:latin typeface="Times New Roman" panose="02020603050405020304" pitchFamily="18" charset="0"/>
                <a:cs typeface="Times New Roman" panose="02020603050405020304" pitchFamily="18" charset="0"/>
              </a:rPr>
              <a:t> </a:t>
            </a:r>
            <a:r>
              <a:rPr lang="en-GB" sz="4500" dirty="0">
                <a:latin typeface="Times New Roman" panose="02020603050405020304" pitchFamily="18" charset="0"/>
                <a:cs typeface="Times New Roman" panose="02020603050405020304" pitchFamily="18" charset="0"/>
              </a:rPr>
              <a:t>O</a:t>
            </a:r>
            <a:r>
              <a:rPr lang="en-GB" sz="4500" dirty="0" smtClean="0">
                <a:latin typeface="Times New Roman" panose="02020603050405020304" pitchFamily="18" charset="0"/>
                <a:cs typeface="Times New Roman" panose="02020603050405020304" pitchFamily="18" charset="0"/>
              </a:rPr>
              <a:t>KR</a:t>
            </a:r>
            <a:endParaRPr sz="45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GB" sz="3800" dirty="0" smtClean="0">
                <a:latin typeface="Times New Roman" panose="02020603050405020304" pitchFamily="18" charset="0"/>
                <a:cs typeface="Times New Roman" panose="02020603050405020304" pitchFamily="18" charset="0"/>
              </a:rPr>
              <a:t>REACTJS</a:t>
            </a:r>
            <a:endParaRPr sz="3800" dirty="0">
              <a:latin typeface="Times New Roman" panose="02020603050405020304" pitchFamily="18" charset="0"/>
              <a:cs typeface="Times New Roman" panose="02020603050405020304" pitchFamily="18" charset="0"/>
            </a:endParaRPr>
          </a:p>
        </p:txBody>
      </p:sp>
      <p:sp>
        <p:nvSpPr>
          <p:cNvPr id="208" name="Google Shape;208;p31"/>
          <p:cNvSpPr txBox="1">
            <a:spLocks noGrp="1"/>
          </p:cNvSpPr>
          <p:nvPr>
            <p:ph type="subTitle" idx="1"/>
          </p:nvPr>
        </p:nvSpPr>
        <p:spPr>
          <a:xfrm>
            <a:off x="243578" y="3699472"/>
            <a:ext cx="4775700" cy="887294"/>
          </a:xfrm>
          <a:prstGeom prst="rect">
            <a:avLst/>
          </a:prstGeom>
        </p:spPr>
        <p:txBody>
          <a:bodyPr spcFirstLastPara="1" wrap="square" lIns="91425" tIns="91425" rIns="91425" bIns="91425" anchor="t" anchorCtr="0">
            <a:noAutofit/>
          </a:bodyPr>
          <a:lstStyle/>
          <a:p>
            <a:pPr marL="0" lvl="0" indent="0"/>
            <a:r>
              <a:rPr lang="en-GB" sz="1400" dirty="0" smtClean="0">
                <a:latin typeface="Times New Roman" panose="02020603050405020304" pitchFamily="18" charset="0"/>
                <a:cs typeface="Times New Roman" panose="02020603050405020304" pitchFamily="18" charset="0"/>
              </a:rPr>
              <a:t>C</a:t>
            </a:r>
            <a:r>
              <a:rPr lang="en-GB" sz="1400" dirty="0" smtClean="0">
                <a:latin typeface="Times New Roman" panose="02020603050405020304" pitchFamily="18" charset="0"/>
                <a:cs typeface="Times New Roman" panose="02020603050405020304" pitchFamily="18" charset="0"/>
              </a:rPr>
              <a:t>ompany</a:t>
            </a:r>
            <a:r>
              <a:rPr lang="en-GB" sz="1400" dirty="0" smtClean="0">
                <a:latin typeface="Times New Roman" panose="02020603050405020304" pitchFamily="18" charset="0"/>
                <a:cs typeface="Times New Roman" panose="02020603050405020304" pitchFamily="18" charset="0"/>
              </a:rPr>
              <a:t>:	GAPIT </a:t>
            </a:r>
            <a:r>
              <a:rPr lang="en-GB" sz="1400" dirty="0">
                <a:latin typeface="Times New Roman" panose="02020603050405020304" pitchFamily="18" charset="0"/>
                <a:cs typeface="Times New Roman" panose="02020603050405020304" pitchFamily="18" charset="0"/>
              </a:rPr>
              <a:t>COMMUNICATIONS JSC</a:t>
            </a:r>
          </a:p>
          <a:p>
            <a:pPr marL="0" lvl="0" indent="0"/>
            <a:r>
              <a:rPr lang="en-GB" sz="1400" dirty="0">
                <a:latin typeface="Times New Roman" panose="02020603050405020304" pitchFamily="18" charset="0"/>
                <a:cs typeface="Times New Roman" panose="02020603050405020304" pitchFamily="18" charset="0"/>
              </a:rPr>
              <a:t>Create </a:t>
            </a:r>
            <a:r>
              <a:rPr lang="en-GB" sz="1400" dirty="0" smtClean="0">
                <a:latin typeface="Times New Roman" panose="02020603050405020304" pitchFamily="18" charset="0"/>
                <a:cs typeface="Times New Roman" panose="02020603050405020304" pitchFamily="18" charset="0"/>
              </a:rPr>
              <a:t>by:	Bui </a:t>
            </a:r>
            <a:r>
              <a:rPr lang="en-GB" sz="1400" dirty="0">
                <a:latin typeface="Times New Roman" panose="02020603050405020304" pitchFamily="18" charset="0"/>
                <a:cs typeface="Times New Roman" panose="02020603050405020304" pitchFamily="18" charset="0"/>
              </a:rPr>
              <a:t>Van Minh</a:t>
            </a:r>
          </a:p>
          <a:p>
            <a:pPr marL="0" lvl="0" indent="0"/>
            <a:r>
              <a:rPr lang="en-GB" sz="1400" dirty="0">
                <a:latin typeface="Times New Roman" panose="02020603050405020304" pitchFamily="18" charset="0"/>
                <a:cs typeface="Times New Roman" panose="02020603050405020304" pitchFamily="18" charset="0"/>
              </a:rPr>
              <a:t>Issue </a:t>
            </a:r>
            <a:r>
              <a:rPr lang="en-GB" sz="1400" dirty="0" smtClean="0">
                <a:latin typeface="Times New Roman" panose="02020603050405020304" pitchFamily="18" charset="0"/>
                <a:cs typeface="Times New Roman" panose="02020603050405020304" pitchFamily="18" charset="0"/>
              </a:rPr>
              <a:t>date:	21/12/2023</a:t>
            </a:r>
            <a:endParaRPr lang="en-GB" sz="1400" dirty="0">
              <a:latin typeface="Times New Roman" panose="02020603050405020304" pitchFamily="18" charset="0"/>
              <a:cs typeface="Times New Roman" panose="02020603050405020304" pitchFamily="18" charset="0"/>
            </a:endParaRPr>
          </a:p>
        </p:txBody>
      </p:sp>
      <p:grpSp>
        <p:nvGrpSpPr>
          <p:cNvPr id="209" name="Google Shape;209;p31"/>
          <p:cNvGrpSpPr/>
          <p:nvPr/>
        </p:nvGrpSpPr>
        <p:grpSpPr>
          <a:xfrm>
            <a:off x="5992555" y="1096922"/>
            <a:ext cx="2437059" cy="2950269"/>
            <a:chOff x="5216629" y="1454784"/>
            <a:chExt cx="3261589" cy="3948432"/>
          </a:xfrm>
        </p:grpSpPr>
        <p:sp>
          <p:nvSpPr>
            <p:cNvPr id="210" name="Google Shape;210;p31"/>
            <p:cNvSpPr/>
            <p:nvPr/>
          </p:nvSpPr>
          <p:spPr>
            <a:xfrm>
              <a:off x="5665463" y="1455858"/>
              <a:ext cx="2222345" cy="3947358"/>
            </a:xfrm>
            <a:custGeom>
              <a:avLst/>
              <a:gdLst/>
              <a:ahLst/>
              <a:cxnLst/>
              <a:rect l="l" t="t" r="r" b="b"/>
              <a:pathLst>
                <a:path w="62068" h="110246" extrusionOk="0">
                  <a:moveTo>
                    <a:pt x="53430" y="1"/>
                  </a:moveTo>
                  <a:cubicBezTo>
                    <a:pt x="53412" y="1"/>
                    <a:pt x="53393" y="1"/>
                    <a:pt x="53375" y="1"/>
                  </a:cubicBezTo>
                  <a:lnTo>
                    <a:pt x="8693" y="62"/>
                  </a:lnTo>
                  <a:cubicBezTo>
                    <a:pt x="3921" y="62"/>
                    <a:pt x="0" y="3983"/>
                    <a:pt x="0" y="8755"/>
                  </a:cubicBezTo>
                  <a:lnTo>
                    <a:pt x="152" y="101735"/>
                  </a:lnTo>
                  <a:cubicBezTo>
                    <a:pt x="152" y="106416"/>
                    <a:pt x="4043" y="110246"/>
                    <a:pt x="8784" y="110246"/>
                  </a:cubicBezTo>
                  <a:lnTo>
                    <a:pt x="52949" y="110185"/>
                  </a:lnTo>
                  <a:cubicBezTo>
                    <a:pt x="57691" y="110185"/>
                    <a:pt x="61582" y="106324"/>
                    <a:pt x="61612" y="101644"/>
                  </a:cubicBezTo>
                  <a:lnTo>
                    <a:pt x="62038" y="8663"/>
                  </a:lnTo>
                  <a:cubicBezTo>
                    <a:pt x="62068" y="3910"/>
                    <a:pt x="58177" y="1"/>
                    <a:pt x="53430"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1" name="Google Shape;211;p31"/>
            <p:cNvSpPr/>
            <p:nvPr/>
          </p:nvSpPr>
          <p:spPr>
            <a:xfrm>
              <a:off x="5665463" y="1455858"/>
              <a:ext cx="2222345" cy="3947358"/>
            </a:xfrm>
            <a:custGeom>
              <a:avLst/>
              <a:gdLst/>
              <a:ahLst/>
              <a:cxnLst/>
              <a:rect l="l" t="t" r="r" b="b"/>
              <a:pathLst>
                <a:path w="62068" h="110246" extrusionOk="0">
                  <a:moveTo>
                    <a:pt x="53430" y="1"/>
                  </a:moveTo>
                  <a:cubicBezTo>
                    <a:pt x="53412" y="1"/>
                    <a:pt x="53393" y="1"/>
                    <a:pt x="53375" y="1"/>
                  </a:cubicBezTo>
                  <a:lnTo>
                    <a:pt x="8693" y="62"/>
                  </a:lnTo>
                  <a:cubicBezTo>
                    <a:pt x="3921" y="62"/>
                    <a:pt x="0" y="3983"/>
                    <a:pt x="0" y="8755"/>
                  </a:cubicBezTo>
                  <a:lnTo>
                    <a:pt x="152" y="101735"/>
                  </a:lnTo>
                  <a:cubicBezTo>
                    <a:pt x="152" y="106416"/>
                    <a:pt x="4043" y="110246"/>
                    <a:pt x="8784" y="110246"/>
                  </a:cubicBezTo>
                  <a:lnTo>
                    <a:pt x="52949" y="110185"/>
                  </a:lnTo>
                  <a:cubicBezTo>
                    <a:pt x="57691" y="110185"/>
                    <a:pt x="61582" y="106324"/>
                    <a:pt x="61612" y="101644"/>
                  </a:cubicBezTo>
                  <a:lnTo>
                    <a:pt x="62038" y="8663"/>
                  </a:lnTo>
                  <a:cubicBezTo>
                    <a:pt x="62068" y="3910"/>
                    <a:pt x="58177" y="1"/>
                    <a:pt x="53430" y="1"/>
                  </a:cubicBezTo>
                  <a:close/>
                </a:path>
              </a:pathLst>
            </a:custGeom>
            <a:gradFill>
              <a:gsLst>
                <a:gs pos="0">
                  <a:srgbClr val="FFFFFF"/>
                </a:gs>
                <a:gs pos="100000">
                  <a:srgbClr val="ECECEC"/>
                </a:gs>
              </a:gsLst>
              <a:lin ang="2698631" scaled="0"/>
            </a:gradFill>
            <a:ln>
              <a:noFill/>
            </a:ln>
            <a:effectLst>
              <a:outerShdw blurRad="85725" dist="95250" dir="2820000" algn="bl" rotWithShape="0">
                <a:srgbClr val="CCCCC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2" name="Google Shape;212;p31"/>
            <p:cNvSpPr/>
            <p:nvPr/>
          </p:nvSpPr>
          <p:spPr>
            <a:xfrm>
              <a:off x="5665463" y="1454784"/>
              <a:ext cx="2222381" cy="3948432"/>
            </a:xfrm>
            <a:custGeom>
              <a:avLst/>
              <a:gdLst/>
              <a:ahLst/>
              <a:cxnLst/>
              <a:rect l="l" t="t" r="r" b="b"/>
              <a:pathLst>
                <a:path w="62069" h="110276" fill="none" extrusionOk="0">
                  <a:moveTo>
                    <a:pt x="52949" y="110215"/>
                  </a:moveTo>
                  <a:lnTo>
                    <a:pt x="8784" y="110276"/>
                  </a:lnTo>
                  <a:cubicBezTo>
                    <a:pt x="4043" y="110276"/>
                    <a:pt x="152" y="106446"/>
                    <a:pt x="152" y="101765"/>
                  </a:cubicBezTo>
                  <a:lnTo>
                    <a:pt x="0" y="8785"/>
                  </a:lnTo>
                  <a:cubicBezTo>
                    <a:pt x="0" y="4013"/>
                    <a:pt x="3921" y="92"/>
                    <a:pt x="8693" y="92"/>
                  </a:cubicBezTo>
                  <a:lnTo>
                    <a:pt x="53375" y="31"/>
                  </a:lnTo>
                  <a:cubicBezTo>
                    <a:pt x="58147" y="0"/>
                    <a:pt x="62068" y="3921"/>
                    <a:pt x="62038" y="8693"/>
                  </a:cubicBezTo>
                  <a:lnTo>
                    <a:pt x="61612" y="101674"/>
                  </a:lnTo>
                  <a:cubicBezTo>
                    <a:pt x="61582" y="106354"/>
                    <a:pt x="57691" y="110215"/>
                    <a:pt x="52949" y="110215"/>
                  </a:cubicBezTo>
                  <a:close/>
                </a:path>
              </a:pathLst>
            </a:custGeom>
            <a:noFill/>
            <a:ln w="2275" cap="flat" cmpd="sng">
              <a:solidFill>
                <a:srgbClr val="FFFFFF"/>
              </a:solidFill>
              <a:prstDash val="solid"/>
              <a:miter lim="30395"/>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5" name="Google Shape;215;p31"/>
            <p:cNvSpPr/>
            <p:nvPr/>
          </p:nvSpPr>
          <p:spPr>
            <a:xfrm>
              <a:off x="5765575" y="1550563"/>
              <a:ext cx="2022123" cy="3743807"/>
            </a:xfrm>
            <a:custGeom>
              <a:avLst/>
              <a:gdLst/>
              <a:ahLst/>
              <a:cxnLst/>
              <a:rect l="l" t="t" r="r" b="b"/>
              <a:pathLst>
                <a:path w="56476" h="104561" fill="none" extrusionOk="0">
                  <a:moveTo>
                    <a:pt x="48178" y="104500"/>
                  </a:moveTo>
                  <a:lnTo>
                    <a:pt x="7964" y="104561"/>
                  </a:lnTo>
                  <a:cubicBezTo>
                    <a:pt x="3678" y="104561"/>
                    <a:pt x="122" y="101065"/>
                    <a:pt x="122" y="96810"/>
                  </a:cubicBezTo>
                  <a:lnTo>
                    <a:pt x="0" y="7994"/>
                  </a:lnTo>
                  <a:cubicBezTo>
                    <a:pt x="0" y="3648"/>
                    <a:pt x="3557" y="91"/>
                    <a:pt x="7903" y="61"/>
                  </a:cubicBezTo>
                  <a:lnTo>
                    <a:pt x="48573" y="0"/>
                  </a:lnTo>
                  <a:cubicBezTo>
                    <a:pt x="52919" y="0"/>
                    <a:pt x="56476" y="3556"/>
                    <a:pt x="56476" y="7933"/>
                  </a:cubicBezTo>
                  <a:lnTo>
                    <a:pt x="56050" y="96719"/>
                  </a:lnTo>
                  <a:cubicBezTo>
                    <a:pt x="56050" y="101005"/>
                    <a:pt x="52494" y="104500"/>
                    <a:pt x="48178" y="104500"/>
                  </a:cubicBezTo>
                  <a:close/>
                </a:path>
              </a:pathLst>
            </a:custGeom>
            <a:noFill/>
            <a:ln w="9525" cap="rnd" cmpd="sng">
              <a:solidFill>
                <a:srgbClr val="B24EB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6" name="Google Shape;216;p31"/>
            <p:cNvSpPr/>
            <p:nvPr/>
          </p:nvSpPr>
          <p:spPr>
            <a:xfrm>
              <a:off x="5923370" y="1737754"/>
              <a:ext cx="240574" cy="239464"/>
            </a:xfrm>
            <a:custGeom>
              <a:avLst/>
              <a:gdLst/>
              <a:ahLst/>
              <a:cxnLst/>
              <a:rect l="l" t="t" r="r" b="b"/>
              <a:pathLst>
                <a:path w="6719" h="6688" extrusionOk="0">
                  <a:moveTo>
                    <a:pt x="1034" y="0"/>
                  </a:moveTo>
                  <a:cubicBezTo>
                    <a:pt x="457" y="0"/>
                    <a:pt x="1" y="456"/>
                    <a:pt x="1" y="1034"/>
                  </a:cubicBezTo>
                  <a:lnTo>
                    <a:pt x="1" y="5684"/>
                  </a:lnTo>
                  <a:cubicBezTo>
                    <a:pt x="1" y="6231"/>
                    <a:pt x="457" y="6687"/>
                    <a:pt x="1034" y="6687"/>
                  </a:cubicBezTo>
                  <a:lnTo>
                    <a:pt x="5685" y="6687"/>
                  </a:lnTo>
                  <a:cubicBezTo>
                    <a:pt x="6262" y="6687"/>
                    <a:pt x="6718" y="6231"/>
                    <a:pt x="6718" y="5684"/>
                  </a:cubicBezTo>
                  <a:lnTo>
                    <a:pt x="6718" y="1034"/>
                  </a:lnTo>
                  <a:cubicBezTo>
                    <a:pt x="6718" y="456"/>
                    <a:pt x="6262" y="0"/>
                    <a:pt x="5685" y="0"/>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7" name="Google Shape;217;p31"/>
            <p:cNvSpPr/>
            <p:nvPr/>
          </p:nvSpPr>
          <p:spPr>
            <a:xfrm>
              <a:off x="5923370" y="1737754"/>
              <a:ext cx="240574" cy="239464"/>
            </a:xfrm>
            <a:custGeom>
              <a:avLst/>
              <a:gdLst/>
              <a:ahLst/>
              <a:cxnLst/>
              <a:rect l="l" t="t" r="r" b="b"/>
              <a:pathLst>
                <a:path w="6719" h="6688" extrusionOk="0">
                  <a:moveTo>
                    <a:pt x="1034" y="0"/>
                  </a:moveTo>
                  <a:cubicBezTo>
                    <a:pt x="457" y="0"/>
                    <a:pt x="1" y="456"/>
                    <a:pt x="1" y="1034"/>
                  </a:cubicBezTo>
                  <a:lnTo>
                    <a:pt x="1" y="5684"/>
                  </a:lnTo>
                  <a:cubicBezTo>
                    <a:pt x="1" y="6231"/>
                    <a:pt x="457" y="6687"/>
                    <a:pt x="1034" y="6687"/>
                  </a:cubicBezTo>
                  <a:lnTo>
                    <a:pt x="5685" y="6687"/>
                  </a:lnTo>
                  <a:cubicBezTo>
                    <a:pt x="6262" y="6687"/>
                    <a:pt x="6718" y="6231"/>
                    <a:pt x="6718" y="5684"/>
                  </a:cubicBezTo>
                  <a:lnTo>
                    <a:pt x="6718" y="1034"/>
                  </a:lnTo>
                  <a:cubicBezTo>
                    <a:pt x="6718" y="456"/>
                    <a:pt x="6262" y="0"/>
                    <a:pt x="5685" y="0"/>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8" name="Google Shape;218;p31"/>
            <p:cNvSpPr/>
            <p:nvPr/>
          </p:nvSpPr>
          <p:spPr>
            <a:xfrm>
              <a:off x="5985420" y="1811764"/>
              <a:ext cx="118658" cy="111031"/>
            </a:xfrm>
            <a:custGeom>
              <a:avLst/>
              <a:gdLst/>
              <a:ahLst/>
              <a:cxnLst/>
              <a:rect l="l" t="t" r="r" b="b"/>
              <a:pathLst>
                <a:path w="3314" h="3101" fill="none" extrusionOk="0">
                  <a:moveTo>
                    <a:pt x="2371" y="0"/>
                  </a:moveTo>
                  <a:cubicBezTo>
                    <a:pt x="2918" y="274"/>
                    <a:pt x="3314" y="882"/>
                    <a:pt x="3253" y="1550"/>
                  </a:cubicBezTo>
                  <a:cubicBezTo>
                    <a:pt x="3222" y="2432"/>
                    <a:pt x="2462" y="3100"/>
                    <a:pt x="1581" y="3040"/>
                  </a:cubicBezTo>
                  <a:cubicBezTo>
                    <a:pt x="699" y="3009"/>
                    <a:pt x="0" y="2249"/>
                    <a:pt x="61" y="1368"/>
                  </a:cubicBezTo>
                  <a:cubicBezTo>
                    <a:pt x="92" y="790"/>
                    <a:pt x="426" y="274"/>
                    <a:pt x="912" y="3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9" name="Google Shape;219;p31"/>
            <p:cNvSpPr/>
            <p:nvPr/>
          </p:nvSpPr>
          <p:spPr>
            <a:xfrm>
              <a:off x="6044177" y="1776925"/>
              <a:ext cx="36" cy="71861"/>
            </a:xfrm>
            <a:custGeom>
              <a:avLst/>
              <a:gdLst/>
              <a:ahLst/>
              <a:cxnLst/>
              <a:rect l="l" t="t" r="r" b="b"/>
              <a:pathLst>
                <a:path w="1" h="2007" fill="none" extrusionOk="0">
                  <a:moveTo>
                    <a:pt x="1" y="2007"/>
                  </a:moveTo>
                  <a:lnTo>
                    <a:pt x="1"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0" name="Google Shape;220;p31"/>
            <p:cNvSpPr/>
            <p:nvPr/>
          </p:nvSpPr>
          <p:spPr>
            <a:xfrm>
              <a:off x="7604918" y="1878384"/>
              <a:ext cx="873300" cy="873300"/>
            </a:xfrm>
            <a:prstGeom prst="roundRect">
              <a:avLst>
                <a:gd name="adj" fmla="val 16667"/>
              </a:avLst>
            </a:prstGeom>
            <a:gradFill>
              <a:gsLst>
                <a:gs pos="0">
                  <a:srgbClr val="B24EBE"/>
                </a:gs>
                <a:gs pos="89000">
                  <a:srgbClr val="01539D"/>
                </a:gs>
                <a:gs pos="100000">
                  <a:srgbClr val="5C3DA4"/>
                </a:gs>
              </a:gsLst>
              <a:lin ang="8100019"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1" name="Google Shape;221;p31"/>
            <p:cNvSpPr/>
            <p:nvPr/>
          </p:nvSpPr>
          <p:spPr>
            <a:xfrm>
              <a:off x="5216629" y="4186232"/>
              <a:ext cx="873300" cy="873300"/>
            </a:xfrm>
            <a:prstGeom prst="roundRect">
              <a:avLst>
                <a:gd name="adj" fmla="val 16667"/>
              </a:avLst>
            </a:prstGeom>
            <a:gradFill>
              <a:gsLst>
                <a:gs pos="0">
                  <a:srgbClr val="B24EBE"/>
                </a:gs>
                <a:gs pos="89000">
                  <a:srgbClr val="01539D"/>
                </a:gs>
                <a:gs pos="100000">
                  <a:srgbClr val="5C3DA4"/>
                </a:gs>
              </a:gsLst>
              <a:lin ang="8100019"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222" name="Google Shape;222;p31"/>
            <p:cNvGrpSpPr/>
            <p:nvPr/>
          </p:nvGrpSpPr>
          <p:grpSpPr>
            <a:xfrm>
              <a:off x="7769832" y="2041875"/>
              <a:ext cx="543445" cy="546310"/>
              <a:chOff x="6069423" y="2891892"/>
              <a:chExt cx="362321" cy="364231"/>
            </a:xfrm>
          </p:grpSpPr>
          <p:sp>
            <p:nvSpPr>
              <p:cNvPr id="223" name="Google Shape;223;p31"/>
              <p:cNvSpPr/>
              <p:nvPr/>
            </p:nvSpPr>
            <p:spPr>
              <a:xfrm>
                <a:off x="6069423" y="2891892"/>
                <a:ext cx="278958" cy="278958"/>
              </a:xfrm>
              <a:custGeom>
                <a:avLst/>
                <a:gdLst/>
                <a:ahLst/>
                <a:cxnLst/>
                <a:rect l="l" t="t" r="r" b="b"/>
                <a:pathLst>
                  <a:path w="8764" h="8764" extrusionOk="0">
                    <a:moveTo>
                      <a:pt x="4120" y="1"/>
                    </a:moveTo>
                    <a:cubicBezTo>
                      <a:pt x="3858" y="1"/>
                      <a:pt x="3632" y="203"/>
                      <a:pt x="3572" y="453"/>
                    </a:cubicBezTo>
                    <a:lnTo>
                      <a:pt x="3406" y="1299"/>
                    </a:lnTo>
                    <a:cubicBezTo>
                      <a:pt x="3227" y="1358"/>
                      <a:pt x="3060" y="1418"/>
                      <a:pt x="2906" y="1513"/>
                    </a:cubicBezTo>
                    <a:lnTo>
                      <a:pt x="2191" y="1037"/>
                    </a:lnTo>
                    <a:cubicBezTo>
                      <a:pt x="2096" y="971"/>
                      <a:pt x="1987" y="940"/>
                      <a:pt x="1879" y="940"/>
                    </a:cubicBezTo>
                    <a:cubicBezTo>
                      <a:pt x="1732" y="940"/>
                      <a:pt x="1587" y="998"/>
                      <a:pt x="1477" y="1108"/>
                    </a:cubicBezTo>
                    <a:lnTo>
                      <a:pt x="1096" y="1477"/>
                    </a:lnTo>
                    <a:cubicBezTo>
                      <a:pt x="905" y="1668"/>
                      <a:pt x="882" y="1965"/>
                      <a:pt x="1024" y="2191"/>
                    </a:cubicBezTo>
                    <a:lnTo>
                      <a:pt x="1501" y="2906"/>
                    </a:lnTo>
                    <a:cubicBezTo>
                      <a:pt x="1417" y="3073"/>
                      <a:pt x="1358" y="3239"/>
                      <a:pt x="1298" y="3406"/>
                    </a:cubicBezTo>
                    <a:lnTo>
                      <a:pt x="441" y="3573"/>
                    </a:lnTo>
                    <a:cubicBezTo>
                      <a:pt x="179" y="3632"/>
                      <a:pt x="0" y="3858"/>
                      <a:pt x="0" y="4132"/>
                    </a:cubicBezTo>
                    <a:lnTo>
                      <a:pt x="0" y="4644"/>
                    </a:lnTo>
                    <a:cubicBezTo>
                      <a:pt x="0" y="4918"/>
                      <a:pt x="191" y="5132"/>
                      <a:pt x="441" y="5204"/>
                    </a:cubicBezTo>
                    <a:lnTo>
                      <a:pt x="1298" y="5359"/>
                    </a:lnTo>
                    <a:cubicBezTo>
                      <a:pt x="1358" y="5537"/>
                      <a:pt x="1417" y="5704"/>
                      <a:pt x="1501" y="5871"/>
                    </a:cubicBezTo>
                    <a:lnTo>
                      <a:pt x="1024" y="6585"/>
                    </a:lnTo>
                    <a:cubicBezTo>
                      <a:pt x="882" y="6811"/>
                      <a:pt x="905" y="7109"/>
                      <a:pt x="1096" y="7299"/>
                    </a:cubicBezTo>
                    <a:lnTo>
                      <a:pt x="1477" y="7668"/>
                    </a:lnTo>
                    <a:cubicBezTo>
                      <a:pt x="1587" y="7778"/>
                      <a:pt x="1732" y="7837"/>
                      <a:pt x="1879" y="7837"/>
                    </a:cubicBezTo>
                    <a:cubicBezTo>
                      <a:pt x="1987" y="7837"/>
                      <a:pt x="2096" y="7805"/>
                      <a:pt x="2191" y="7740"/>
                    </a:cubicBezTo>
                    <a:lnTo>
                      <a:pt x="2906" y="7264"/>
                    </a:lnTo>
                    <a:cubicBezTo>
                      <a:pt x="3060" y="7359"/>
                      <a:pt x="3227" y="7418"/>
                      <a:pt x="3406" y="7478"/>
                    </a:cubicBezTo>
                    <a:lnTo>
                      <a:pt x="3572" y="8323"/>
                    </a:lnTo>
                    <a:cubicBezTo>
                      <a:pt x="3632" y="8585"/>
                      <a:pt x="3858" y="8764"/>
                      <a:pt x="4120" y="8764"/>
                    </a:cubicBezTo>
                    <a:lnTo>
                      <a:pt x="4644" y="8764"/>
                    </a:lnTo>
                    <a:cubicBezTo>
                      <a:pt x="4906" y="8764"/>
                      <a:pt x="5132" y="8573"/>
                      <a:pt x="5192" y="8323"/>
                    </a:cubicBezTo>
                    <a:lnTo>
                      <a:pt x="5358" y="7478"/>
                    </a:lnTo>
                    <a:cubicBezTo>
                      <a:pt x="5489" y="7430"/>
                      <a:pt x="5620" y="7371"/>
                      <a:pt x="5763" y="7311"/>
                    </a:cubicBezTo>
                    <a:cubicBezTo>
                      <a:pt x="5846" y="7299"/>
                      <a:pt x="5894" y="7192"/>
                      <a:pt x="5846" y="7109"/>
                    </a:cubicBezTo>
                    <a:cubicBezTo>
                      <a:pt x="5812" y="7039"/>
                      <a:pt x="5751" y="6995"/>
                      <a:pt x="5684" y="6995"/>
                    </a:cubicBezTo>
                    <a:cubicBezTo>
                      <a:pt x="5659" y="6995"/>
                      <a:pt x="5634" y="7001"/>
                      <a:pt x="5608" y="7014"/>
                    </a:cubicBezTo>
                    <a:cubicBezTo>
                      <a:pt x="5465" y="7085"/>
                      <a:pt x="5311" y="7144"/>
                      <a:pt x="5144" y="7180"/>
                    </a:cubicBezTo>
                    <a:cubicBezTo>
                      <a:pt x="5084" y="7192"/>
                      <a:pt x="5025" y="7252"/>
                      <a:pt x="5013" y="7311"/>
                    </a:cubicBezTo>
                    <a:lnTo>
                      <a:pt x="4823" y="8264"/>
                    </a:lnTo>
                    <a:cubicBezTo>
                      <a:pt x="4811" y="8347"/>
                      <a:pt x="4715" y="8430"/>
                      <a:pt x="4632" y="8430"/>
                    </a:cubicBezTo>
                    <a:lnTo>
                      <a:pt x="4108" y="8430"/>
                    </a:lnTo>
                    <a:cubicBezTo>
                      <a:pt x="4013" y="8430"/>
                      <a:pt x="3930" y="8347"/>
                      <a:pt x="3918" y="8264"/>
                    </a:cubicBezTo>
                    <a:lnTo>
                      <a:pt x="3715" y="7311"/>
                    </a:lnTo>
                    <a:cubicBezTo>
                      <a:pt x="3703" y="7252"/>
                      <a:pt x="3656" y="7192"/>
                      <a:pt x="3584" y="7180"/>
                    </a:cubicBezTo>
                    <a:cubicBezTo>
                      <a:pt x="3358" y="7121"/>
                      <a:pt x="3156" y="7025"/>
                      <a:pt x="2965" y="6906"/>
                    </a:cubicBezTo>
                    <a:cubicBezTo>
                      <a:pt x="2935" y="6894"/>
                      <a:pt x="2900" y="6888"/>
                      <a:pt x="2864" y="6888"/>
                    </a:cubicBezTo>
                    <a:cubicBezTo>
                      <a:pt x="2828" y="6888"/>
                      <a:pt x="2792" y="6894"/>
                      <a:pt x="2763" y="6906"/>
                    </a:cubicBezTo>
                    <a:lnTo>
                      <a:pt x="1965" y="7442"/>
                    </a:lnTo>
                    <a:cubicBezTo>
                      <a:pt x="1934" y="7468"/>
                      <a:pt x="1894" y="7480"/>
                      <a:pt x="1854" y="7480"/>
                    </a:cubicBezTo>
                    <a:cubicBezTo>
                      <a:pt x="1802" y="7480"/>
                      <a:pt x="1749" y="7459"/>
                      <a:pt x="1715" y="7418"/>
                    </a:cubicBezTo>
                    <a:lnTo>
                      <a:pt x="1334" y="7049"/>
                    </a:lnTo>
                    <a:cubicBezTo>
                      <a:pt x="1263" y="6966"/>
                      <a:pt x="1263" y="6859"/>
                      <a:pt x="1310" y="6787"/>
                    </a:cubicBezTo>
                    <a:lnTo>
                      <a:pt x="1846" y="5990"/>
                    </a:lnTo>
                    <a:cubicBezTo>
                      <a:pt x="1882" y="5930"/>
                      <a:pt x="1882" y="5859"/>
                      <a:pt x="1846" y="5799"/>
                    </a:cubicBezTo>
                    <a:cubicBezTo>
                      <a:pt x="1727" y="5597"/>
                      <a:pt x="1655" y="5382"/>
                      <a:pt x="1572" y="5168"/>
                    </a:cubicBezTo>
                    <a:cubicBezTo>
                      <a:pt x="1560" y="5109"/>
                      <a:pt x="1501" y="5049"/>
                      <a:pt x="1441" y="5037"/>
                    </a:cubicBezTo>
                    <a:lnTo>
                      <a:pt x="489" y="4847"/>
                    </a:lnTo>
                    <a:cubicBezTo>
                      <a:pt x="393" y="4823"/>
                      <a:pt x="322" y="4739"/>
                      <a:pt x="322" y="4644"/>
                    </a:cubicBezTo>
                    <a:lnTo>
                      <a:pt x="322" y="4132"/>
                    </a:lnTo>
                    <a:cubicBezTo>
                      <a:pt x="322" y="4037"/>
                      <a:pt x="393" y="3954"/>
                      <a:pt x="489" y="3930"/>
                    </a:cubicBezTo>
                    <a:lnTo>
                      <a:pt x="1441" y="3739"/>
                    </a:lnTo>
                    <a:cubicBezTo>
                      <a:pt x="1501" y="3727"/>
                      <a:pt x="1560" y="3680"/>
                      <a:pt x="1572" y="3608"/>
                    </a:cubicBezTo>
                    <a:cubicBezTo>
                      <a:pt x="1632" y="3382"/>
                      <a:pt x="1727" y="3180"/>
                      <a:pt x="1846" y="2977"/>
                    </a:cubicBezTo>
                    <a:cubicBezTo>
                      <a:pt x="1870" y="2918"/>
                      <a:pt x="1870" y="2846"/>
                      <a:pt x="1846" y="2787"/>
                    </a:cubicBezTo>
                    <a:lnTo>
                      <a:pt x="1310" y="1989"/>
                    </a:lnTo>
                    <a:cubicBezTo>
                      <a:pt x="1251" y="1906"/>
                      <a:pt x="1263" y="1787"/>
                      <a:pt x="1334" y="1727"/>
                    </a:cubicBezTo>
                    <a:lnTo>
                      <a:pt x="1715" y="1358"/>
                    </a:lnTo>
                    <a:cubicBezTo>
                      <a:pt x="1754" y="1319"/>
                      <a:pt x="1804" y="1301"/>
                      <a:pt x="1854" y="1301"/>
                    </a:cubicBezTo>
                    <a:cubicBezTo>
                      <a:pt x="1894" y="1301"/>
                      <a:pt x="1933" y="1313"/>
                      <a:pt x="1965" y="1334"/>
                    </a:cubicBezTo>
                    <a:lnTo>
                      <a:pt x="2763" y="1870"/>
                    </a:lnTo>
                    <a:cubicBezTo>
                      <a:pt x="2792" y="1888"/>
                      <a:pt x="2828" y="1897"/>
                      <a:pt x="2864" y="1897"/>
                    </a:cubicBezTo>
                    <a:cubicBezTo>
                      <a:pt x="2900" y="1897"/>
                      <a:pt x="2935" y="1888"/>
                      <a:pt x="2965" y="1870"/>
                    </a:cubicBezTo>
                    <a:cubicBezTo>
                      <a:pt x="3156" y="1751"/>
                      <a:pt x="3382" y="1668"/>
                      <a:pt x="3584" y="1596"/>
                    </a:cubicBezTo>
                    <a:cubicBezTo>
                      <a:pt x="3644" y="1584"/>
                      <a:pt x="3703" y="1525"/>
                      <a:pt x="3715" y="1465"/>
                    </a:cubicBezTo>
                    <a:lnTo>
                      <a:pt x="3918" y="513"/>
                    </a:lnTo>
                    <a:cubicBezTo>
                      <a:pt x="3930" y="417"/>
                      <a:pt x="4013" y="346"/>
                      <a:pt x="4108" y="346"/>
                    </a:cubicBezTo>
                    <a:lnTo>
                      <a:pt x="4632" y="346"/>
                    </a:lnTo>
                    <a:cubicBezTo>
                      <a:pt x="4715" y="346"/>
                      <a:pt x="4811" y="417"/>
                      <a:pt x="4823" y="513"/>
                    </a:cubicBezTo>
                    <a:lnTo>
                      <a:pt x="5013" y="1465"/>
                    </a:lnTo>
                    <a:cubicBezTo>
                      <a:pt x="5025" y="1525"/>
                      <a:pt x="5073" y="1584"/>
                      <a:pt x="5144" y="1596"/>
                    </a:cubicBezTo>
                    <a:cubicBezTo>
                      <a:pt x="5370" y="1656"/>
                      <a:pt x="5585" y="1751"/>
                      <a:pt x="5775" y="1870"/>
                    </a:cubicBezTo>
                    <a:cubicBezTo>
                      <a:pt x="5805" y="1882"/>
                      <a:pt x="5838" y="1888"/>
                      <a:pt x="5870" y="1888"/>
                    </a:cubicBezTo>
                    <a:cubicBezTo>
                      <a:pt x="5903" y="1888"/>
                      <a:pt x="5936" y="1882"/>
                      <a:pt x="5966" y="1870"/>
                    </a:cubicBezTo>
                    <a:lnTo>
                      <a:pt x="6775" y="1334"/>
                    </a:lnTo>
                    <a:cubicBezTo>
                      <a:pt x="6806" y="1309"/>
                      <a:pt x="6846" y="1296"/>
                      <a:pt x="6886" y="1296"/>
                    </a:cubicBezTo>
                    <a:cubicBezTo>
                      <a:pt x="6938" y="1296"/>
                      <a:pt x="6991" y="1317"/>
                      <a:pt x="7025" y="1358"/>
                    </a:cubicBezTo>
                    <a:lnTo>
                      <a:pt x="7394" y="1727"/>
                    </a:lnTo>
                    <a:cubicBezTo>
                      <a:pt x="7466" y="1810"/>
                      <a:pt x="7466" y="1906"/>
                      <a:pt x="7430" y="1989"/>
                    </a:cubicBezTo>
                    <a:lnTo>
                      <a:pt x="6894" y="2787"/>
                    </a:lnTo>
                    <a:cubicBezTo>
                      <a:pt x="6847" y="2846"/>
                      <a:pt x="6847" y="2918"/>
                      <a:pt x="6894" y="2977"/>
                    </a:cubicBezTo>
                    <a:cubicBezTo>
                      <a:pt x="7013" y="3180"/>
                      <a:pt x="7085" y="3394"/>
                      <a:pt x="7156" y="3608"/>
                    </a:cubicBezTo>
                    <a:cubicBezTo>
                      <a:pt x="7168" y="3668"/>
                      <a:pt x="7228" y="3727"/>
                      <a:pt x="7287" y="3739"/>
                    </a:cubicBezTo>
                    <a:lnTo>
                      <a:pt x="8240" y="3930"/>
                    </a:lnTo>
                    <a:cubicBezTo>
                      <a:pt x="8335" y="3954"/>
                      <a:pt x="8406" y="4037"/>
                      <a:pt x="8406" y="4132"/>
                    </a:cubicBezTo>
                    <a:lnTo>
                      <a:pt x="8406" y="4644"/>
                    </a:lnTo>
                    <a:cubicBezTo>
                      <a:pt x="8406" y="4739"/>
                      <a:pt x="8335" y="4823"/>
                      <a:pt x="8240" y="4847"/>
                    </a:cubicBezTo>
                    <a:lnTo>
                      <a:pt x="7287" y="5037"/>
                    </a:lnTo>
                    <a:cubicBezTo>
                      <a:pt x="7228" y="5049"/>
                      <a:pt x="7168" y="5097"/>
                      <a:pt x="7156" y="5168"/>
                    </a:cubicBezTo>
                    <a:cubicBezTo>
                      <a:pt x="7109" y="5335"/>
                      <a:pt x="7049" y="5478"/>
                      <a:pt x="6978" y="5632"/>
                    </a:cubicBezTo>
                    <a:cubicBezTo>
                      <a:pt x="6930" y="5716"/>
                      <a:pt x="6978" y="5823"/>
                      <a:pt x="7073" y="5871"/>
                    </a:cubicBezTo>
                    <a:cubicBezTo>
                      <a:pt x="7095" y="5883"/>
                      <a:pt x="7119" y="5889"/>
                      <a:pt x="7143" y="5889"/>
                    </a:cubicBezTo>
                    <a:cubicBezTo>
                      <a:pt x="7209" y="5889"/>
                      <a:pt x="7276" y="5845"/>
                      <a:pt x="7311" y="5775"/>
                    </a:cubicBezTo>
                    <a:cubicBezTo>
                      <a:pt x="7370" y="5644"/>
                      <a:pt x="7430" y="5513"/>
                      <a:pt x="7466" y="5359"/>
                    </a:cubicBezTo>
                    <a:lnTo>
                      <a:pt x="8323" y="5204"/>
                    </a:lnTo>
                    <a:cubicBezTo>
                      <a:pt x="8585" y="5144"/>
                      <a:pt x="8763" y="4918"/>
                      <a:pt x="8763" y="4644"/>
                    </a:cubicBezTo>
                    <a:lnTo>
                      <a:pt x="8763" y="4132"/>
                    </a:lnTo>
                    <a:cubicBezTo>
                      <a:pt x="8763" y="3858"/>
                      <a:pt x="8573" y="3632"/>
                      <a:pt x="8323" y="3573"/>
                    </a:cubicBezTo>
                    <a:lnTo>
                      <a:pt x="7466" y="3406"/>
                    </a:lnTo>
                    <a:cubicBezTo>
                      <a:pt x="7406" y="3227"/>
                      <a:pt x="7347" y="3073"/>
                      <a:pt x="7263" y="2906"/>
                    </a:cubicBezTo>
                    <a:lnTo>
                      <a:pt x="7740" y="2191"/>
                    </a:lnTo>
                    <a:cubicBezTo>
                      <a:pt x="7882" y="1965"/>
                      <a:pt x="7859" y="1668"/>
                      <a:pt x="7668" y="1477"/>
                    </a:cubicBezTo>
                    <a:lnTo>
                      <a:pt x="7287" y="1108"/>
                    </a:lnTo>
                    <a:cubicBezTo>
                      <a:pt x="7177" y="998"/>
                      <a:pt x="7032" y="940"/>
                      <a:pt x="6885" y="940"/>
                    </a:cubicBezTo>
                    <a:cubicBezTo>
                      <a:pt x="6777" y="940"/>
                      <a:pt x="6668" y="971"/>
                      <a:pt x="6573" y="1037"/>
                    </a:cubicBezTo>
                    <a:lnTo>
                      <a:pt x="5858" y="1513"/>
                    </a:lnTo>
                    <a:cubicBezTo>
                      <a:pt x="5704" y="1418"/>
                      <a:pt x="5537" y="1358"/>
                      <a:pt x="5358" y="1299"/>
                    </a:cubicBezTo>
                    <a:lnTo>
                      <a:pt x="5192" y="453"/>
                    </a:lnTo>
                    <a:cubicBezTo>
                      <a:pt x="5132" y="179"/>
                      <a:pt x="4906" y="1"/>
                      <a:pt x="4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4" name="Google Shape;224;p31"/>
              <p:cNvSpPr/>
              <p:nvPr/>
            </p:nvSpPr>
            <p:spPr>
              <a:xfrm>
                <a:off x="6161507" y="2967679"/>
                <a:ext cx="111851" cy="97432"/>
              </a:xfrm>
              <a:custGeom>
                <a:avLst/>
                <a:gdLst/>
                <a:ahLst/>
                <a:cxnLst/>
                <a:rect l="l" t="t" r="r" b="b"/>
                <a:pathLst>
                  <a:path w="3514" h="3061" extrusionOk="0">
                    <a:moveTo>
                      <a:pt x="1489" y="1"/>
                    </a:moveTo>
                    <a:cubicBezTo>
                      <a:pt x="965" y="1"/>
                      <a:pt x="465" y="215"/>
                      <a:pt x="84" y="584"/>
                    </a:cubicBezTo>
                    <a:cubicBezTo>
                      <a:pt x="1" y="656"/>
                      <a:pt x="1" y="763"/>
                      <a:pt x="84" y="834"/>
                    </a:cubicBezTo>
                    <a:cubicBezTo>
                      <a:pt x="120" y="870"/>
                      <a:pt x="164" y="888"/>
                      <a:pt x="209" y="888"/>
                    </a:cubicBezTo>
                    <a:cubicBezTo>
                      <a:pt x="254" y="888"/>
                      <a:pt x="298" y="870"/>
                      <a:pt x="334" y="834"/>
                    </a:cubicBezTo>
                    <a:cubicBezTo>
                      <a:pt x="644" y="537"/>
                      <a:pt x="1060" y="358"/>
                      <a:pt x="1489" y="358"/>
                    </a:cubicBezTo>
                    <a:cubicBezTo>
                      <a:pt x="2418" y="358"/>
                      <a:pt x="3168" y="1108"/>
                      <a:pt x="3168" y="2025"/>
                    </a:cubicBezTo>
                    <a:cubicBezTo>
                      <a:pt x="3168" y="2299"/>
                      <a:pt x="3096" y="2549"/>
                      <a:pt x="2989" y="2787"/>
                    </a:cubicBezTo>
                    <a:cubicBezTo>
                      <a:pt x="2930" y="2894"/>
                      <a:pt x="2953" y="2989"/>
                      <a:pt x="3049" y="3037"/>
                    </a:cubicBezTo>
                    <a:cubicBezTo>
                      <a:pt x="3073" y="3061"/>
                      <a:pt x="3108" y="3061"/>
                      <a:pt x="3132" y="3061"/>
                    </a:cubicBezTo>
                    <a:cubicBezTo>
                      <a:pt x="3192" y="3061"/>
                      <a:pt x="3263" y="3025"/>
                      <a:pt x="3299" y="2954"/>
                    </a:cubicBezTo>
                    <a:cubicBezTo>
                      <a:pt x="3442" y="2668"/>
                      <a:pt x="3513" y="2358"/>
                      <a:pt x="3513" y="2025"/>
                    </a:cubicBezTo>
                    <a:cubicBezTo>
                      <a:pt x="3513" y="906"/>
                      <a:pt x="2608" y="1"/>
                      <a:pt x="14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5" name="Google Shape;225;p31"/>
              <p:cNvSpPr/>
              <p:nvPr/>
            </p:nvSpPr>
            <p:spPr>
              <a:xfrm>
                <a:off x="6144828" y="3007848"/>
                <a:ext cx="105389" cy="88742"/>
              </a:xfrm>
              <a:custGeom>
                <a:avLst/>
                <a:gdLst/>
                <a:ahLst/>
                <a:cxnLst/>
                <a:rect l="l" t="t" r="r" b="b"/>
                <a:pathLst>
                  <a:path w="3311" h="2788" extrusionOk="0">
                    <a:moveTo>
                      <a:pt x="262" y="1"/>
                    </a:moveTo>
                    <a:cubicBezTo>
                      <a:pt x="194" y="1"/>
                      <a:pt x="124" y="44"/>
                      <a:pt x="96" y="108"/>
                    </a:cubicBezTo>
                    <a:cubicBezTo>
                      <a:pt x="25" y="323"/>
                      <a:pt x="1" y="549"/>
                      <a:pt x="1" y="763"/>
                    </a:cubicBezTo>
                    <a:cubicBezTo>
                      <a:pt x="1" y="1882"/>
                      <a:pt x="906" y="2787"/>
                      <a:pt x="2013" y="2787"/>
                    </a:cubicBezTo>
                    <a:cubicBezTo>
                      <a:pt x="2454" y="2787"/>
                      <a:pt x="2846" y="2656"/>
                      <a:pt x="3204" y="2406"/>
                    </a:cubicBezTo>
                    <a:cubicBezTo>
                      <a:pt x="3287" y="2347"/>
                      <a:pt x="3311" y="2239"/>
                      <a:pt x="3251" y="2156"/>
                    </a:cubicBezTo>
                    <a:cubicBezTo>
                      <a:pt x="3214" y="2104"/>
                      <a:pt x="3159" y="2075"/>
                      <a:pt x="3102" y="2075"/>
                    </a:cubicBezTo>
                    <a:cubicBezTo>
                      <a:pt x="3068" y="2075"/>
                      <a:pt x="3033" y="2086"/>
                      <a:pt x="3001" y="2108"/>
                    </a:cubicBezTo>
                    <a:cubicBezTo>
                      <a:pt x="2715" y="2311"/>
                      <a:pt x="2370" y="2418"/>
                      <a:pt x="2037" y="2418"/>
                    </a:cubicBezTo>
                    <a:cubicBezTo>
                      <a:pt x="1108" y="2418"/>
                      <a:pt x="370" y="1680"/>
                      <a:pt x="370" y="751"/>
                    </a:cubicBezTo>
                    <a:cubicBezTo>
                      <a:pt x="370" y="573"/>
                      <a:pt x="394" y="382"/>
                      <a:pt x="453" y="215"/>
                    </a:cubicBezTo>
                    <a:cubicBezTo>
                      <a:pt x="477" y="144"/>
                      <a:pt x="406" y="37"/>
                      <a:pt x="322" y="13"/>
                    </a:cubicBezTo>
                    <a:cubicBezTo>
                      <a:pt x="303" y="5"/>
                      <a:pt x="283" y="1"/>
                      <a:pt x="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6" name="Google Shape;226;p31"/>
              <p:cNvSpPr/>
              <p:nvPr/>
            </p:nvSpPr>
            <p:spPr>
              <a:xfrm>
                <a:off x="6245633" y="3069248"/>
                <a:ext cx="186110" cy="186874"/>
              </a:xfrm>
              <a:custGeom>
                <a:avLst/>
                <a:gdLst/>
                <a:ahLst/>
                <a:cxnLst/>
                <a:rect l="l" t="t" r="r" b="b"/>
                <a:pathLst>
                  <a:path w="5847" h="5871" extrusionOk="0">
                    <a:moveTo>
                      <a:pt x="2751" y="1"/>
                    </a:moveTo>
                    <a:cubicBezTo>
                      <a:pt x="2549" y="1"/>
                      <a:pt x="2370" y="144"/>
                      <a:pt x="2335" y="346"/>
                    </a:cubicBezTo>
                    <a:lnTo>
                      <a:pt x="2227" y="858"/>
                    </a:lnTo>
                    <a:cubicBezTo>
                      <a:pt x="2144" y="894"/>
                      <a:pt x="2037" y="941"/>
                      <a:pt x="1965" y="977"/>
                    </a:cubicBezTo>
                    <a:lnTo>
                      <a:pt x="1513" y="680"/>
                    </a:lnTo>
                    <a:cubicBezTo>
                      <a:pt x="1449" y="631"/>
                      <a:pt x="1372" y="608"/>
                      <a:pt x="1293" y="608"/>
                    </a:cubicBezTo>
                    <a:cubicBezTo>
                      <a:pt x="1179" y="608"/>
                      <a:pt x="1061" y="655"/>
                      <a:pt x="977" y="739"/>
                    </a:cubicBezTo>
                    <a:lnTo>
                      <a:pt x="739" y="977"/>
                    </a:lnTo>
                    <a:cubicBezTo>
                      <a:pt x="596" y="1132"/>
                      <a:pt x="584" y="1346"/>
                      <a:pt x="680" y="1513"/>
                    </a:cubicBezTo>
                    <a:lnTo>
                      <a:pt x="977" y="1965"/>
                    </a:lnTo>
                    <a:cubicBezTo>
                      <a:pt x="918" y="2084"/>
                      <a:pt x="882" y="2215"/>
                      <a:pt x="834" y="2346"/>
                    </a:cubicBezTo>
                    <a:cubicBezTo>
                      <a:pt x="799" y="2442"/>
                      <a:pt x="858" y="2537"/>
                      <a:pt x="953" y="2573"/>
                    </a:cubicBezTo>
                    <a:cubicBezTo>
                      <a:pt x="968" y="2579"/>
                      <a:pt x="984" y="2582"/>
                      <a:pt x="1000" y="2582"/>
                    </a:cubicBezTo>
                    <a:cubicBezTo>
                      <a:pt x="1073" y="2582"/>
                      <a:pt x="1150" y="2522"/>
                      <a:pt x="1180" y="2454"/>
                    </a:cubicBezTo>
                    <a:cubicBezTo>
                      <a:pt x="1215" y="2323"/>
                      <a:pt x="1263" y="2192"/>
                      <a:pt x="1334" y="2049"/>
                    </a:cubicBezTo>
                    <a:cubicBezTo>
                      <a:pt x="1370" y="1989"/>
                      <a:pt x="1370" y="1918"/>
                      <a:pt x="1334" y="1858"/>
                    </a:cubicBezTo>
                    <a:lnTo>
                      <a:pt x="977" y="1322"/>
                    </a:lnTo>
                    <a:cubicBezTo>
                      <a:pt x="965" y="1287"/>
                      <a:pt x="965" y="1263"/>
                      <a:pt x="1001" y="1239"/>
                    </a:cubicBezTo>
                    <a:lnTo>
                      <a:pt x="1239" y="989"/>
                    </a:lnTo>
                    <a:cubicBezTo>
                      <a:pt x="1253" y="975"/>
                      <a:pt x="1271" y="969"/>
                      <a:pt x="1288" y="969"/>
                    </a:cubicBezTo>
                    <a:cubicBezTo>
                      <a:pt x="1301" y="969"/>
                      <a:pt x="1313" y="972"/>
                      <a:pt x="1322" y="977"/>
                    </a:cubicBezTo>
                    <a:lnTo>
                      <a:pt x="1858" y="1334"/>
                    </a:lnTo>
                    <a:cubicBezTo>
                      <a:pt x="1888" y="1358"/>
                      <a:pt x="1921" y="1370"/>
                      <a:pt x="1954" y="1370"/>
                    </a:cubicBezTo>
                    <a:cubicBezTo>
                      <a:pt x="1986" y="1370"/>
                      <a:pt x="2019" y="1358"/>
                      <a:pt x="2049" y="1334"/>
                    </a:cubicBezTo>
                    <a:cubicBezTo>
                      <a:pt x="2168" y="1263"/>
                      <a:pt x="2323" y="1203"/>
                      <a:pt x="2454" y="1168"/>
                    </a:cubicBezTo>
                    <a:cubicBezTo>
                      <a:pt x="2513" y="1156"/>
                      <a:pt x="2573" y="1096"/>
                      <a:pt x="2585" y="1037"/>
                    </a:cubicBezTo>
                    <a:lnTo>
                      <a:pt x="2704" y="418"/>
                    </a:lnTo>
                    <a:cubicBezTo>
                      <a:pt x="2704" y="382"/>
                      <a:pt x="2739" y="358"/>
                      <a:pt x="2775" y="358"/>
                    </a:cubicBezTo>
                    <a:lnTo>
                      <a:pt x="3120" y="358"/>
                    </a:lnTo>
                    <a:cubicBezTo>
                      <a:pt x="3156" y="358"/>
                      <a:pt x="3180" y="382"/>
                      <a:pt x="3192" y="418"/>
                    </a:cubicBezTo>
                    <a:lnTo>
                      <a:pt x="3311" y="1037"/>
                    </a:lnTo>
                    <a:cubicBezTo>
                      <a:pt x="3335" y="1096"/>
                      <a:pt x="3370" y="1156"/>
                      <a:pt x="3454" y="1168"/>
                    </a:cubicBezTo>
                    <a:cubicBezTo>
                      <a:pt x="3585" y="1215"/>
                      <a:pt x="3716" y="1263"/>
                      <a:pt x="3847" y="1334"/>
                    </a:cubicBezTo>
                    <a:cubicBezTo>
                      <a:pt x="3882" y="1352"/>
                      <a:pt x="3918" y="1361"/>
                      <a:pt x="3952" y="1361"/>
                    </a:cubicBezTo>
                    <a:cubicBezTo>
                      <a:pt x="3987" y="1361"/>
                      <a:pt x="4019" y="1352"/>
                      <a:pt x="4049" y="1334"/>
                    </a:cubicBezTo>
                    <a:lnTo>
                      <a:pt x="4585" y="977"/>
                    </a:lnTo>
                    <a:cubicBezTo>
                      <a:pt x="4595" y="972"/>
                      <a:pt x="4607" y="969"/>
                      <a:pt x="4619" y="969"/>
                    </a:cubicBezTo>
                    <a:cubicBezTo>
                      <a:pt x="4636" y="969"/>
                      <a:pt x="4654" y="975"/>
                      <a:pt x="4668" y="989"/>
                    </a:cubicBezTo>
                    <a:lnTo>
                      <a:pt x="4906" y="1239"/>
                    </a:lnTo>
                    <a:cubicBezTo>
                      <a:pt x="4942" y="1263"/>
                      <a:pt x="4942" y="1287"/>
                      <a:pt x="4918" y="1322"/>
                    </a:cubicBezTo>
                    <a:lnTo>
                      <a:pt x="4561" y="1858"/>
                    </a:lnTo>
                    <a:cubicBezTo>
                      <a:pt x="4525" y="1918"/>
                      <a:pt x="4525" y="1989"/>
                      <a:pt x="4561" y="2049"/>
                    </a:cubicBezTo>
                    <a:cubicBezTo>
                      <a:pt x="4644" y="2168"/>
                      <a:pt x="4704" y="2323"/>
                      <a:pt x="4728" y="2454"/>
                    </a:cubicBezTo>
                    <a:cubicBezTo>
                      <a:pt x="4740" y="2513"/>
                      <a:pt x="4799" y="2573"/>
                      <a:pt x="4859" y="2585"/>
                    </a:cubicBezTo>
                    <a:lnTo>
                      <a:pt x="5490" y="2704"/>
                    </a:lnTo>
                    <a:cubicBezTo>
                      <a:pt x="5513" y="2704"/>
                      <a:pt x="5549" y="2739"/>
                      <a:pt x="5549" y="2775"/>
                    </a:cubicBezTo>
                    <a:lnTo>
                      <a:pt x="5549" y="3120"/>
                    </a:lnTo>
                    <a:cubicBezTo>
                      <a:pt x="5549" y="3156"/>
                      <a:pt x="5513" y="3180"/>
                      <a:pt x="5490" y="3192"/>
                    </a:cubicBezTo>
                    <a:lnTo>
                      <a:pt x="4859" y="3311"/>
                    </a:lnTo>
                    <a:cubicBezTo>
                      <a:pt x="4799" y="3335"/>
                      <a:pt x="4740" y="3370"/>
                      <a:pt x="4728" y="3454"/>
                    </a:cubicBezTo>
                    <a:cubicBezTo>
                      <a:pt x="4680" y="3585"/>
                      <a:pt x="4644" y="3716"/>
                      <a:pt x="4561" y="3847"/>
                    </a:cubicBezTo>
                    <a:cubicBezTo>
                      <a:pt x="4537" y="3906"/>
                      <a:pt x="4537" y="3989"/>
                      <a:pt x="4561" y="4049"/>
                    </a:cubicBezTo>
                    <a:lnTo>
                      <a:pt x="4918" y="4585"/>
                    </a:lnTo>
                    <a:cubicBezTo>
                      <a:pt x="4942" y="4609"/>
                      <a:pt x="4942" y="4644"/>
                      <a:pt x="4906" y="4668"/>
                    </a:cubicBezTo>
                    <a:lnTo>
                      <a:pt x="4668" y="4906"/>
                    </a:lnTo>
                    <a:cubicBezTo>
                      <a:pt x="4655" y="4926"/>
                      <a:pt x="4638" y="4935"/>
                      <a:pt x="4622" y="4935"/>
                    </a:cubicBezTo>
                    <a:cubicBezTo>
                      <a:pt x="4609" y="4935"/>
                      <a:pt x="4595" y="4929"/>
                      <a:pt x="4585" y="4918"/>
                    </a:cubicBezTo>
                    <a:lnTo>
                      <a:pt x="4049" y="4561"/>
                    </a:lnTo>
                    <a:cubicBezTo>
                      <a:pt x="4019" y="4543"/>
                      <a:pt x="3984" y="4534"/>
                      <a:pt x="3948" y="4534"/>
                    </a:cubicBezTo>
                    <a:cubicBezTo>
                      <a:pt x="3912" y="4534"/>
                      <a:pt x="3876" y="4543"/>
                      <a:pt x="3847" y="4561"/>
                    </a:cubicBezTo>
                    <a:cubicBezTo>
                      <a:pt x="3728" y="4644"/>
                      <a:pt x="3585" y="4704"/>
                      <a:pt x="3454" y="4728"/>
                    </a:cubicBezTo>
                    <a:cubicBezTo>
                      <a:pt x="3394" y="4751"/>
                      <a:pt x="3335" y="4811"/>
                      <a:pt x="3311" y="4859"/>
                    </a:cubicBezTo>
                    <a:lnTo>
                      <a:pt x="3192" y="5490"/>
                    </a:lnTo>
                    <a:cubicBezTo>
                      <a:pt x="3192" y="5525"/>
                      <a:pt x="3168" y="5549"/>
                      <a:pt x="3120" y="5549"/>
                    </a:cubicBezTo>
                    <a:lnTo>
                      <a:pt x="2775" y="5549"/>
                    </a:lnTo>
                    <a:cubicBezTo>
                      <a:pt x="2751" y="5549"/>
                      <a:pt x="2716" y="5513"/>
                      <a:pt x="2704" y="5490"/>
                    </a:cubicBezTo>
                    <a:lnTo>
                      <a:pt x="2585" y="4859"/>
                    </a:lnTo>
                    <a:cubicBezTo>
                      <a:pt x="2573" y="4811"/>
                      <a:pt x="2525" y="4751"/>
                      <a:pt x="2454" y="4728"/>
                    </a:cubicBezTo>
                    <a:cubicBezTo>
                      <a:pt x="2323" y="4692"/>
                      <a:pt x="2180" y="4644"/>
                      <a:pt x="2049" y="4561"/>
                    </a:cubicBezTo>
                    <a:cubicBezTo>
                      <a:pt x="2019" y="4549"/>
                      <a:pt x="1986" y="4543"/>
                      <a:pt x="1954" y="4543"/>
                    </a:cubicBezTo>
                    <a:cubicBezTo>
                      <a:pt x="1921" y="4543"/>
                      <a:pt x="1888" y="4549"/>
                      <a:pt x="1858" y="4561"/>
                    </a:cubicBezTo>
                    <a:lnTo>
                      <a:pt x="1322" y="4918"/>
                    </a:lnTo>
                    <a:cubicBezTo>
                      <a:pt x="1306" y="4929"/>
                      <a:pt x="1293" y="4935"/>
                      <a:pt x="1280" y="4935"/>
                    </a:cubicBezTo>
                    <a:cubicBezTo>
                      <a:pt x="1265" y="4935"/>
                      <a:pt x="1252" y="4926"/>
                      <a:pt x="1239" y="4906"/>
                    </a:cubicBezTo>
                    <a:lnTo>
                      <a:pt x="1001" y="4668"/>
                    </a:lnTo>
                    <a:cubicBezTo>
                      <a:pt x="965" y="4644"/>
                      <a:pt x="965" y="4609"/>
                      <a:pt x="977" y="4585"/>
                    </a:cubicBezTo>
                    <a:lnTo>
                      <a:pt x="1334" y="4049"/>
                    </a:lnTo>
                    <a:cubicBezTo>
                      <a:pt x="1382" y="3989"/>
                      <a:pt x="1382" y="3906"/>
                      <a:pt x="1334" y="3847"/>
                    </a:cubicBezTo>
                    <a:cubicBezTo>
                      <a:pt x="1263" y="3728"/>
                      <a:pt x="1203" y="3585"/>
                      <a:pt x="1180" y="3454"/>
                    </a:cubicBezTo>
                    <a:cubicBezTo>
                      <a:pt x="1156" y="3394"/>
                      <a:pt x="1096" y="3335"/>
                      <a:pt x="1037" y="3311"/>
                    </a:cubicBezTo>
                    <a:lnTo>
                      <a:pt x="418" y="3192"/>
                    </a:lnTo>
                    <a:cubicBezTo>
                      <a:pt x="382" y="3192"/>
                      <a:pt x="358" y="3168"/>
                      <a:pt x="358" y="3120"/>
                    </a:cubicBezTo>
                    <a:lnTo>
                      <a:pt x="358" y="2775"/>
                    </a:lnTo>
                    <a:cubicBezTo>
                      <a:pt x="358" y="2751"/>
                      <a:pt x="382" y="2727"/>
                      <a:pt x="418" y="2704"/>
                    </a:cubicBezTo>
                    <a:lnTo>
                      <a:pt x="465" y="2692"/>
                    </a:lnTo>
                    <a:cubicBezTo>
                      <a:pt x="560" y="2680"/>
                      <a:pt x="620" y="2573"/>
                      <a:pt x="596" y="2477"/>
                    </a:cubicBezTo>
                    <a:cubicBezTo>
                      <a:pt x="586" y="2396"/>
                      <a:pt x="507" y="2341"/>
                      <a:pt x="425" y="2341"/>
                    </a:cubicBezTo>
                    <a:cubicBezTo>
                      <a:pt x="411" y="2341"/>
                      <a:pt x="396" y="2343"/>
                      <a:pt x="382" y="2346"/>
                    </a:cubicBezTo>
                    <a:lnTo>
                      <a:pt x="346" y="2370"/>
                    </a:lnTo>
                    <a:cubicBezTo>
                      <a:pt x="144" y="2406"/>
                      <a:pt x="1" y="2585"/>
                      <a:pt x="1" y="2775"/>
                    </a:cubicBezTo>
                    <a:lnTo>
                      <a:pt x="1" y="3120"/>
                    </a:lnTo>
                    <a:cubicBezTo>
                      <a:pt x="1" y="3335"/>
                      <a:pt x="144" y="3513"/>
                      <a:pt x="346" y="3537"/>
                    </a:cubicBezTo>
                    <a:lnTo>
                      <a:pt x="858" y="3644"/>
                    </a:lnTo>
                    <a:cubicBezTo>
                      <a:pt x="894" y="3728"/>
                      <a:pt x="941" y="3835"/>
                      <a:pt x="977" y="3906"/>
                    </a:cubicBezTo>
                    <a:lnTo>
                      <a:pt x="680" y="4359"/>
                    </a:lnTo>
                    <a:cubicBezTo>
                      <a:pt x="560" y="4525"/>
                      <a:pt x="596" y="4763"/>
                      <a:pt x="739" y="4894"/>
                    </a:cubicBezTo>
                    <a:lnTo>
                      <a:pt x="977" y="5132"/>
                    </a:lnTo>
                    <a:cubicBezTo>
                      <a:pt x="1067" y="5216"/>
                      <a:pt x="1182" y="5259"/>
                      <a:pt x="1292" y="5259"/>
                    </a:cubicBezTo>
                    <a:cubicBezTo>
                      <a:pt x="1371" y="5259"/>
                      <a:pt x="1448" y="5237"/>
                      <a:pt x="1513" y="5192"/>
                    </a:cubicBezTo>
                    <a:lnTo>
                      <a:pt x="1965" y="4894"/>
                    </a:lnTo>
                    <a:cubicBezTo>
                      <a:pt x="2049" y="4942"/>
                      <a:pt x="2144" y="4978"/>
                      <a:pt x="2227" y="5013"/>
                    </a:cubicBezTo>
                    <a:lnTo>
                      <a:pt x="2335" y="5537"/>
                    </a:lnTo>
                    <a:cubicBezTo>
                      <a:pt x="2382" y="5728"/>
                      <a:pt x="2561" y="5871"/>
                      <a:pt x="2751" y="5871"/>
                    </a:cubicBezTo>
                    <a:lnTo>
                      <a:pt x="3097" y="5871"/>
                    </a:lnTo>
                    <a:cubicBezTo>
                      <a:pt x="3299" y="5871"/>
                      <a:pt x="3478" y="5728"/>
                      <a:pt x="3513" y="5537"/>
                    </a:cubicBezTo>
                    <a:lnTo>
                      <a:pt x="3620" y="5013"/>
                    </a:lnTo>
                    <a:cubicBezTo>
                      <a:pt x="3704" y="4978"/>
                      <a:pt x="3811" y="4942"/>
                      <a:pt x="3882" y="4894"/>
                    </a:cubicBezTo>
                    <a:lnTo>
                      <a:pt x="4323" y="5192"/>
                    </a:lnTo>
                    <a:cubicBezTo>
                      <a:pt x="4391" y="5241"/>
                      <a:pt x="4472" y="5264"/>
                      <a:pt x="4552" y="5264"/>
                    </a:cubicBezTo>
                    <a:cubicBezTo>
                      <a:pt x="4667" y="5264"/>
                      <a:pt x="4781" y="5217"/>
                      <a:pt x="4859" y="5132"/>
                    </a:cubicBezTo>
                    <a:lnTo>
                      <a:pt x="5097" y="4894"/>
                    </a:lnTo>
                    <a:cubicBezTo>
                      <a:pt x="5252" y="4740"/>
                      <a:pt x="5263" y="4525"/>
                      <a:pt x="5156" y="4359"/>
                    </a:cubicBezTo>
                    <a:lnTo>
                      <a:pt x="4859" y="3906"/>
                    </a:lnTo>
                    <a:cubicBezTo>
                      <a:pt x="4906" y="3823"/>
                      <a:pt x="4954" y="3728"/>
                      <a:pt x="4978" y="3644"/>
                    </a:cubicBezTo>
                    <a:lnTo>
                      <a:pt x="5502" y="3537"/>
                    </a:lnTo>
                    <a:cubicBezTo>
                      <a:pt x="5692" y="3489"/>
                      <a:pt x="5847" y="3311"/>
                      <a:pt x="5847" y="3120"/>
                    </a:cubicBezTo>
                    <a:lnTo>
                      <a:pt x="5847" y="2775"/>
                    </a:lnTo>
                    <a:cubicBezTo>
                      <a:pt x="5847" y="2549"/>
                      <a:pt x="5716" y="2382"/>
                      <a:pt x="5502" y="2334"/>
                    </a:cubicBezTo>
                    <a:lnTo>
                      <a:pt x="4990" y="2227"/>
                    </a:lnTo>
                    <a:cubicBezTo>
                      <a:pt x="4954" y="2144"/>
                      <a:pt x="4906" y="2037"/>
                      <a:pt x="4871" y="1965"/>
                    </a:cubicBezTo>
                    <a:lnTo>
                      <a:pt x="5168" y="1513"/>
                    </a:lnTo>
                    <a:cubicBezTo>
                      <a:pt x="5287" y="1346"/>
                      <a:pt x="5252" y="1108"/>
                      <a:pt x="5109" y="977"/>
                    </a:cubicBezTo>
                    <a:lnTo>
                      <a:pt x="4871" y="739"/>
                    </a:lnTo>
                    <a:cubicBezTo>
                      <a:pt x="4780" y="656"/>
                      <a:pt x="4666" y="613"/>
                      <a:pt x="4555" y="613"/>
                    </a:cubicBezTo>
                    <a:cubicBezTo>
                      <a:pt x="4476" y="613"/>
                      <a:pt x="4399" y="635"/>
                      <a:pt x="4335" y="680"/>
                    </a:cubicBezTo>
                    <a:lnTo>
                      <a:pt x="3882" y="977"/>
                    </a:lnTo>
                    <a:cubicBezTo>
                      <a:pt x="3799" y="941"/>
                      <a:pt x="3704" y="894"/>
                      <a:pt x="3620" y="858"/>
                    </a:cubicBezTo>
                    <a:lnTo>
                      <a:pt x="3513" y="346"/>
                    </a:lnTo>
                    <a:cubicBezTo>
                      <a:pt x="3466" y="144"/>
                      <a:pt x="3287" y="1"/>
                      <a:pt x="30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7" name="Google Shape;227;p31"/>
              <p:cNvSpPr/>
              <p:nvPr/>
            </p:nvSpPr>
            <p:spPr>
              <a:xfrm>
                <a:off x="6305888" y="3129884"/>
                <a:ext cx="64488" cy="64456"/>
              </a:xfrm>
              <a:custGeom>
                <a:avLst/>
                <a:gdLst/>
                <a:ahLst/>
                <a:cxnLst/>
                <a:rect l="l" t="t" r="r" b="b"/>
                <a:pathLst>
                  <a:path w="2026" h="2025" extrusionOk="0">
                    <a:moveTo>
                      <a:pt x="1013" y="1"/>
                    </a:moveTo>
                    <a:cubicBezTo>
                      <a:pt x="453" y="1"/>
                      <a:pt x="1" y="441"/>
                      <a:pt x="1" y="1013"/>
                    </a:cubicBezTo>
                    <a:cubicBezTo>
                      <a:pt x="1" y="1561"/>
                      <a:pt x="442" y="2025"/>
                      <a:pt x="1013" y="2025"/>
                    </a:cubicBezTo>
                    <a:cubicBezTo>
                      <a:pt x="1227" y="2025"/>
                      <a:pt x="1442" y="1942"/>
                      <a:pt x="1620" y="1811"/>
                    </a:cubicBezTo>
                    <a:cubicBezTo>
                      <a:pt x="1692" y="1751"/>
                      <a:pt x="1704" y="1632"/>
                      <a:pt x="1644" y="1561"/>
                    </a:cubicBezTo>
                    <a:cubicBezTo>
                      <a:pt x="1608" y="1517"/>
                      <a:pt x="1549" y="1491"/>
                      <a:pt x="1493" y="1491"/>
                    </a:cubicBezTo>
                    <a:cubicBezTo>
                      <a:pt x="1457" y="1491"/>
                      <a:pt x="1422" y="1502"/>
                      <a:pt x="1394" y="1525"/>
                    </a:cubicBezTo>
                    <a:cubicBezTo>
                      <a:pt x="1275" y="1620"/>
                      <a:pt x="1144" y="1668"/>
                      <a:pt x="989" y="1668"/>
                    </a:cubicBezTo>
                    <a:cubicBezTo>
                      <a:pt x="632" y="1668"/>
                      <a:pt x="358" y="1370"/>
                      <a:pt x="358" y="1025"/>
                    </a:cubicBezTo>
                    <a:cubicBezTo>
                      <a:pt x="382" y="668"/>
                      <a:pt x="668" y="370"/>
                      <a:pt x="1025" y="370"/>
                    </a:cubicBezTo>
                    <a:cubicBezTo>
                      <a:pt x="1382" y="370"/>
                      <a:pt x="1668" y="668"/>
                      <a:pt x="1668" y="1013"/>
                    </a:cubicBezTo>
                    <a:cubicBezTo>
                      <a:pt x="1668" y="1120"/>
                      <a:pt x="1739" y="1191"/>
                      <a:pt x="1846" y="1191"/>
                    </a:cubicBezTo>
                    <a:cubicBezTo>
                      <a:pt x="1942" y="1191"/>
                      <a:pt x="2025" y="1120"/>
                      <a:pt x="2025" y="1013"/>
                    </a:cubicBezTo>
                    <a:cubicBezTo>
                      <a:pt x="2025" y="453"/>
                      <a:pt x="1573" y="1"/>
                      <a:pt x="1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8" name="Google Shape;228;p31"/>
              <p:cNvSpPr/>
              <p:nvPr/>
            </p:nvSpPr>
            <p:spPr>
              <a:xfrm>
                <a:off x="6173634" y="2997631"/>
                <a:ext cx="70153" cy="70153"/>
              </a:xfrm>
              <a:custGeom>
                <a:avLst/>
                <a:gdLst/>
                <a:ahLst/>
                <a:cxnLst/>
                <a:rect l="l" t="t" r="r" b="b"/>
                <a:pathLst>
                  <a:path w="2204" h="2204" extrusionOk="0">
                    <a:moveTo>
                      <a:pt x="1096" y="370"/>
                    </a:moveTo>
                    <a:cubicBezTo>
                      <a:pt x="1501" y="370"/>
                      <a:pt x="1834" y="703"/>
                      <a:pt x="1834" y="1108"/>
                    </a:cubicBezTo>
                    <a:cubicBezTo>
                      <a:pt x="1834" y="1501"/>
                      <a:pt x="1501" y="1834"/>
                      <a:pt x="1096" y="1834"/>
                    </a:cubicBezTo>
                    <a:cubicBezTo>
                      <a:pt x="691" y="1834"/>
                      <a:pt x="370" y="1501"/>
                      <a:pt x="370" y="1108"/>
                    </a:cubicBezTo>
                    <a:cubicBezTo>
                      <a:pt x="370" y="703"/>
                      <a:pt x="703" y="370"/>
                      <a:pt x="1096" y="370"/>
                    </a:cubicBezTo>
                    <a:close/>
                    <a:moveTo>
                      <a:pt x="1096" y="1"/>
                    </a:moveTo>
                    <a:cubicBezTo>
                      <a:pt x="489" y="1"/>
                      <a:pt x="1" y="489"/>
                      <a:pt x="1" y="1108"/>
                    </a:cubicBezTo>
                    <a:cubicBezTo>
                      <a:pt x="1" y="1715"/>
                      <a:pt x="489" y="2203"/>
                      <a:pt x="1096" y="2203"/>
                    </a:cubicBezTo>
                    <a:cubicBezTo>
                      <a:pt x="1715" y="2191"/>
                      <a:pt x="2203" y="1703"/>
                      <a:pt x="2203" y="1108"/>
                    </a:cubicBezTo>
                    <a:cubicBezTo>
                      <a:pt x="2203" y="489"/>
                      <a:pt x="1715"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229" name="Google Shape;229;p31"/>
            <p:cNvSpPr/>
            <p:nvPr/>
          </p:nvSpPr>
          <p:spPr>
            <a:xfrm>
              <a:off x="7334911" y="4549376"/>
              <a:ext cx="258000" cy="258000"/>
            </a:xfrm>
            <a:prstGeom prst="roundRect">
              <a:avLst>
                <a:gd name="adj" fmla="val 16667"/>
              </a:avLst>
            </a:prstGeom>
            <a:solidFill>
              <a:srgbClr val="B24EBE"/>
            </a:soli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cxnSp>
          <p:nvCxnSpPr>
            <p:cNvPr id="230" name="Google Shape;230;p31"/>
            <p:cNvCxnSpPr>
              <a:stCxn id="220" idx="2"/>
              <a:endCxn id="229" idx="3"/>
            </p:cNvCxnSpPr>
            <p:nvPr/>
          </p:nvCxnSpPr>
          <p:spPr>
            <a:xfrm rot="5400000">
              <a:off x="6853868" y="3490584"/>
              <a:ext cx="1926600" cy="448800"/>
            </a:xfrm>
            <a:prstGeom prst="bentConnector2">
              <a:avLst/>
            </a:prstGeom>
            <a:noFill/>
            <a:ln w="9525" cap="flat" cmpd="sng">
              <a:solidFill>
                <a:srgbClr val="5C3DA4"/>
              </a:solidFill>
              <a:prstDash val="dash"/>
              <a:round/>
              <a:headEnd type="diamond" w="med" len="med"/>
              <a:tailEnd type="diamond" w="med" len="med"/>
            </a:ln>
          </p:spPr>
        </p:cxnSp>
        <p:grpSp>
          <p:nvGrpSpPr>
            <p:cNvPr id="231" name="Google Shape;231;p31"/>
            <p:cNvGrpSpPr/>
            <p:nvPr/>
          </p:nvGrpSpPr>
          <p:grpSpPr>
            <a:xfrm>
              <a:off x="5381573" y="4368601"/>
              <a:ext cx="543451" cy="508547"/>
              <a:chOff x="2766264" y="3394042"/>
              <a:chExt cx="294873" cy="275934"/>
            </a:xfrm>
          </p:grpSpPr>
          <p:sp>
            <p:nvSpPr>
              <p:cNvPr id="232" name="Google Shape;232;p31"/>
              <p:cNvSpPr/>
              <p:nvPr/>
            </p:nvSpPr>
            <p:spPr>
              <a:xfrm>
                <a:off x="3020554" y="3570348"/>
                <a:ext cx="19353" cy="18621"/>
              </a:xfrm>
              <a:custGeom>
                <a:avLst/>
                <a:gdLst/>
                <a:ahLst/>
                <a:cxnLst/>
                <a:rect l="l" t="t" r="r" b="b"/>
                <a:pathLst>
                  <a:path w="608" h="585" extrusionOk="0">
                    <a:moveTo>
                      <a:pt x="155" y="1"/>
                    </a:moveTo>
                    <a:cubicBezTo>
                      <a:pt x="123" y="1"/>
                      <a:pt x="90" y="16"/>
                      <a:pt x="60" y="46"/>
                    </a:cubicBezTo>
                    <a:cubicBezTo>
                      <a:pt x="1" y="105"/>
                      <a:pt x="1" y="176"/>
                      <a:pt x="60" y="236"/>
                    </a:cubicBezTo>
                    <a:lnTo>
                      <a:pt x="370" y="546"/>
                    </a:lnTo>
                    <a:cubicBezTo>
                      <a:pt x="397" y="572"/>
                      <a:pt x="431" y="585"/>
                      <a:pt x="463" y="585"/>
                    </a:cubicBezTo>
                    <a:cubicBezTo>
                      <a:pt x="503" y="585"/>
                      <a:pt x="541" y="566"/>
                      <a:pt x="560" y="534"/>
                    </a:cubicBezTo>
                    <a:cubicBezTo>
                      <a:pt x="608" y="498"/>
                      <a:pt x="608" y="403"/>
                      <a:pt x="560" y="355"/>
                    </a:cubicBezTo>
                    <a:lnTo>
                      <a:pt x="251" y="46"/>
                    </a:lnTo>
                    <a:cubicBezTo>
                      <a:pt x="221" y="16"/>
                      <a:pt x="188"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3" name="Google Shape;233;p31"/>
              <p:cNvSpPr/>
              <p:nvPr/>
            </p:nvSpPr>
            <p:spPr>
              <a:xfrm>
                <a:off x="3019408" y="3475622"/>
                <a:ext cx="20499" cy="18875"/>
              </a:xfrm>
              <a:custGeom>
                <a:avLst/>
                <a:gdLst/>
                <a:ahLst/>
                <a:cxnLst/>
                <a:rect l="l" t="t" r="r" b="b"/>
                <a:pathLst>
                  <a:path w="644" h="593" extrusionOk="0">
                    <a:moveTo>
                      <a:pt x="501" y="0"/>
                    </a:moveTo>
                    <a:cubicBezTo>
                      <a:pt x="468" y="0"/>
                      <a:pt x="436" y="15"/>
                      <a:pt x="406" y="45"/>
                    </a:cubicBezTo>
                    <a:lnTo>
                      <a:pt x="96" y="355"/>
                    </a:lnTo>
                    <a:cubicBezTo>
                      <a:pt x="1" y="450"/>
                      <a:pt x="61" y="593"/>
                      <a:pt x="180" y="593"/>
                    </a:cubicBezTo>
                    <a:cubicBezTo>
                      <a:pt x="215" y="593"/>
                      <a:pt x="263" y="581"/>
                      <a:pt x="275" y="557"/>
                    </a:cubicBezTo>
                    <a:lnTo>
                      <a:pt x="584" y="235"/>
                    </a:lnTo>
                    <a:cubicBezTo>
                      <a:pt x="644" y="200"/>
                      <a:pt x="644" y="104"/>
                      <a:pt x="596" y="45"/>
                    </a:cubicBezTo>
                    <a:cubicBezTo>
                      <a:pt x="567" y="15"/>
                      <a:pt x="534" y="0"/>
                      <a:pt x="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4" name="Google Shape;234;p31"/>
              <p:cNvSpPr/>
              <p:nvPr/>
            </p:nvSpPr>
            <p:spPr>
              <a:xfrm>
                <a:off x="3039143" y="3528205"/>
                <a:ext cx="21995" cy="8753"/>
              </a:xfrm>
              <a:custGeom>
                <a:avLst/>
                <a:gdLst/>
                <a:ahLst/>
                <a:cxnLst/>
                <a:rect l="l" t="t" r="r" b="b"/>
                <a:pathLst>
                  <a:path w="691" h="275" extrusionOk="0">
                    <a:moveTo>
                      <a:pt x="131" y="0"/>
                    </a:moveTo>
                    <a:cubicBezTo>
                      <a:pt x="60" y="0"/>
                      <a:pt x="0" y="60"/>
                      <a:pt x="0" y="131"/>
                    </a:cubicBezTo>
                    <a:cubicBezTo>
                      <a:pt x="0" y="215"/>
                      <a:pt x="60" y="274"/>
                      <a:pt x="131" y="274"/>
                    </a:cubicBezTo>
                    <a:lnTo>
                      <a:pt x="560" y="274"/>
                    </a:lnTo>
                    <a:cubicBezTo>
                      <a:pt x="631" y="274"/>
                      <a:pt x="691" y="215"/>
                      <a:pt x="691" y="131"/>
                    </a:cubicBezTo>
                    <a:cubicBezTo>
                      <a:pt x="691" y="60"/>
                      <a:pt x="631" y="0"/>
                      <a:pt x="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5" name="Google Shape;235;p31"/>
              <p:cNvSpPr/>
              <p:nvPr/>
            </p:nvSpPr>
            <p:spPr>
              <a:xfrm>
                <a:off x="2766264" y="3394042"/>
                <a:ext cx="253176" cy="275934"/>
              </a:xfrm>
              <a:custGeom>
                <a:avLst/>
                <a:gdLst/>
                <a:ahLst/>
                <a:cxnLst/>
                <a:rect l="l" t="t" r="r" b="b"/>
                <a:pathLst>
                  <a:path w="7954" h="8669" extrusionOk="0">
                    <a:moveTo>
                      <a:pt x="6942" y="3489"/>
                    </a:moveTo>
                    <a:cubicBezTo>
                      <a:pt x="7371" y="3549"/>
                      <a:pt x="7692" y="3918"/>
                      <a:pt x="7692" y="4346"/>
                    </a:cubicBezTo>
                    <a:cubicBezTo>
                      <a:pt x="7692" y="4799"/>
                      <a:pt x="7382" y="5156"/>
                      <a:pt x="6942" y="5227"/>
                    </a:cubicBezTo>
                    <a:lnTo>
                      <a:pt x="6942" y="3489"/>
                    </a:lnTo>
                    <a:close/>
                    <a:moveTo>
                      <a:pt x="1013" y="3322"/>
                    </a:moveTo>
                    <a:lnTo>
                      <a:pt x="1013" y="5382"/>
                    </a:lnTo>
                    <a:lnTo>
                      <a:pt x="715" y="5382"/>
                    </a:lnTo>
                    <a:cubicBezTo>
                      <a:pt x="465" y="5382"/>
                      <a:pt x="263" y="5180"/>
                      <a:pt x="263" y="4930"/>
                    </a:cubicBezTo>
                    <a:lnTo>
                      <a:pt x="263" y="3775"/>
                    </a:lnTo>
                    <a:cubicBezTo>
                      <a:pt x="263" y="3537"/>
                      <a:pt x="453" y="3322"/>
                      <a:pt x="715" y="3322"/>
                    </a:cubicBezTo>
                    <a:close/>
                    <a:moveTo>
                      <a:pt x="2179" y="3322"/>
                    </a:moveTo>
                    <a:lnTo>
                      <a:pt x="2179" y="5382"/>
                    </a:lnTo>
                    <a:lnTo>
                      <a:pt x="1286" y="5382"/>
                    </a:lnTo>
                    <a:lnTo>
                      <a:pt x="1286" y="3322"/>
                    </a:lnTo>
                    <a:close/>
                    <a:moveTo>
                      <a:pt x="2322" y="6370"/>
                    </a:moveTo>
                    <a:lnTo>
                      <a:pt x="2322" y="6966"/>
                    </a:lnTo>
                    <a:lnTo>
                      <a:pt x="2060" y="6966"/>
                    </a:lnTo>
                    <a:lnTo>
                      <a:pt x="2227" y="6370"/>
                    </a:lnTo>
                    <a:close/>
                    <a:moveTo>
                      <a:pt x="2144" y="5644"/>
                    </a:moveTo>
                    <a:lnTo>
                      <a:pt x="1632" y="7549"/>
                    </a:lnTo>
                    <a:lnTo>
                      <a:pt x="1286" y="7549"/>
                    </a:lnTo>
                    <a:lnTo>
                      <a:pt x="1286" y="5644"/>
                    </a:lnTo>
                    <a:close/>
                    <a:moveTo>
                      <a:pt x="6680" y="274"/>
                    </a:moveTo>
                    <a:lnTo>
                      <a:pt x="6680" y="8430"/>
                    </a:lnTo>
                    <a:lnTo>
                      <a:pt x="6085" y="8430"/>
                    </a:lnTo>
                    <a:lnTo>
                      <a:pt x="6085" y="2703"/>
                    </a:lnTo>
                    <a:cubicBezTo>
                      <a:pt x="6085" y="2620"/>
                      <a:pt x="6025" y="2560"/>
                      <a:pt x="5954" y="2560"/>
                    </a:cubicBezTo>
                    <a:cubicBezTo>
                      <a:pt x="5870" y="2560"/>
                      <a:pt x="5811" y="2620"/>
                      <a:pt x="5811" y="2703"/>
                    </a:cubicBezTo>
                    <a:lnTo>
                      <a:pt x="5811" y="7549"/>
                    </a:lnTo>
                    <a:cubicBezTo>
                      <a:pt x="5632" y="7311"/>
                      <a:pt x="5382" y="6989"/>
                      <a:pt x="5037" y="6668"/>
                    </a:cubicBezTo>
                    <a:cubicBezTo>
                      <a:pt x="4668" y="6299"/>
                      <a:pt x="4263" y="6013"/>
                      <a:pt x="3870" y="5799"/>
                    </a:cubicBezTo>
                    <a:cubicBezTo>
                      <a:pt x="3406" y="5561"/>
                      <a:pt x="2930" y="5418"/>
                      <a:pt x="2453" y="5394"/>
                    </a:cubicBezTo>
                    <a:lnTo>
                      <a:pt x="2453" y="3322"/>
                    </a:lnTo>
                    <a:cubicBezTo>
                      <a:pt x="2930" y="3310"/>
                      <a:pt x="3406" y="3179"/>
                      <a:pt x="3870" y="2918"/>
                    </a:cubicBezTo>
                    <a:cubicBezTo>
                      <a:pt x="4263" y="2715"/>
                      <a:pt x="4668" y="2417"/>
                      <a:pt x="5037" y="2048"/>
                    </a:cubicBezTo>
                    <a:cubicBezTo>
                      <a:pt x="5370" y="1715"/>
                      <a:pt x="5632" y="1394"/>
                      <a:pt x="5811" y="1167"/>
                    </a:cubicBezTo>
                    <a:lnTo>
                      <a:pt x="5811" y="2025"/>
                    </a:lnTo>
                    <a:cubicBezTo>
                      <a:pt x="5811" y="2108"/>
                      <a:pt x="5870" y="2167"/>
                      <a:pt x="5954" y="2167"/>
                    </a:cubicBezTo>
                    <a:cubicBezTo>
                      <a:pt x="6025" y="2167"/>
                      <a:pt x="6085" y="2108"/>
                      <a:pt x="6085" y="2025"/>
                    </a:cubicBezTo>
                    <a:lnTo>
                      <a:pt x="6085" y="274"/>
                    </a:lnTo>
                    <a:close/>
                    <a:moveTo>
                      <a:pt x="5930" y="0"/>
                    </a:moveTo>
                    <a:cubicBezTo>
                      <a:pt x="5858" y="0"/>
                      <a:pt x="5799" y="60"/>
                      <a:pt x="5799" y="143"/>
                    </a:cubicBezTo>
                    <a:lnTo>
                      <a:pt x="5799" y="679"/>
                    </a:lnTo>
                    <a:cubicBezTo>
                      <a:pt x="5728" y="810"/>
                      <a:pt x="5370" y="1334"/>
                      <a:pt x="4835" y="1846"/>
                    </a:cubicBezTo>
                    <a:cubicBezTo>
                      <a:pt x="4263" y="2382"/>
                      <a:pt x="3370" y="3037"/>
                      <a:pt x="2299" y="3037"/>
                    </a:cubicBezTo>
                    <a:lnTo>
                      <a:pt x="715" y="3037"/>
                    </a:lnTo>
                    <a:cubicBezTo>
                      <a:pt x="310" y="3037"/>
                      <a:pt x="1" y="3370"/>
                      <a:pt x="1" y="3751"/>
                    </a:cubicBezTo>
                    <a:lnTo>
                      <a:pt x="1" y="4918"/>
                    </a:lnTo>
                    <a:cubicBezTo>
                      <a:pt x="1" y="5323"/>
                      <a:pt x="322" y="5632"/>
                      <a:pt x="715" y="5632"/>
                    </a:cubicBezTo>
                    <a:lnTo>
                      <a:pt x="1013" y="5632"/>
                    </a:lnTo>
                    <a:lnTo>
                      <a:pt x="1013" y="7668"/>
                    </a:lnTo>
                    <a:cubicBezTo>
                      <a:pt x="1013" y="7740"/>
                      <a:pt x="1072" y="7799"/>
                      <a:pt x="1144" y="7799"/>
                    </a:cubicBezTo>
                    <a:lnTo>
                      <a:pt x="1727" y="7799"/>
                    </a:lnTo>
                    <a:cubicBezTo>
                      <a:pt x="1787" y="7799"/>
                      <a:pt x="1846" y="7763"/>
                      <a:pt x="1858" y="7692"/>
                    </a:cubicBezTo>
                    <a:lnTo>
                      <a:pt x="1989" y="7216"/>
                    </a:lnTo>
                    <a:lnTo>
                      <a:pt x="2453" y="7216"/>
                    </a:lnTo>
                    <a:cubicBezTo>
                      <a:pt x="2525" y="7216"/>
                      <a:pt x="2584" y="7156"/>
                      <a:pt x="2584" y="7085"/>
                    </a:cubicBezTo>
                    <a:lnTo>
                      <a:pt x="2584" y="6204"/>
                    </a:lnTo>
                    <a:cubicBezTo>
                      <a:pt x="2584" y="6132"/>
                      <a:pt x="2525" y="6073"/>
                      <a:pt x="2453" y="6073"/>
                    </a:cubicBezTo>
                    <a:lnTo>
                      <a:pt x="2287" y="6073"/>
                    </a:lnTo>
                    <a:lnTo>
                      <a:pt x="2406" y="5632"/>
                    </a:lnTo>
                    <a:cubicBezTo>
                      <a:pt x="3430" y="5668"/>
                      <a:pt x="4299" y="6299"/>
                      <a:pt x="4835" y="6823"/>
                    </a:cubicBezTo>
                    <a:cubicBezTo>
                      <a:pt x="5370" y="7335"/>
                      <a:pt x="5704" y="7859"/>
                      <a:pt x="5799" y="7990"/>
                    </a:cubicBezTo>
                    <a:lnTo>
                      <a:pt x="5799" y="8525"/>
                    </a:lnTo>
                    <a:cubicBezTo>
                      <a:pt x="5799" y="8609"/>
                      <a:pt x="5858" y="8668"/>
                      <a:pt x="5930" y="8668"/>
                    </a:cubicBezTo>
                    <a:lnTo>
                      <a:pt x="6811" y="8668"/>
                    </a:lnTo>
                    <a:cubicBezTo>
                      <a:pt x="6882" y="8668"/>
                      <a:pt x="6942" y="8609"/>
                      <a:pt x="6942" y="8525"/>
                    </a:cubicBezTo>
                    <a:lnTo>
                      <a:pt x="6942" y="5465"/>
                    </a:lnTo>
                    <a:cubicBezTo>
                      <a:pt x="7525" y="5394"/>
                      <a:pt x="7954" y="4918"/>
                      <a:pt x="7954" y="4322"/>
                    </a:cubicBezTo>
                    <a:cubicBezTo>
                      <a:pt x="7954" y="3775"/>
                      <a:pt x="7525" y="3275"/>
                      <a:pt x="6942" y="3203"/>
                    </a:cubicBezTo>
                    <a:lnTo>
                      <a:pt x="6942" y="143"/>
                    </a:lnTo>
                    <a:cubicBezTo>
                      <a:pt x="6942" y="60"/>
                      <a:pt x="6882" y="0"/>
                      <a:pt x="68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grpSp>
        <p:nvGrpSpPr>
          <p:cNvPr id="236" name="Google Shape;236;p31"/>
          <p:cNvGrpSpPr/>
          <p:nvPr/>
        </p:nvGrpSpPr>
        <p:grpSpPr>
          <a:xfrm>
            <a:off x="8270254" y="4063429"/>
            <a:ext cx="159381" cy="569323"/>
            <a:chOff x="8435600" y="4843207"/>
            <a:chExt cx="236400" cy="844443"/>
          </a:xfrm>
        </p:grpSpPr>
        <p:sp>
          <p:nvSpPr>
            <p:cNvPr id="237" name="Google Shape;237;p31"/>
            <p:cNvSpPr/>
            <p:nvPr/>
          </p:nvSpPr>
          <p:spPr>
            <a:xfrm>
              <a:off x="8435600" y="4843207"/>
              <a:ext cx="236400" cy="236400"/>
            </a:xfrm>
            <a:prstGeom prst="roundRect">
              <a:avLst>
                <a:gd name="adj" fmla="val 16667"/>
              </a:avLst>
            </a:pr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8" name="Google Shape;238;p31"/>
            <p:cNvSpPr/>
            <p:nvPr/>
          </p:nvSpPr>
          <p:spPr>
            <a:xfrm>
              <a:off x="8435600" y="5147229"/>
              <a:ext cx="236400" cy="236400"/>
            </a:xfrm>
            <a:prstGeom prst="roundRect">
              <a:avLst>
                <a:gd name="adj" fmla="val 16667"/>
              </a:avLst>
            </a:pr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9" name="Google Shape;239;p31"/>
            <p:cNvSpPr/>
            <p:nvPr/>
          </p:nvSpPr>
          <p:spPr>
            <a:xfrm>
              <a:off x="8435600" y="5451250"/>
              <a:ext cx="236400" cy="236400"/>
            </a:xfrm>
            <a:prstGeom prst="roundRect">
              <a:avLst>
                <a:gd name="adj" fmla="val 16667"/>
              </a:avLst>
            </a:pr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40" name="Google Shape;240;p31"/>
          <p:cNvGrpSpPr/>
          <p:nvPr/>
        </p:nvGrpSpPr>
        <p:grpSpPr>
          <a:xfrm>
            <a:off x="2542839" y="514340"/>
            <a:ext cx="290993" cy="393273"/>
            <a:chOff x="4881525" y="1458397"/>
            <a:chExt cx="431613" cy="583318"/>
          </a:xfrm>
        </p:grpSpPr>
        <p:sp>
          <p:nvSpPr>
            <p:cNvPr id="241" name="Google Shape;241;p31"/>
            <p:cNvSpPr/>
            <p:nvPr/>
          </p:nvSpPr>
          <p:spPr>
            <a:xfrm>
              <a:off x="5050337" y="1778915"/>
              <a:ext cx="262800" cy="2628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2" name="Google Shape;242;p31"/>
            <p:cNvSpPr/>
            <p:nvPr/>
          </p:nvSpPr>
          <p:spPr>
            <a:xfrm>
              <a:off x="4881525" y="1458397"/>
              <a:ext cx="262800" cy="2628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pic>
        <p:nvPicPr>
          <p:cNvPr id="102" name="Picture 101"/>
          <p:cNvPicPr/>
          <p:nvPr/>
        </p:nvPicPr>
        <p:blipFill>
          <a:blip r:embed="rId3"/>
          <a:stretch>
            <a:fillRect/>
          </a:stretch>
        </p:blipFill>
        <p:spPr>
          <a:xfrm>
            <a:off x="6200775" y="1811655"/>
            <a:ext cx="1964690" cy="1339850"/>
          </a:xfrm>
          <a:prstGeom prst="rect">
            <a:avLst/>
          </a:prstGeom>
          <a:noFill/>
          <a:ln w="9525">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61950" y="1008441"/>
            <a:ext cx="2409825" cy="3152775"/>
          </a:xfrm>
          <a:prstGeom prst="rect">
            <a:avLst/>
          </a:prstGeom>
        </p:spPr>
      </p:pic>
      <p:sp>
        <p:nvSpPr>
          <p:cNvPr id="382" name="Google Shape;382;p40"/>
          <p:cNvSpPr txBox="1">
            <a:spLocks noGrp="1"/>
          </p:cNvSpPr>
          <p:nvPr>
            <p:ph type="title" idx="15"/>
          </p:nvPr>
        </p:nvSpPr>
        <p:spPr>
          <a:xfrm>
            <a:off x="361950" y="514351"/>
            <a:ext cx="3124200" cy="638176"/>
          </a:xfrm>
          <a:prstGeom prst="rect">
            <a:avLst/>
          </a:prstGeom>
        </p:spPr>
        <p:txBody>
          <a:bodyPr spcFirstLastPara="1" wrap="square" lIns="91425" tIns="91425" rIns="91425" bIns="91425" anchor="ctr" anchorCtr="0">
            <a:noAutofit/>
          </a:bodyPr>
          <a:lstStyle/>
          <a:p>
            <a:pPr lvl="0" algn="l"/>
            <a:r>
              <a:rPr lang="vi-VN" sz="2000" dirty="0">
                <a:latin typeface="+mj-lt"/>
              </a:rPr>
              <a:t>Phân loại thư mục src</a:t>
            </a:r>
            <a:endParaRPr lang="en-GB" sz="2000" dirty="0">
              <a:latin typeface="+mj-lt"/>
            </a:endParaRPr>
          </a:p>
        </p:txBody>
      </p:sp>
      <p:grpSp>
        <p:nvGrpSpPr>
          <p:cNvPr id="383" name="Google Shape;383;p40"/>
          <p:cNvGrpSpPr/>
          <p:nvPr/>
        </p:nvGrpSpPr>
        <p:grpSpPr>
          <a:xfrm>
            <a:off x="7665465" y="514351"/>
            <a:ext cx="1160069" cy="1110163"/>
            <a:chOff x="5621097" y="1500761"/>
            <a:chExt cx="371424" cy="355446"/>
          </a:xfrm>
        </p:grpSpPr>
        <p:sp>
          <p:nvSpPr>
            <p:cNvPr id="384" name="Google Shape;384;p40"/>
            <p:cNvSpPr/>
            <p:nvPr/>
          </p:nvSpPr>
          <p:spPr>
            <a:xfrm>
              <a:off x="5621097" y="1539721"/>
              <a:ext cx="324061" cy="316486"/>
            </a:xfrm>
            <a:custGeom>
              <a:avLst/>
              <a:gdLst/>
              <a:ahLst/>
              <a:cxnLst/>
              <a:rect l="l" t="t" r="r" b="b"/>
              <a:pathLst>
                <a:path w="10181" h="9943" extrusionOk="0">
                  <a:moveTo>
                    <a:pt x="8811" y="0"/>
                  </a:moveTo>
                  <a:cubicBezTo>
                    <a:pt x="8454" y="0"/>
                    <a:pt x="8109" y="143"/>
                    <a:pt x="7847" y="393"/>
                  </a:cubicBezTo>
                  <a:lnTo>
                    <a:pt x="6906" y="1334"/>
                  </a:lnTo>
                  <a:cubicBezTo>
                    <a:pt x="6835" y="1405"/>
                    <a:pt x="6835" y="1512"/>
                    <a:pt x="6906" y="1584"/>
                  </a:cubicBezTo>
                  <a:cubicBezTo>
                    <a:pt x="6942" y="1620"/>
                    <a:pt x="6986" y="1637"/>
                    <a:pt x="7031" y="1637"/>
                  </a:cubicBezTo>
                  <a:cubicBezTo>
                    <a:pt x="7076" y="1637"/>
                    <a:pt x="7120" y="1620"/>
                    <a:pt x="7156" y="1584"/>
                  </a:cubicBezTo>
                  <a:lnTo>
                    <a:pt x="8097" y="643"/>
                  </a:lnTo>
                  <a:cubicBezTo>
                    <a:pt x="8287" y="453"/>
                    <a:pt x="8549" y="346"/>
                    <a:pt x="8811" y="346"/>
                  </a:cubicBezTo>
                  <a:cubicBezTo>
                    <a:pt x="9085" y="346"/>
                    <a:pt x="9335" y="453"/>
                    <a:pt x="9525" y="643"/>
                  </a:cubicBezTo>
                  <a:cubicBezTo>
                    <a:pt x="9716" y="846"/>
                    <a:pt x="9823" y="1096"/>
                    <a:pt x="9823" y="1358"/>
                  </a:cubicBezTo>
                  <a:cubicBezTo>
                    <a:pt x="9823" y="1631"/>
                    <a:pt x="9716" y="1882"/>
                    <a:pt x="9525" y="2084"/>
                  </a:cubicBezTo>
                  <a:lnTo>
                    <a:pt x="8228" y="3370"/>
                  </a:lnTo>
                  <a:cubicBezTo>
                    <a:pt x="8097" y="3060"/>
                    <a:pt x="7906" y="2763"/>
                    <a:pt x="7668" y="2524"/>
                  </a:cubicBezTo>
                  <a:cubicBezTo>
                    <a:pt x="7162" y="2018"/>
                    <a:pt x="6498" y="1765"/>
                    <a:pt x="5834" y="1765"/>
                  </a:cubicBezTo>
                  <a:cubicBezTo>
                    <a:pt x="5171" y="1765"/>
                    <a:pt x="4507" y="2018"/>
                    <a:pt x="4001" y="2524"/>
                  </a:cubicBezTo>
                  <a:lnTo>
                    <a:pt x="1012" y="5513"/>
                  </a:lnTo>
                  <a:cubicBezTo>
                    <a:pt x="0" y="6525"/>
                    <a:pt x="0" y="8168"/>
                    <a:pt x="1012" y="9180"/>
                  </a:cubicBezTo>
                  <a:cubicBezTo>
                    <a:pt x="1524" y="9680"/>
                    <a:pt x="2191" y="9942"/>
                    <a:pt x="2846" y="9942"/>
                  </a:cubicBezTo>
                  <a:cubicBezTo>
                    <a:pt x="3501" y="9942"/>
                    <a:pt x="4168" y="9680"/>
                    <a:pt x="4680" y="9180"/>
                  </a:cubicBezTo>
                  <a:lnTo>
                    <a:pt x="6263" y="7585"/>
                  </a:lnTo>
                  <a:cubicBezTo>
                    <a:pt x="6346" y="7513"/>
                    <a:pt x="6346" y="7406"/>
                    <a:pt x="6263" y="7335"/>
                  </a:cubicBezTo>
                  <a:cubicBezTo>
                    <a:pt x="6239" y="7305"/>
                    <a:pt x="6201" y="7290"/>
                    <a:pt x="6159" y="7290"/>
                  </a:cubicBezTo>
                  <a:cubicBezTo>
                    <a:pt x="6117" y="7290"/>
                    <a:pt x="6073" y="7305"/>
                    <a:pt x="6037" y="7335"/>
                  </a:cubicBezTo>
                  <a:lnTo>
                    <a:pt x="4441" y="8930"/>
                  </a:lnTo>
                  <a:cubicBezTo>
                    <a:pt x="4025" y="9347"/>
                    <a:pt x="3453" y="9573"/>
                    <a:pt x="2858" y="9573"/>
                  </a:cubicBezTo>
                  <a:cubicBezTo>
                    <a:pt x="2263" y="9573"/>
                    <a:pt x="1703" y="9335"/>
                    <a:pt x="1286" y="8930"/>
                  </a:cubicBezTo>
                  <a:cubicBezTo>
                    <a:pt x="405" y="8049"/>
                    <a:pt x="405" y="6632"/>
                    <a:pt x="1286" y="5775"/>
                  </a:cubicBezTo>
                  <a:lnTo>
                    <a:pt x="4275" y="2774"/>
                  </a:lnTo>
                  <a:cubicBezTo>
                    <a:pt x="4691" y="2358"/>
                    <a:pt x="5251" y="2120"/>
                    <a:pt x="5846" y="2120"/>
                  </a:cubicBezTo>
                  <a:cubicBezTo>
                    <a:pt x="6442" y="2120"/>
                    <a:pt x="7013" y="2358"/>
                    <a:pt x="7430" y="2774"/>
                  </a:cubicBezTo>
                  <a:cubicBezTo>
                    <a:pt x="7680" y="3025"/>
                    <a:pt x="7859" y="3322"/>
                    <a:pt x="7966" y="3656"/>
                  </a:cubicBezTo>
                  <a:lnTo>
                    <a:pt x="6549" y="5072"/>
                  </a:lnTo>
                  <a:cubicBezTo>
                    <a:pt x="6358" y="5263"/>
                    <a:pt x="6108" y="5370"/>
                    <a:pt x="5834" y="5370"/>
                  </a:cubicBezTo>
                  <a:cubicBezTo>
                    <a:pt x="5573" y="5370"/>
                    <a:pt x="5311" y="5263"/>
                    <a:pt x="5120" y="5072"/>
                  </a:cubicBezTo>
                  <a:cubicBezTo>
                    <a:pt x="5037" y="4977"/>
                    <a:pt x="4953" y="4858"/>
                    <a:pt x="4894" y="4739"/>
                  </a:cubicBezTo>
                  <a:cubicBezTo>
                    <a:pt x="4874" y="4670"/>
                    <a:pt x="4798" y="4626"/>
                    <a:pt x="4711" y="4626"/>
                  </a:cubicBezTo>
                  <a:cubicBezTo>
                    <a:pt x="4693" y="4626"/>
                    <a:pt x="4674" y="4628"/>
                    <a:pt x="4656" y="4632"/>
                  </a:cubicBezTo>
                  <a:cubicBezTo>
                    <a:pt x="4572" y="4668"/>
                    <a:pt x="4525" y="4775"/>
                    <a:pt x="4560" y="4882"/>
                  </a:cubicBezTo>
                  <a:cubicBezTo>
                    <a:pt x="4632" y="5037"/>
                    <a:pt x="4715" y="5203"/>
                    <a:pt x="4858" y="5322"/>
                  </a:cubicBezTo>
                  <a:cubicBezTo>
                    <a:pt x="5108" y="5572"/>
                    <a:pt x="5453" y="5727"/>
                    <a:pt x="5823" y="5727"/>
                  </a:cubicBezTo>
                  <a:cubicBezTo>
                    <a:pt x="6192" y="5727"/>
                    <a:pt x="6525" y="5572"/>
                    <a:pt x="6787" y="5322"/>
                  </a:cubicBezTo>
                  <a:lnTo>
                    <a:pt x="9775" y="2334"/>
                  </a:lnTo>
                  <a:cubicBezTo>
                    <a:pt x="10037" y="2084"/>
                    <a:pt x="10180" y="1739"/>
                    <a:pt x="10180" y="1358"/>
                  </a:cubicBezTo>
                  <a:cubicBezTo>
                    <a:pt x="10180" y="989"/>
                    <a:pt x="10037" y="667"/>
                    <a:pt x="9775" y="393"/>
                  </a:cubicBezTo>
                  <a:cubicBezTo>
                    <a:pt x="9525" y="131"/>
                    <a:pt x="9180" y="0"/>
                    <a:pt x="88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85" name="Google Shape;385;p40"/>
            <p:cNvSpPr/>
            <p:nvPr/>
          </p:nvSpPr>
          <p:spPr>
            <a:xfrm>
              <a:off x="5669606" y="1500761"/>
              <a:ext cx="322915" cy="316390"/>
            </a:xfrm>
            <a:custGeom>
              <a:avLst/>
              <a:gdLst/>
              <a:ahLst/>
              <a:cxnLst/>
              <a:rect l="l" t="t" r="r" b="b"/>
              <a:pathLst>
                <a:path w="10145" h="9940" extrusionOk="0">
                  <a:moveTo>
                    <a:pt x="7323" y="1"/>
                  </a:moveTo>
                  <a:cubicBezTo>
                    <a:pt x="6659" y="1"/>
                    <a:pt x="5995" y="254"/>
                    <a:pt x="5489" y="760"/>
                  </a:cubicBezTo>
                  <a:lnTo>
                    <a:pt x="3894" y="2355"/>
                  </a:lnTo>
                  <a:cubicBezTo>
                    <a:pt x="3822" y="2427"/>
                    <a:pt x="3822" y="2534"/>
                    <a:pt x="3894" y="2605"/>
                  </a:cubicBezTo>
                  <a:cubicBezTo>
                    <a:pt x="3935" y="2641"/>
                    <a:pt x="3980" y="2659"/>
                    <a:pt x="4025" y="2659"/>
                  </a:cubicBezTo>
                  <a:cubicBezTo>
                    <a:pt x="4069" y="2659"/>
                    <a:pt x="4114" y="2641"/>
                    <a:pt x="4156" y="2605"/>
                  </a:cubicBezTo>
                  <a:lnTo>
                    <a:pt x="5739" y="1010"/>
                  </a:lnTo>
                  <a:cubicBezTo>
                    <a:pt x="6180" y="569"/>
                    <a:pt x="6754" y="349"/>
                    <a:pt x="7326" y="349"/>
                  </a:cubicBezTo>
                  <a:cubicBezTo>
                    <a:pt x="7897" y="349"/>
                    <a:pt x="8466" y="569"/>
                    <a:pt x="8894" y="1010"/>
                  </a:cubicBezTo>
                  <a:cubicBezTo>
                    <a:pt x="9775" y="1891"/>
                    <a:pt x="9775" y="3308"/>
                    <a:pt x="8894" y="4165"/>
                  </a:cubicBezTo>
                  <a:lnTo>
                    <a:pt x="5906" y="7154"/>
                  </a:lnTo>
                  <a:cubicBezTo>
                    <a:pt x="5489" y="7570"/>
                    <a:pt x="4930" y="7808"/>
                    <a:pt x="4334" y="7808"/>
                  </a:cubicBezTo>
                  <a:cubicBezTo>
                    <a:pt x="3739" y="7808"/>
                    <a:pt x="3167" y="7570"/>
                    <a:pt x="2751" y="7154"/>
                  </a:cubicBezTo>
                  <a:cubicBezTo>
                    <a:pt x="2501" y="6904"/>
                    <a:pt x="2322" y="6606"/>
                    <a:pt x="2215" y="6284"/>
                  </a:cubicBezTo>
                  <a:lnTo>
                    <a:pt x="3632" y="4868"/>
                  </a:lnTo>
                  <a:cubicBezTo>
                    <a:pt x="3822" y="4677"/>
                    <a:pt x="4072" y="4570"/>
                    <a:pt x="4346" y="4570"/>
                  </a:cubicBezTo>
                  <a:cubicBezTo>
                    <a:pt x="4608" y="4570"/>
                    <a:pt x="4870" y="4677"/>
                    <a:pt x="5061" y="4868"/>
                  </a:cubicBezTo>
                  <a:cubicBezTo>
                    <a:pt x="5144" y="4951"/>
                    <a:pt x="5227" y="5070"/>
                    <a:pt x="5287" y="5189"/>
                  </a:cubicBezTo>
                  <a:cubicBezTo>
                    <a:pt x="5305" y="5263"/>
                    <a:pt x="5374" y="5308"/>
                    <a:pt x="5453" y="5308"/>
                  </a:cubicBezTo>
                  <a:cubicBezTo>
                    <a:pt x="5477" y="5308"/>
                    <a:pt x="5501" y="5304"/>
                    <a:pt x="5525" y="5296"/>
                  </a:cubicBezTo>
                  <a:cubicBezTo>
                    <a:pt x="5608" y="5272"/>
                    <a:pt x="5656" y="5165"/>
                    <a:pt x="5620" y="5058"/>
                  </a:cubicBezTo>
                  <a:cubicBezTo>
                    <a:pt x="5549" y="4891"/>
                    <a:pt x="5465" y="4737"/>
                    <a:pt x="5322" y="4618"/>
                  </a:cubicBezTo>
                  <a:cubicBezTo>
                    <a:pt x="5072" y="4356"/>
                    <a:pt x="4727" y="4213"/>
                    <a:pt x="4358" y="4213"/>
                  </a:cubicBezTo>
                  <a:cubicBezTo>
                    <a:pt x="3989" y="4213"/>
                    <a:pt x="3656" y="4356"/>
                    <a:pt x="3394" y="4618"/>
                  </a:cubicBezTo>
                  <a:lnTo>
                    <a:pt x="1929" y="6070"/>
                  </a:lnTo>
                  <a:cubicBezTo>
                    <a:pt x="1905" y="6082"/>
                    <a:pt x="1893" y="6106"/>
                    <a:pt x="1870" y="6130"/>
                  </a:cubicBezTo>
                  <a:lnTo>
                    <a:pt x="405" y="7606"/>
                  </a:lnTo>
                  <a:cubicBezTo>
                    <a:pt x="143" y="7856"/>
                    <a:pt x="0" y="8201"/>
                    <a:pt x="0" y="8570"/>
                  </a:cubicBezTo>
                  <a:cubicBezTo>
                    <a:pt x="0" y="8928"/>
                    <a:pt x="143" y="9273"/>
                    <a:pt x="405" y="9535"/>
                  </a:cubicBezTo>
                  <a:cubicBezTo>
                    <a:pt x="655" y="9785"/>
                    <a:pt x="1001" y="9940"/>
                    <a:pt x="1370" y="9940"/>
                  </a:cubicBezTo>
                  <a:cubicBezTo>
                    <a:pt x="1739" y="9940"/>
                    <a:pt x="2072" y="9785"/>
                    <a:pt x="2334" y="9535"/>
                  </a:cubicBezTo>
                  <a:lnTo>
                    <a:pt x="3275" y="8594"/>
                  </a:lnTo>
                  <a:cubicBezTo>
                    <a:pt x="3346" y="8523"/>
                    <a:pt x="3346" y="8416"/>
                    <a:pt x="3275" y="8344"/>
                  </a:cubicBezTo>
                  <a:cubicBezTo>
                    <a:pt x="3239" y="8309"/>
                    <a:pt x="3194" y="8291"/>
                    <a:pt x="3150" y="8291"/>
                  </a:cubicBezTo>
                  <a:cubicBezTo>
                    <a:pt x="3105" y="8291"/>
                    <a:pt x="3060" y="8309"/>
                    <a:pt x="3025" y="8344"/>
                  </a:cubicBezTo>
                  <a:lnTo>
                    <a:pt x="2084" y="9285"/>
                  </a:lnTo>
                  <a:cubicBezTo>
                    <a:pt x="1893" y="9475"/>
                    <a:pt x="1632" y="9582"/>
                    <a:pt x="1370" y="9582"/>
                  </a:cubicBezTo>
                  <a:cubicBezTo>
                    <a:pt x="1096" y="9582"/>
                    <a:pt x="846" y="9475"/>
                    <a:pt x="655" y="9285"/>
                  </a:cubicBezTo>
                  <a:cubicBezTo>
                    <a:pt x="465" y="9094"/>
                    <a:pt x="358" y="8832"/>
                    <a:pt x="358" y="8570"/>
                  </a:cubicBezTo>
                  <a:cubicBezTo>
                    <a:pt x="358" y="8297"/>
                    <a:pt x="465" y="8047"/>
                    <a:pt x="655" y="7856"/>
                  </a:cubicBezTo>
                  <a:lnTo>
                    <a:pt x="1953" y="6558"/>
                  </a:lnTo>
                  <a:cubicBezTo>
                    <a:pt x="2084" y="6880"/>
                    <a:pt x="2274" y="7177"/>
                    <a:pt x="2513" y="7404"/>
                  </a:cubicBezTo>
                  <a:cubicBezTo>
                    <a:pt x="3001" y="7904"/>
                    <a:pt x="3656" y="8166"/>
                    <a:pt x="4346" y="8166"/>
                  </a:cubicBezTo>
                  <a:cubicBezTo>
                    <a:pt x="5049" y="8166"/>
                    <a:pt x="5680" y="7904"/>
                    <a:pt x="6180" y="7404"/>
                  </a:cubicBezTo>
                  <a:lnTo>
                    <a:pt x="9168" y="4415"/>
                  </a:lnTo>
                  <a:cubicBezTo>
                    <a:pt x="10145" y="3403"/>
                    <a:pt x="10145" y="1772"/>
                    <a:pt x="9156" y="760"/>
                  </a:cubicBezTo>
                  <a:cubicBezTo>
                    <a:pt x="8650" y="254"/>
                    <a:pt x="7987" y="1"/>
                    <a:pt x="73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sp>
        <p:nvSpPr>
          <p:cNvPr id="18" name="Google Shape;256;p33"/>
          <p:cNvSpPr txBox="1"/>
          <p:nvPr/>
        </p:nvSpPr>
        <p:spPr>
          <a:xfrm>
            <a:off x="-59635" y="0"/>
            <a:ext cx="2194560" cy="4062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Roboto Condensed" panose="02000000000000000000"/>
              <a:buNone/>
              <a:defRPr sz="2200" b="1" i="0" u="none" strike="noStrike" cap="none">
                <a:solidFill>
                  <a:schemeClr val="accent1"/>
                </a:solidFill>
                <a:latin typeface="Roboto Condensed" panose="02000000000000000000"/>
                <a:ea typeface="Roboto Condensed" panose="02000000000000000000"/>
                <a:cs typeface="Roboto Condensed" panose="02000000000000000000"/>
                <a:sym typeface="Roboto Condensed" panose="02000000000000000000"/>
              </a:defRPr>
            </a:lvl1pPr>
            <a:lvl2pPr marR="0" lvl="1"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altLang="en-GB" sz="2000" dirty="0" smtClean="0">
                <a:latin typeface="+mj-lt"/>
                <a:ea typeface="Roboto" panose="02000000000000000000" charset="0"/>
              </a:rPr>
              <a:t>3. Project</a:t>
            </a:r>
            <a:endParaRPr lang="en-US" sz="2000" dirty="0">
              <a:latin typeface="+mj-lt"/>
              <a:ea typeface="Roboto" panose="02000000000000000000" charset="0"/>
            </a:endParaRPr>
          </a:p>
        </p:txBody>
      </p:sp>
      <p:sp>
        <p:nvSpPr>
          <p:cNvPr id="14" name="Rectangle 13"/>
          <p:cNvSpPr/>
          <p:nvPr/>
        </p:nvSpPr>
        <p:spPr>
          <a:xfrm>
            <a:off x="3405809" y="3610064"/>
            <a:ext cx="2633040" cy="707886"/>
          </a:xfrm>
          <a:prstGeom prst="rect">
            <a:avLst/>
          </a:prstGeom>
          <a:ln w="3175">
            <a:solidFill>
              <a:schemeClr val="tx1"/>
            </a:solidFill>
          </a:ln>
        </p:spPr>
        <p:txBody>
          <a:bodyPr wrap="square">
            <a:spAutoFit/>
          </a:bodyPr>
          <a:lstStyle/>
          <a:p>
            <a:pPr>
              <a:buFont typeface="Arial" panose="020B0604020202020204" pitchFamily="34" charset="0"/>
              <a:buChar char="•"/>
            </a:pPr>
            <a:r>
              <a:rPr lang="en-GB" sz="1600" b="1" dirty="0" smtClean="0">
                <a:latin typeface="+mj-lt"/>
                <a:ea typeface="Roboto" panose="02000000000000000000" charset="0"/>
              </a:rPr>
              <a:t>Forder hooks</a:t>
            </a:r>
            <a:r>
              <a:rPr lang="vi-VN" sz="1600" b="1" dirty="0" smtClean="0">
                <a:latin typeface="+mj-lt"/>
                <a:ea typeface="Roboto" panose="02000000000000000000" charset="0"/>
              </a:rPr>
              <a:t>: </a:t>
            </a:r>
            <a:r>
              <a:rPr lang="vi-VN" sz="1200" dirty="0">
                <a:latin typeface="+mj-lt"/>
                <a:ea typeface="Roboto" panose="02000000000000000000" charset="0"/>
              </a:rPr>
              <a:t>Thư mục </a:t>
            </a:r>
            <a:r>
              <a:rPr lang="vi-VN" sz="1200" dirty="0" smtClean="0">
                <a:latin typeface="+mj-lt"/>
                <a:ea typeface="Roboto" panose="02000000000000000000" charset="0"/>
              </a:rPr>
              <a:t>này</a:t>
            </a:r>
            <a:r>
              <a:rPr lang="en-GB" sz="1200" dirty="0">
                <a:latin typeface="+mj-lt"/>
                <a:ea typeface="Roboto" panose="02000000000000000000" charset="0"/>
              </a:rPr>
              <a:t> </a:t>
            </a:r>
            <a:r>
              <a:rPr lang="en-GB" sz="1200" dirty="0" err="1" smtClean="0">
                <a:latin typeface="+mj-lt"/>
                <a:ea typeface="Roboto" panose="02000000000000000000" charset="0"/>
              </a:rPr>
              <a:t>chứa</a:t>
            </a:r>
            <a:r>
              <a:rPr lang="en-GB" sz="1200" dirty="0" smtClean="0">
                <a:latin typeface="+mj-lt"/>
                <a:ea typeface="Roboto" panose="02000000000000000000" charset="0"/>
              </a:rPr>
              <a:t> </a:t>
            </a:r>
            <a:r>
              <a:rPr lang="en-GB" sz="1200" dirty="0" err="1" smtClean="0">
                <a:latin typeface="+mj-lt"/>
                <a:ea typeface="Roboto" panose="02000000000000000000" charset="0"/>
              </a:rPr>
              <a:t>các</a:t>
            </a:r>
            <a:r>
              <a:rPr lang="en-GB" sz="1200" dirty="0" smtClean="0">
                <a:latin typeface="+mj-lt"/>
                <a:ea typeface="Roboto" panose="02000000000000000000" charset="0"/>
              </a:rPr>
              <a:t> hook do </a:t>
            </a:r>
            <a:r>
              <a:rPr lang="en-GB" sz="1200" dirty="0" err="1" smtClean="0">
                <a:latin typeface="+mj-lt"/>
                <a:ea typeface="Roboto" panose="02000000000000000000" charset="0"/>
              </a:rPr>
              <a:t>lập</a:t>
            </a:r>
            <a:r>
              <a:rPr lang="en-GB" sz="1200" dirty="0" smtClean="0">
                <a:latin typeface="+mj-lt"/>
                <a:ea typeface="Roboto" panose="02000000000000000000" charset="0"/>
              </a:rPr>
              <a:t> </a:t>
            </a:r>
            <a:r>
              <a:rPr lang="en-GB" sz="1200" dirty="0" err="1" smtClean="0">
                <a:latin typeface="+mj-lt"/>
                <a:ea typeface="Roboto" panose="02000000000000000000" charset="0"/>
              </a:rPr>
              <a:t>trình</a:t>
            </a:r>
            <a:r>
              <a:rPr lang="en-GB" sz="1200" dirty="0" smtClean="0">
                <a:latin typeface="+mj-lt"/>
                <a:ea typeface="Roboto" panose="02000000000000000000" charset="0"/>
              </a:rPr>
              <a:t> </a:t>
            </a:r>
            <a:r>
              <a:rPr lang="en-GB" sz="1200" dirty="0" err="1" smtClean="0">
                <a:latin typeface="+mj-lt"/>
                <a:ea typeface="Roboto" panose="02000000000000000000" charset="0"/>
              </a:rPr>
              <a:t>viên</a:t>
            </a:r>
            <a:r>
              <a:rPr lang="en-GB" sz="1200" dirty="0" smtClean="0">
                <a:latin typeface="+mj-lt"/>
                <a:ea typeface="Roboto" panose="02000000000000000000" charset="0"/>
              </a:rPr>
              <a:t> </a:t>
            </a:r>
            <a:r>
              <a:rPr lang="en-GB" sz="1200" dirty="0" err="1" smtClean="0">
                <a:latin typeface="+mj-lt"/>
                <a:ea typeface="Roboto" panose="02000000000000000000" charset="0"/>
              </a:rPr>
              <a:t>tự</a:t>
            </a:r>
            <a:r>
              <a:rPr lang="en-GB" sz="1200" dirty="0" smtClean="0">
                <a:latin typeface="+mj-lt"/>
                <a:ea typeface="Roboto" panose="02000000000000000000" charset="0"/>
              </a:rPr>
              <a:t> </a:t>
            </a:r>
            <a:r>
              <a:rPr lang="en-GB" sz="1200" dirty="0" err="1" smtClean="0">
                <a:latin typeface="+mj-lt"/>
                <a:ea typeface="Roboto" panose="02000000000000000000" charset="0"/>
              </a:rPr>
              <a:t>thiết</a:t>
            </a:r>
            <a:r>
              <a:rPr lang="en-GB" sz="1200" dirty="0" smtClean="0">
                <a:latin typeface="+mj-lt"/>
                <a:ea typeface="Roboto" panose="02000000000000000000" charset="0"/>
              </a:rPr>
              <a:t> </a:t>
            </a:r>
            <a:r>
              <a:rPr lang="en-GB" sz="1200" dirty="0" err="1" smtClean="0">
                <a:latin typeface="+mj-lt"/>
                <a:ea typeface="Roboto" panose="02000000000000000000" charset="0"/>
              </a:rPr>
              <a:t>kế</a:t>
            </a:r>
            <a:r>
              <a:rPr lang="vi-VN" sz="1200" dirty="0" smtClean="0">
                <a:latin typeface="+mj-lt"/>
                <a:ea typeface="Roboto" panose="02000000000000000000" charset="0"/>
              </a:rPr>
              <a:t>.</a:t>
            </a:r>
            <a:endParaRPr lang="vi-VN" sz="1200" dirty="0">
              <a:latin typeface="+mj-lt"/>
              <a:ea typeface="Roboto" panose="02000000000000000000" charset="0"/>
            </a:endParaRPr>
          </a:p>
        </p:txBody>
      </p:sp>
      <p:sp>
        <p:nvSpPr>
          <p:cNvPr id="15" name="Rectangle 14"/>
          <p:cNvSpPr/>
          <p:nvPr/>
        </p:nvSpPr>
        <p:spPr>
          <a:xfrm>
            <a:off x="3405809" y="1222978"/>
            <a:ext cx="2633041" cy="707886"/>
          </a:xfrm>
          <a:prstGeom prst="rect">
            <a:avLst/>
          </a:prstGeom>
          <a:ln w="3175">
            <a:solidFill>
              <a:schemeClr val="tx1"/>
            </a:solidFill>
          </a:ln>
        </p:spPr>
        <p:txBody>
          <a:bodyPr wrap="square">
            <a:spAutoFit/>
          </a:bodyPr>
          <a:lstStyle/>
          <a:p>
            <a:pPr>
              <a:buFont typeface="Arial" panose="020B0604020202020204" pitchFamily="34" charset="0"/>
              <a:buChar char="•"/>
            </a:pPr>
            <a:r>
              <a:rPr lang="en-GB" sz="1600" b="1" dirty="0" smtClean="0">
                <a:latin typeface="+mj-lt"/>
                <a:ea typeface="Roboto" panose="02000000000000000000" charset="0"/>
              </a:rPr>
              <a:t>Folder </a:t>
            </a:r>
            <a:r>
              <a:rPr lang="en-GB" sz="1600" b="1" dirty="0" err="1" smtClean="0">
                <a:latin typeface="+mj-lt"/>
                <a:ea typeface="Roboto" panose="02000000000000000000" charset="0"/>
              </a:rPr>
              <a:t>config</a:t>
            </a:r>
            <a:r>
              <a:rPr lang="vi-VN" sz="1600" b="1" dirty="0" smtClean="0">
                <a:latin typeface="+mj-lt"/>
                <a:ea typeface="Roboto" panose="02000000000000000000" charset="0"/>
              </a:rPr>
              <a:t>: </a:t>
            </a:r>
            <a:r>
              <a:rPr lang="vi-VN" sz="1200" dirty="0">
                <a:latin typeface="+mj-lt"/>
                <a:ea typeface="Roboto" panose="02000000000000000000" charset="0"/>
              </a:rPr>
              <a:t>Thư mục </a:t>
            </a:r>
            <a:r>
              <a:rPr lang="vi-VN" sz="1200" dirty="0" smtClean="0">
                <a:latin typeface="+mj-lt"/>
                <a:ea typeface="Roboto" panose="02000000000000000000" charset="0"/>
              </a:rPr>
              <a:t>này</a:t>
            </a:r>
            <a:r>
              <a:rPr lang="en-GB" sz="1200" dirty="0">
                <a:latin typeface="+mj-lt"/>
                <a:ea typeface="Roboto" panose="02000000000000000000" charset="0"/>
              </a:rPr>
              <a:t> </a:t>
            </a:r>
            <a:r>
              <a:rPr lang="en-GB" sz="1200" dirty="0" err="1" smtClean="0">
                <a:latin typeface="+mj-lt"/>
                <a:ea typeface="Roboto" panose="02000000000000000000" charset="0"/>
              </a:rPr>
              <a:t>chứa</a:t>
            </a:r>
            <a:r>
              <a:rPr lang="en-GB" sz="1200" dirty="0" smtClean="0">
                <a:latin typeface="+mj-lt"/>
                <a:ea typeface="Roboto" panose="02000000000000000000" charset="0"/>
              </a:rPr>
              <a:t> </a:t>
            </a:r>
            <a:r>
              <a:rPr lang="en-GB" sz="1200" dirty="0" err="1" smtClean="0">
                <a:latin typeface="+mj-lt"/>
                <a:ea typeface="Roboto" panose="02000000000000000000" charset="0"/>
              </a:rPr>
              <a:t>dữ</a:t>
            </a:r>
            <a:r>
              <a:rPr lang="en-GB" sz="1200" dirty="0" smtClean="0">
                <a:latin typeface="+mj-lt"/>
                <a:ea typeface="Roboto" panose="02000000000000000000" charset="0"/>
              </a:rPr>
              <a:t> </a:t>
            </a:r>
            <a:r>
              <a:rPr lang="en-GB" sz="1200" dirty="0" err="1" smtClean="0">
                <a:latin typeface="+mj-lt"/>
                <a:ea typeface="Roboto" panose="02000000000000000000" charset="0"/>
              </a:rPr>
              <a:t>liệu</a:t>
            </a:r>
            <a:r>
              <a:rPr lang="en-GB" sz="1200" dirty="0" smtClean="0">
                <a:latin typeface="+mj-lt"/>
                <a:ea typeface="Roboto" panose="02000000000000000000" charset="0"/>
              </a:rPr>
              <a:t> </a:t>
            </a:r>
            <a:r>
              <a:rPr lang="en-GB" sz="1200" dirty="0" err="1" smtClean="0">
                <a:latin typeface="+mj-lt"/>
                <a:ea typeface="Roboto" panose="02000000000000000000" charset="0"/>
              </a:rPr>
              <a:t>định</a:t>
            </a:r>
            <a:r>
              <a:rPr lang="en-GB" sz="1200" dirty="0" smtClean="0">
                <a:latin typeface="+mj-lt"/>
                <a:ea typeface="Roboto" panose="02000000000000000000" charset="0"/>
              </a:rPr>
              <a:t> </a:t>
            </a:r>
            <a:r>
              <a:rPr lang="en-GB" sz="1200" dirty="0" err="1" smtClean="0">
                <a:latin typeface="+mj-lt"/>
                <a:ea typeface="Roboto" panose="02000000000000000000" charset="0"/>
              </a:rPr>
              <a:t>tuyến</a:t>
            </a:r>
            <a:r>
              <a:rPr lang="en-GB" sz="1200" dirty="0" smtClean="0">
                <a:latin typeface="+mj-lt"/>
                <a:ea typeface="Roboto" panose="02000000000000000000" charset="0"/>
              </a:rPr>
              <a:t> routes </a:t>
            </a:r>
            <a:r>
              <a:rPr lang="en-GB" sz="1200" dirty="0" err="1" smtClean="0">
                <a:latin typeface="+mj-lt"/>
                <a:ea typeface="Roboto" panose="02000000000000000000" charset="0"/>
              </a:rPr>
              <a:t>cho</a:t>
            </a:r>
            <a:r>
              <a:rPr lang="en-GB" sz="1200" dirty="0" smtClean="0">
                <a:latin typeface="+mj-lt"/>
                <a:ea typeface="Roboto" panose="02000000000000000000" charset="0"/>
              </a:rPr>
              <a:t> </a:t>
            </a:r>
            <a:r>
              <a:rPr lang="en-GB" sz="1200" dirty="0" err="1" smtClean="0">
                <a:latin typeface="+mj-lt"/>
                <a:ea typeface="Roboto" panose="02000000000000000000" charset="0"/>
              </a:rPr>
              <a:t>trang</a:t>
            </a:r>
            <a:r>
              <a:rPr lang="en-GB" sz="1200" dirty="0" smtClean="0">
                <a:latin typeface="+mj-lt"/>
                <a:ea typeface="Roboto" panose="02000000000000000000" charset="0"/>
              </a:rPr>
              <a:t> web</a:t>
            </a:r>
            <a:r>
              <a:rPr lang="vi-VN" sz="1200" dirty="0" smtClean="0">
                <a:latin typeface="+mj-lt"/>
                <a:ea typeface="Roboto" panose="02000000000000000000" charset="0"/>
              </a:rPr>
              <a:t>.</a:t>
            </a:r>
            <a:endParaRPr lang="vi-VN" sz="1200" dirty="0">
              <a:latin typeface="+mj-lt"/>
              <a:ea typeface="Roboto" panose="02000000000000000000" charset="0"/>
            </a:endParaRPr>
          </a:p>
        </p:txBody>
      </p:sp>
      <p:cxnSp>
        <p:nvCxnSpPr>
          <p:cNvPr id="17" name="Elbow Connector 16"/>
          <p:cNvCxnSpPr>
            <a:endCxn id="15" idx="1"/>
          </p:cNvCxnSpPr>
          <p:nvPr/>
        </p:nvCxnSpPr>
        <p:spPr>
          <a:xfrm flipV="1">
            <a:off x="1266825" y="1576921"/>
            <a:ext cx="2138984" cy="215937"/>
          </a:xfrm>
          <a:prstGeom prst="bent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a:off x="1266827" y="2001315"/>
            <a:ext cx="2167556" cy="2055025"/>
          </a:xfrm>
          <a:prstGeom prst="bent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Notched Right Arrow 29"/>
          <p:cNvSpPr/>
          <p:nvPr/>
        </p:nvSpPr>
        <p:spPr>
          <a:xfrm>
            <a:off x="6087776" y="1461410"/>
            <a:ext cx="421702" cy="231020"/>
          </a:xfrm>
          <a:prstGeom prst="notched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37" name="Notched Right Arrow 36"/>
          <p:cNvSpPr/>
          <p:nvPr/>
        </p:nvSpPr>
        <p:spPr>
          <a:xfrm>
            <a:off x="6087776" y="3945336"/>
            <a:ext cx="421702" cy="231020"/>
          </a:xfrm>
          <a:prstGeom prst="notched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pic>
        <p:nvPicPr>
          <p:cNvPr id="3" name="Picture 2"/>
          <p:cNvPicPr>
            <a:picLocks noChangeAspect="1"/>
          </p:cNvPicPr>
          <p:nvPr/>
        </p:nvPicPr>
        <p:blipFill>
          <a:blip r:embed="rId4"/>
          <a:stretch>
            <a:fillRect/>
          </a:stretch>
        </p:blipFill>
        <p:spPr>
          <a:xfrm>
            <a:off x="6527227" y="1222978"/>
            <a:ext cx="2390775" cy="666750"/>
          </a:xfrm>
          <a:prstGeom prst="rect">
            <a:avLst/>
          </a:prstGeom>
        </p:spPr>
      </p:pic>
      <p:pic>
        <p:nvPicPr>
          <p:cNvPr id="6" name="Picture 5"/>
          <p:cNvPicPr>
            <a:picLocks noChangeAspect="1"/>
          </p:cNvPicPr>
          <p:nvPr/>
        </p:nvPicPr>
        <p:blipFill>
          <a:blip r:embed="rId5"/>
          <a:stretch>
            <a:fillRect/>
          </a:stretch>
        </p:blipFill>
        <p:spPr>
          <a:xfrm>
            <a:off x="6527227" y="3651200"/>
            <a:ext cx="2390775" cy="66675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61950" y="1008441"/>
            <a:ext cx="2409825" cy="3152775"/>
          </a:xfrm>
          <a:prstGeom prst="rect">
            <a:avLst/>
          </a:prstGeom>
        </p:spPr>
      </p:pic>
      <p:sp>
        <p:nvSpPr>
          <p:cNvPr id="382" name="Google Shape;382;p40"/>
          <p:cNvSpPr txBox="1">
            <a:spLocks noGrp="1"/>
          </p:cNvSpPr>
          <p:nvPr>
            <p:ph type="title" idx="15"/>
          </p:nvPr>
        </p:nvSpPr>
        <p:spPr>
          <a:xfrm>
            <a:off x="361950" y="514351"/>
            <a:ext cx="3124200" cy="638176"/>
          </a:xfrm>
          <a:prstGeom prst="rect">
            <a:avLst/>
          </a:prstGeom>
        </p:spPr>
        <p:txBody>
          <a:bodyPr spcFirstLastPara="1" wrap="square" lIns="91425" tIns="91425" rIns="91425" bIns="91425" anchor="ctr" anchorCtr="0">
            <a:noAutofit/>
          </a:bodyPr>
          <a:lstStyle/>
          <a:p>
            <a:pPr lvl="0" algn="l"/>
            <a:r>
              <a:rPr lang="vi-VN" sz="2000" dirty="0">
                <a:latin typeface="+mj-lt"/>
              </a:rPr>
              <a:t>Phân loại thư mục src</a:t>
            </a:r>
            <a:endParaRPr lang="en-GB" sz="2000" dirty="0">
              <a:latin typeface="+mj-lt"/>
            </a:endParaRPr>
          </a:p>
        </p:txBody>
      </p:sp>
      <p:grpSp>
        <p:nvGrpSpPr>
          <p:cNvPr id="383" name="Google Shape;383;p40"/>
          <p:cNvGrpSpPr/>
          <p:nvPr/>
        </p:nvGrpSpPr>
        <p:grpSpPr>
          <a:xfrm>
            <a:off x="7665465" y="514351"/>
            <a:ext cx="1160069" cy="1110163"/>
            <a:chOff x="5621097" y="1500761"/>
            <a:chExt cx="371424" cy="355446"/>
          </a:xfrm>
        </p:grpSpPr>
        <p:sp>
          <p:nvSpPr>
            <p:cNvPr id="384" name="Google Shape;384;p40"/>
            <p:cNvSpPr/>
            <p:nvPr/>
          </p:nvSpPr>
          <p:spPr>
            <a:xfrm>
              <a:off x="5621097" y="1539721"/>
              <a:ext cx="324061" cy="316486"/>
            </a:xfrm>
            <a:custGeom>
              <a:avLst/>
              <a:gdLst/>
              <a:ahLst/>
              <a:cxnLst/>
              <a:rect l="l" t="t" r="r" b="b"/>
              <a:pathLst>
                <a:path w="10181" h="9943" extrusionOk="0">
                  <a:moveTo>
                    <a:pt x="8811" y="0"/>
                  </a:moveTo>
                  <a:cubicBezTo>
                    <a:pt x="8454" y="0"/>
                    <a:pt x="8109" y="143"/>
                    <a:pt x="7847" y="393"/>
                  </a:cubicBezTo>
                  <a:lnTo>
                    <a:pt x="6906" y="1334"/>
                  </a:lnTo>
                  <a:cubicBezTo>
                    <a:pt x="6835" y="1405"/>
                    <a:pt x="6835" y="1512"/>
                    <a:pt x="6906" y="1584"/>
                  </a:cubicBezTo>
                  <a:cubicBezTo>
                    <a:pt x="6942" y="1620"/>
                    <a:pt x="6986" y="1637"/>
                    <a:pt x="7031" y="1637"/>
                  </a:cubicBezTo>
                  <a:cubicBezTo>
                    <a:pt x="7076" y="1637"/>
                    <a:pt x="7120" y="1620"/>
                    <a:pt x="7156" y="1584"/>
                  </a:cubicBezTo>
                  <a:lnTo>
                    <a:pt x="8097" y="643"/>
                  </a:lnTo>
                  <a:cubicBezTo>
                    <a:pt x="8287" y="453"/>
                    <a:pt x="8549" y="346"/>
                    <a:pt x="8811" y="346"/>
                  </a:cubicBezTo>
                  <a:cubicBezTo>
                    <a:pt x="9085" y="346"/>
                    <a:pt x="9335" y="453"/>
                    <a:pt x="9525" y="643"/>
                  </a:cubicBezTo>
                  <a:cubicBezTo>
                    <a:pt x="9716" y="846"/>
                    <a:pt x="9823" y="1096"/>
                    <a:pt x="9823" y="1358"/>
                  </a:cubicBezTo>
                  <a:cubicBezTo>
                    <a:pt x="9823" y="1631"/>
                    <a:pt x="9716" y="1882"/>
                    <a:pt x="9525" y="2084"/>
                  </a:cubicBezTo>
                  <a:lnTo>
                    <a:pt x="8228" y="3370"/>
                  </a:lnTo>
                  <a:cubicBezTo>
                    <a:pt x="8097" y="3060"/>
                    <a:pt x="7906" y="2763"/>
                    <a:pt x="7668" y="2524"/>
                  </a:cubicBezTo>
                  <a:cubicBezTo>
                    <a:pt x="7162" y="2018"/>
                    <a:pt x="6498" y="1765"/>
                    <a:pt x="5834" y="1765"/>
                  </a:cubicBezTo>
                  <a:cubicBezTo>
                    <a:pt x="5171" y="1765"/>
                    <a:pt x="4507" y="2018"/>
                    <a:pt x="4001" y="2524"/>
                  </a:cubicBezTo>
                  <a:lnTo>
                    <a:pt x="1012" y="5513"/>
                  </a:lnTo>
                  <a:cubicBezTo>
                    <a:pt x="0" y="6525"/>
                    <a:pt x="0" y="8168"/>
                    <a:pt x="1012" y="9180"/>
                  </a:cubicBezTo>
                  <a:cubicBezTo>
                    <a:pt x="1524" y="9680"/>
                    <a:pt x="2191" y="9942"/>
                    <a:pt x="2846" y="9942"/>
                  </a:cubicBezTo>
                  <a:cubicBezTo>
                    <a:pt x="3501" y="9942"/>
                    <a:pt x="4168" y="9680"/>
                    <a:pt x="4680" y="9180"/>
                  </a:cubicBezTo>
                  <a:lnTo>
                    <a:pt x="6263" y="7585"/>
                  </a:lnTo>
                  <a:cubicBezTo>
                    <a:pt x="6346" y="7513"/>
                    <a:pt x="6346" y="7406"/>
                    <a:pt x="6263" y="7335"/>
                  </a:cubicBezTo>
                  <a:cubicBezTo>
                    <a:pt x="6239" y="7305"/>
                    <a:pt x="6201" y="7290"/>
                    <a:pt x="6159" y="7290"/>
                  </a:cubicBezTo>
                  <a:cubicBezTo>
                    <a:pt x="6117" y="7290"/>
                    <a:pt x="6073" y="7305"/>
                    <a:pt x="6037" y="7335"/>
                  </a:cubicBezTo>
                  <a:lnTo>
                    <a:pt x="4441" y="8930"/>
                  </a:lnTo>
                  <a:cubicBezTo>
                    <a:pt x="4025" y="9347"/>
                    <a:pt x="3453" y="9573"/>
                    <a:pt x="2858" y="9573"/>
                  </a:cubicBezTo>
                  <a:cubicBezTo>
                    <a:pt x="2263" y="9573"/>
                    <a:pt x="1703" y="9335"/>
                    <a:pt x="1286" y="8930"/>
                  </a:cubicBezTo>
                  <a:cubicBezTo>
                    <a:pt x="405" y="8049"/>
                    <a:pt x="405" y="6632"/>
                    <a:pt x="1286" y="5775"/>
                  </a:cubicBezTo>
                  <a:lnTo>
                    <a:pt x="4275" y="2774"/>
                  </a:lnTo>
                  <a:cubicBezTo>
                    <a:pt x="4691" y="2358"/>
                    <a:pt x="5251" y="2120"/>
                    <a:pt x="5846" y="2120"/>
                  </a:cubicBezTo>
                  <a:cubicBezTo>
                    <a:pt x="6442" y="2120"/>
                    <a:pt x="7013" y="2358"/>
                    <a:pt x="7430" y="2774"/>
                  </a:cubicBezTo>
                  <a:cubicBezTo>
                    <a:pt x="7680" y="3025"/>
                    <a:pt x="7859" y="3322"/>
                    <a:pt x="7966" y="3656"/>
                  </a:cubicBezTo>
                  <a:lnTo>
                    <a:pt x="6549" y="5072"/>
                  </a:lnTo>
                  <a:cubicBezTo>
                    <a:pt x="6358" y="5263"/>
                    <a:pt x="6108" y="5370"/>
                    <a:pt x="5834" y="5370"/>
                  </a:cubicBezTo>
                  <a:cubicBezTo>
                    <a:pt x="5573" y="5370"/>
                    <a:pt x="5311" y="5263"/>
                    <a:pt x="5120" y="5072"/>
                  </a:cubicBezTo>
                  <a:cubicBezTo>
                    <a:pt x="5037" y="4977"/>
                    <a:pt x="4953" y="4858"/>
                    <a:pt x="4894" y="4739"/>
                  </a:cubicBezTo>
                  <a:cubicBezTo>
                    <a:pt x="4874" y="4670"/>
                    <a:pt x="4798" y="4626"/>
                    <a:pt x="4711" y="4626"/>
                  </a:cubicBezTo>
                  <a:cubicBezTo>
                    <a:pt x="4693" y="4626"/>
                    <a:pt x="4674" y="4628"/>
                    <a:pt x="4656" y="4632"/>
                  </a:cubicBezTo>
                  <a:cubicBezTo>
                    <a:pt x="4572" y="4668"/>
                    <a:pt x="4525" y="4775"/>
                    <a:pt x="4560" y="4882"/>
                  </a:cubicBezTo>
                  <a:cubicBezTo>
                    <a:pt x="4632" y="5037"/>
                    <a:pt x="4715" y="5203"/>
                    <a:pt x="4858" y="5322"/>
                  </a:cubicBezTo>
                  <a:cubicBezTo>
                    <a:pt x="5108" y="5572"/>
                    <a:pt x="5453" y="5727"/>
                    <a:pt x="5823" y="5727"/>
                  </a:cubicBezTo>
                  <a:cubicBezTo>
                    <a:pt x="6192" y="5727"/>
                    <a:pt x="6525" y="5572"/>
                    <a:pt x="6787" y="5322"/>
                  </a:cubicBezTo>
                  <a:lnTo>
                    <a:pt x="9775" y="2334"/>
                  </a:lnTo>
                  <a:cubicBezTo>
                    <a:pt x="10037" y="2084"/>
                    <a:pt x="10180" y="1739"/>
                    <a:pt x="10180" y="1358"/>
                  </a:cubicBezTo>
                  <a:cubicBezTo>
                    <a:pt x="10180" y="989"/>
                    <a:pt x="10037" y="667"/>
                    <a:pt x="9775" y="393"/>
                  </a:cubicBezTo>
                  <a:cubicBezTo>
                    <a:pt x="9525" y="131"/>
                    <a:pt x="9180" y="0"/>
                    <a:pt x="88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85" name="Google Shape;385;p40"/>
            <p:cNvSpPr/>
            <p:nvPr/>
          </p:nvSpPr>
          <p:spPr>
            <a:xfrm>
              <a:off x="5669606" y="1500761"/>
              <a:ext cx="322915" cy="316390"/>
            </a:xfrm>
            <a:custGeom>
              <a:avLst/>
              <a:gdLst/>
              <a:ahLst/>
              <a:cxnLst/>
              <a:rect l="l" t="t" r="r" b="b"/>
              <a:pathLst>
                <a:path w="10145" h="9940" extrusionOk="0">
                  <a:moveTo>
                    <a:pt x="7323" y="1"/>
                  </a:moveTo>
                  <a:cubicBezTo>
                    <a:pt x="6659" y="1"/>
                    <a:pt x="5995" y="254"/>
                    <a:pt x="5489" y="760"/>
                  </a:cubicBezTo>
                  <a:lnTo>
                    <a:pt x="3894" y="2355"/>
                  </a:lnTo>
                  <a:cubicBezTo>
                    <a:pt x="3822" y="2427"/>
                    <a:pt x="3822" y="2534"/>
                    <a:pt x="3894" y="2605"/>
                  </a:cubicBezTo>
                  <a:cubicBezTo>
                    <a:pt x="3935" y="2641"/>
                    <a:pt x="3980" y="2659"/>
                    <a:pt x="4025" y="2659"/>
                  </a:cubicBezTo>
                  <a:cubicBezTo>
                    <a:pt x="4069" y="2659"/>
                    <a:pt x="4114" y="2641"/>
                    <a:pt x="4156" y="2605"/>
                  </a:cubicBezTo>
                  <a:lnTo>
                    <a:pt x="5739" y="1010"/>
                  </a:lnTo>
                  <a:cubicBezTo>
                    <a:pt x="6180" y="569"/>
                    <a:pt x="6754" y="349"/>
                    <a:pt x="7326" y="349"/>
                  </a:cubicBezTo>
                  <a:cubicBezTo>
                    <a:pt x="7897" y="349"/>
                    <a:pt x="8466" y="569"/>
                    <a:pt x="8894" y="1010"/>
                  </a:cubicBezTo>
                  <a:cubicBezTo>
                    <a:pt x="9775" y="1891"/>
                    <a:pt x="9775" y="3308"/>
                    <a:pt x="8894" y="4165"/>
                  </a:cubicBezTo>
                  <a:lnTo>
                    <a:pt x="5906" y="7154"/>
                  </a:lnTo>
                  <a:cubicBezTo>
                    <a:pt x="5489" y="7570"/>
                    <a:pt x="4930" y="7808"/>
                    <a:pt x="4334" y="7808"/>
                  </a:cubicBezTo>
                  <a:cubicBezTo>
                    <a:pt x="3739" y="7808"/>
                    <a:pt x="3167" y="7570"/>
                    <a:pt x="2751" y="7154"/>
                  </a:cubicBezTo>
                  <a:cubicBezTo>
                    <a:pt x="2501" y="6904"/>
                    <a:pt x="2322" y="6606"/>
                    <a:pt x="2215" y="6284"/>
                  </a:cubicBezTo>
                  <a:lnTo>
                    <a:pt x="3632" y="4868"/>
                  </a:lnTo>
                  <a:cubicBezTo>
                    <a:pt x="3822" y="4677"/>
                    <a:pt x="4072" y="4570"/>
                    <a:pt x="4346" y="4570"/>
                  </a:cubicBezTo>
                  <a:cubicBezTo>
                    <a:pt x="4608" y="4570"/>
                    <a:pt x="4870" y="4677"/>
                    <a:pt x="5061" y="4868"/>
                  </a:cubicBezTo>
                  <a:cubicBezTo>
                    <a:pt x="5144" y="4951"/>
                    <a:pt x="5227" y="5070"/>
                    <a:pt x="5287" y="5189"/>
                  </a:cubicBezTo>
                  <a:cubicBezTo>
                    <a:pt x="5305" y="5263"/>
                    <a:pt x="5374" y="5308"/>
                    <a:pt x="5453" y="5308"/>
                  </a:cubicBezTo>
                  <a:cubicBezTo>
                    <a:pt x="5477" y="5308"/>
                    <a:pt x="5501" y="5304"/>
                    <a:pt x="5525" y="5296"/>
                  </a:cubicBezTo>
                  <a:cubicBezTo>
                    <a:pt x="5608" y="5272"/>
                    <a:pt x="5656" y="5165"/>
                    <a:pt x="5620" y="5058"/>
                  </a:cubicBezTo>
                  <a:cubicBezTo>
                    <a:pt x="5549" y="4891"/>
                    <a:pt x="5465" y="4737"/>
                    <a:pt x="5322" y="4618"/>
                  </a:cubicBezTo>
                  <a:cubicBezTo>
                    <a:pt x="5072" y="4356"/>
                    <a:pt x="4727" y="4213"/>
                    <a:pt x="4358" y="4213"/>
                  </a:cubicBezTo>
                  <a:cubicBezTo>
                    <a:pt x="3989" y="4213"/>
                    <a:pt x="3656" y="4356"/>
                    <a:pt x="3394" y="4618"/>
                  </a:cubicBezTo>
                  <a:lnTo>
                    <a:pt x="1929" y="6070"/>
                  </a:lnTo>
                  <a:cubicBezTo>
                    <a:pt x="1905" y="6082"/>
                    <a:pt x="1893" y="6106"/>
                    <a:pt x="1870" y="6130"/>
                  </a:cubicBezTo>
                  <a:lnTo>
                    <a:pt x="405" y="7606"/>
                  </a:lnTo>
                  <a:cubicBezTo>
                    <a:pt x="143" y="7856"/>
                    <a:pt x="0" y="8201"/>
                    <a:pt x="0" y="8570"/>
                  </a:cubicBezTo>
                  <a:cubicBezTo>
                    <a:pt x="0" y="8928"/>
                    <a:pt x="143" y="9273"/>
                    <a:pt x="405" y="9535"/>
                  </a:cubicBezTo>
                  <a:cubicBezTo>
                    <a:pt x="655" y="9785"/>
                    <a:pt x="1001" y="9940"/>
                    <a:pt x="1370" y="9940"/>
                  </a:cubicBezTo>
                  <a:cubicBezTo>
                    <a:pt x="1739" y="9940"/>
                    <a:pt x="2072" y="9785"/>
                    <a:pt x="2334" y="9535"/>
                  </a:cubicBezTo>
                  <a:lnTo>
                    <a:pt x="3275" y="8594"/>
                  </a:lnTo>
                  <a:cubicBezTo>
                    <a:pt x="3346" y="8523"/>
                    <a:pt x="3346" y="8416"/>
                    <a:pt x="3275" y="8344"/>
                  </a:cubicBezTo>
                  <a:cubicBezTo>
                    <a:pt x="3239" y="8309"/>
                    <a:pt x="3194" y="8291"/>
                    <a:pt x="3150" y="8291"/>
                  </a:cubicBezTo>
                  <a:cubicBezTo>
                    <a:pt x="3105" y="8291"/>
                    <a:pt x="3060" y="8309"/>
                    <a:pt x="3025" y="8344"/>
                  </a:cubicBezTo>
                  <a:lnTo>
                    <a:pt x="2084" y="9285"/>
                  </a:lnTo>
                  <a:cubicBezTo>
                    <a:pt x="1893" y="9475"/>
                    <a:pt x="1632" y="9582"/>
                    <a:pt x="1370" y="9582"/>
                  </a:cubicBezTo>
                  <a:cubicBezTo>
                    <a:pt x="1096" y="9582"/>
                    <a:pt x="846" y="9475"/>
                    <a:pt x="655" y="9285"/>
                  </a:cubicBezTo>
                  <a:cubicBezTo>
                    <a:pt x="465" y="9094"/>
                    <a:pt x="358" y="8832"/>
                    <a:pt x="358" y="8570"/>
                  </a:cubicBezTo>
                  <a:cubicBezTo>
                    <a:pt x="358" y="8297"/>
                    <a:pt x="465" y="8047"/>
                    <a:pt x="655" y="7856"/>
                  </a:cubicBezTo>
                  <a:lnTo>
                    <a:pt x="1953" y="6558"/>
                  </a:lnTo>
                  <a:cubicBezTo>
                    <a:pt x="2084" y="6880"/>
                    <a:pt x="2274" y="7177"/>
                    <a:pt x="2513" y="7404"/>
                  </a:cubicBezTo>
                  <a:cubicBezTo>
                    <a:pt x="3001" y="7904"/>
                    <a:pt x="3656" y="8166"/>
                    <a:pt x="4346" y="8166"/>
                  </a:cubicBezTo>
                  <a:cubicBezTo>
                    <a:pt x="5049" y="8166"/>
                    <a:pt x="5680" y="7904"/>
                    <a:pt x="6180" y="7404"/>
                  </a:cubicBezTo>
                  <a:lnTo>
                    <a:pt x="9168" y="4415"/>
                  </a:lnTo>
                  <a:cubicBezTo>
                    <a:pt x="10145" y="3403"/>
                    <a:pt x="10145" y="1772"/>
                    <a:pt x="9156" y="760"/>
                  </a:cubicBezTo>
                  <a:cubicBezTo>
                    <a:pt x="8650" y="254"/>
                    <a:pt x="7987" y="1"/>
                    <a:pt x="73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sp>
        <p:nvSpPr>
          <p:cNvPr id="18" name="Google Shape;256;p33"/>
          <p:cNvSpPr txBox="1"/>
          <p:nvPr/>
        </p:nvSpPr>
        <p:spPr>
          <a:xfrm>
            <a:off x="-59635" y="0"/>
            <a:ext cx="2194560" cy="4062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Roboto Condensed" panose="02000000000000000000"/>
              <a:buNone/>
              <a:defRPr sz="2200" b="1" i="0" u="none" strike="noStrike" cap="none">
                <a:solidFill>
                  <a:schemeClr val="accent1"/>
                </a:solidFill>
                <a:latin typeface="Roboto Condensed" panose="02000000000000000000"/>
                <a:ea typeface="Roboto Condensed" panose="02000000000000000000"/>
                <a:cs typeface="Roboto Condensed" panose="02000000000000000000"/>
                <a:sym typeface="Roboto Condensed" panose="02000000000000000000"/>
              </a:defRPr>
            </a:lvl1pPr>
            <a:lvl2pPr marR="0" lvl="1"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altLang="en-GB" sz="2000" dirty="0" smtClean="0">
                <a:latin typeface="+mj-lt"/>
                <a:ea typeface="Roboto" panose="02000000000000000000" charset="0"/>
              </a:rPr>
              <a:t>3. Project</a:t>
            </a:r>
            <a:endParaRPr lang="en-US" sz="2000" dirty="0">
              <a:latin typeface="+mj-lt"/>
              <a:ea typeface="Roboto" panose="02000000000000000000" charset="0"/>
            </a:endParaRPr>
          </a:p>
        </p:txBody>
      </p:sp>
      <p:sp>
        <p:nvSpPr>
          <p:cNvPr id="14" name="Rectangle 13"/>
          <p:cNvSpPr/>
          <p:nvPr/>
        </p:nvSpPr>
        <p:spPr>
          <a:xfrm>
            <a:off x="3405809" y="3610064"/>
            <a:ext cx="2633040" cy="707886"/>
          </a:xfrm>
          <a:prstGeom prst="rect">
            <a:avLst/>
          </a:prstGeom>
          <a:ln w="3175">
            <a:solidFill>
              <a:schemeClr val="tx1"/>
            </a:solidFill>
          </a:ln>
        </p:spPr>
        <p:txBody>
          <a:bodyPr wrap="square">
            <a:spAutoFit/>
          </a:bodyPr>
          <a:lstStyle/>
          <a:p>
            <a:pPr>
              <a:buFont typeface="Arial" panose="020B0604020202020204" pitchFamily="34" charset="0"/>
              <a:buChar char="•"/>
            </a:pPr>
            <a:r>
              <a:rPr lang="en-GB" sz="1600" b="1" dirty="0" smtClean="0">
                <a:latin typeface="+mj-lt"/>
                <a:ea typeface="Roboto" panose="02000000000000000000" charset="0"/>
              </a:rPr>
              <a:t>Forder pages</a:t>
            </a:r>
            <a:r>
              <a:rPr lang="vi-VN" sz="1600" b="1" dirty="0" smtClean="0">
                <a:latin typeface="+mj-lt"/>
                <a:ea typeface="Roboto" panose="02000000000000000000" charset="0"/>
              </a:rPr>
              <a:t>: </a:t>
            </a:r>
            <a:r>
              <a:rPr lang="vi-VN" sz="1200" dirty="0">
                <a:latin typeface="+mj-lt"/>
                <a:ea typeface="Roboto" panose="02000000000000000000" charset="0"/>
              </a:rPr>
              <a:t>Thư mục này chứa các trang hoặc giao diện của ứng dụng của bạn</a:t>
            </a:r>
            <a:endParaRPr lang="vi-VN" sz="1100" dirty="0">
              <a:latin typeface="+mj-lt"/>
              <a:ea typeface="Roboto" panose="02000000000000000000" charset="0"/>
            </a:endParaRPr>
          </a:p>
        </p:txBody>
      </p:sp>
      <p:sp>
        <p:nvSpPr>
          <p:cNvPr id="15" name="Rectangle 14"/>
          <p:cNvSpPr/>
          <p:nvPr/>
        </p:nvSpPr>
        <p:spPr>
          <a:xfrm>
            <a:off x="3405809" y="1222978"/>
            <a:ext cx="2633041" cy="707886"/>
          </a:xfrm>
          <a:prstGeom prst="rect">
            <a:avLst/>
          </a:prstGeom>
          <a:ln w="3175">
            <a:solidFill>
              <a:schemeClr val="tx1"/>
            </a:solidFill>
          </a:ln>
        </p:spPr>
        <p:txBody>
          <a:bodyPr wrap="square">
            <a:spAutoFit/>
          </a:bodyPr>
          <a:lstStyle/>
          <a:p>
            <a:pPr>
              <a:buFont typeface="Arial" panose="020B0604020202020204" pitchFamily="34" charset="0"/>
              <a:buChar char="•"/>
            </a:pPr>
            <a:r>
              <a:rPr lang="en-GB" sz="1600" b="1" dirty="0" smtClean="0">
                <a:latin typeface="+mj-lt"/>
                <a:ea typeface="Roboto" panose="02000000000000000000" charset="0"/>
              </a:rPr>
              <a:t>Folder layouts</a:t>
            </a:r>
            <a:r>
              <a:rPr lang="vi-VN" sz="1600" b="1" dirty="0" smtClean="0">
                <a:latin typeface="+mj-lt"/>
                <a:ea typeface="Roboto" panose="02000000000000000000" charset="0"/>
              </a:rPr>
              <a:t>: </a:t>
            </a:r>
            <a:r>
              <a:rPr lang="vi-VN" sz="1200" dirty="0">
                <a:latin typeface="+mj-lt"/>
                <a:ea typeface="Roboto" panose="02000000000000000000" charset="0"/>
              </a:rPr>
              <a:t>Thư mục </a:t>
            </a:r>
            <a:r>
              <a:rPr lang="vi-VN" sz="1200" dirty="0" smtClean="0">
                <a:latin typeface="+mj-lt"/>
                <a:ea typeface="Roboto" panose="02000000000000000000" charset="0"/>
              </a:rPr>
              <a:t>này</a:t>
            </a:r>
            <a:r>
              <a:rPr lang="en-GB" sz="1200" dirty="0">
                <a:latin typeface="+mj-lt"/>
                <a:ea typeface="Roboto" panose="02000000000000000000" charset="0"/>
              </a:rPr>
              <a:t> </a:t>
            </a:r>
            <a:r>
              <a:rPr lang="en-GB" sz="1200" dirty="0" err="1" smtClean="0">
                <a:latin typeface="+mj-lt"/>
                <a:ea typeface="Roboto" panose="02000000000000000000" charset="0"/>
              </a:rPr>
              <a:t>chứa</a:t>
            </a:r>
            <a:r>
              <a:rPr lang="en-GB" sz="1200" dirty="0" smtClean="0">
                <a:latin typeface="+mj-lt"/>
                <a:ea typeface="Roboto" panose="02000000000000000000" charset="0"/>
              </a:rPr>
              <a:t> </a:t>
            </a:r>
            <a:r>
              <a:rPr lang="en-GB" sz="1200" dirty="0" err="1" smtClean="0">
                <a:latin typeface="+mj-lt"/>
                <a:ea typeface="Roboto" panose="02000000000000000000" charset="0"/>
              </a:rPr>
              <a:t>các</a:t>
            </a:r>
            <a:r>
              <a:rPr lang="en-GB" sz="1200" dirty="0" smtClean="0">
                <a:latin typeface="+mj-lt"/>
                <a:ea typeface="Roboto" panose="02000000000000000000" charset="0"/>
              </a:rPr>
              <a:t> </a:t>
            </a:r>
            <a:r>
              <a:rPr lang="en-GB" sz="1200" dirty="0" err="1" smtClean="0">
                <a:latin typeface="+mj-lt"/>
                <a:ea typeface="Roboto" panose="02000000000000000000" charset="0"/>
              </a:rPr>
              <a:t>thành</a:t>
            </a:r>
            <a:r>
              <a:rPr lang="en-GB" sz="1200" dirty="0" smtClean="0">
                <a:latin typeface="+mj-lt"/>
                <a:ea typeface="Roboto" panose="02000000000000000000" charset="0"/>
              </a:rPr>
              <a:t> </a:t>
            </a:r>
            <a:r>
              <a:rPr lang="en-GB" sz="1200" dirty="0" err="1" smtClean="0">
                <a:latin typeface="+mj-lt"/>
                <a:ea typeface="Roboto" panose="02000000000000000000" charset="0"/>
              </a:rPr>
              <a:t>phần</a:t>
            </a:r>
            <a:r>
              <a:rPr lang="en-GB" sz="1200" dirty="0" smtClean="0">
                <a:latin typeface="+mj-lt"/>
                <a:ea typeface="Roboto" panose="02000000000000000000" charset="0"/>
              </a:rPr>
              <a:t> </a:t>
            </a:r>
            <a:r>
              <a:rPr lang="en-GB" sz="1200" dirty="0" err="1" smtClean="0">
                <a:latin typeface="+mj-lt"/>
                <a:ea typeface="Roboto" panose="02000000000000000000" charset="0"/>
              </a:rPr>
              <a:t>chung</a:t>
            </a:r>
            <a:r>
              <a:rPr lang="en-GB" sz="1200" dirty="0" smtClean="0">
                <a:latin typeface="+mj-lt"/>
                <a:ea typeface="Roboto" panose="02000000000000000000" charset="0"/>
              </a:rPr>
              <a:t> </a:t>
            </a:r>
            <a:r>
              <a:rPr lang="en-GB" sz="1200" dirty="0" err="1" smtClean="0">
                <a:latin typeface="+mj-lt"/>
                <a:ea typeface="Roboto" panose="02000000000000000000" charset="0"/>
              </a:rPr>
              <a:t>trong</a:t>
            </a:r>
            <a:r>
              <a:rPr lang="en-GB" sz="1200" dirty="0" smtClean="0">
                <a:latin typeface="+mj-lt"/>
                <a:ea typeface="Roboto" panose="02000000000000000000" charset="0"/>
              </a:rPr>
              <a:t> </a:t>
            </a:r>
            <a:r>
              <a:rPr lang="en-GB" sz="1200" dirty="0" err="1" smtClean="0">
                <a:latin typeface="+mj-lt"/>
                <a:ea typeface="Roboto" panose="02000000000000000000" charset="0"/>
              </a:rPr>
              <a:t>trang</a:t>
            </a:r>
            <a:r>
              <a:rPr lang="en-GB" sz="1200" dirty="0" smtClean="0">
                <a:latin typeface="+mj-lt"/>
                <a:ea typeface="Roboto" panose="02000000000000000000" charset="0"/>
              </a:rPr>
              <a:t> web</a:t>
            </a:r>
            <a:r>
              <a:rPr lang="vi-VN" sz="1200" dirty="0" smtClean="0">
                <a:latin typeface="+mj-lt"/>
                <a:ea typeface="Roboto" panose="02000000000000000000" charset="0"/>
              </a:rPr>
              <a:t>.</a:t>
            </a:r>
            <a:endParaRPr lang="vi-VN" sz="1200" dirty="0">
              <a:latin typeface="+mj-lt"/>
              <a:ea typeface="Roboto" panose="02000000000000000000" charset="0"/>
            </a:endParaRPr>
          </a:p>
        </p:txBody>
      </p:sp>
      <p:cxnSp>
        <p:nvCxnSpPr>
          <p:cNvPr id="17" name="Elbow Connector 16"/>
          <p:cNvCxnSpPr>
            <a:endCxn id="15" idx="1"/>
          </p:cNvCxnSpPr>
          <p:nvPr/>
        </p:nvCxnSpPr>
        <p:spPr>
          <a:xfrm flipV="1">
            <a:off x="1266825" y="1576921"/>
            <a:ext cx="2138984" cy="586423"/>
          </a:xfrm>
          <a:prstGeom prst="bent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a:off x="1181100" y="2424954"/>
            <a:ext cx="2253283" cy="1631386"/>
          </a:xfrm>
          <a:prstGeom prst="bent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Notched Right Arrow 29"/>
          <p:cNvSpPr/>
          <p:nvPr/>
        </p:nvSpPr>
        <p:spPr>
          <a:xfrm>
            <a:off x="6087776" y="1461410"/>
            <a:ext cx="421702" cy="231020"/>
          </a:xfrm>
          <a:prstGeom prst="notched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37" name="Notched Right Arrow 36"/>
          <p:cNvSpPr/>
          <p:nvPr/>
        </p:nvSpPr>
        <p:spPr>
          <a:xfrm>
            <a:off x="6087776" y="3945336"/>
            <a:ext cx="421702" cy="231020"/>
          </a:xfrm>
          <a:prstGeom prst="notched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pic>
        <p:nvPicPr>
          <p:cNvPr id="5" name="Picture 4"/>
          <p:cNvPicPr>
            <a:picLocks noChangeAspect="1"/>
          </p:cNvPicPr>
          <p:nvPr/>
        </p:nvPicPr>
        <p:blipFill>
          <a:blip r:embed="rId4"/>
          <a:stretch>
            <a:fillRect/>
          </a:stretch>
        </p:blipFill>
        <p:spPr>
          <a:xfrm>
            <a:off x="6536751" y="443414"/>
            <a:ext cx="2371725" cy="2362200"/>
          </a:xfrm>
          <a:prstGeom prst="rect">
            <a:avLst/>
          </a:prstGeom>
        </p:spPr>
      </p:pic>
      <p:pic>
        <p:nvPicPr>
          <p:cNvPr id="10" name="Picture 9"/>
          <p:cNvPicPr>
            <a:picLocks noChangeAspect="1"/>
          </p:cNvPicPr>
          <p:nvPr/>
        </p:nvPicPr>
        <p:blipFill>
          <a:blip r:embed="rId5"/>
          <a:stretch>
            <a:fillRect/>
          </a:stretch>
        </p:blipFill>
        <p:spPr>
          <a:xfrm>
            <a:off x="6536751" y="3432452"/>
            <a:ext cx="2286000" cy="124777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61950" y="1008441"/>
            <a:ext cx="2409825" cy="3152775"/>
          </a:xfrm>
          <a:prstGeom prst="rect">
            <a:avLst/>
          </a:prstGeom>
        </p:spPr>
      </p:pic>
      <p:sp>
        <p:nvSpPr>
          <p:cNvPr id="382" name="Google Shape;382;p40"/>
          <p:cNvSpPr txBox="1">
            <a:spLocks noGrp="1"/>
          </p:cNvSpPr>
          <p:nvPr>
            <p:ph type="title" idx="15"/>
          </p:nvPr>
        </p:nvSpPr>
        <p:spPr>
          <a:xfrm>
            <a:off x="361950" y="514351"/>
            <a:ext cx="3124200" cy="638176"/>
          </a:xfrm>
          <a:prstGeom prst="rect">
            <a:avLst/>
          </a:prstGeom>
        </p:spPr>
        <p:txBody>
          <a:bodyPr spcFirstLastPara="1" wrap="square" lIns="91425" tIns="91425" rIns="91425" bIns="91425" anchor="ctr" anchorCtr="0">
            <a:noAutofit/>
          </a:bodyPr>
          <a:lstStyle/>
          <a:p>
            <a:pPr lvl="0" algn="l"/>
            <a:r>
              <a:rPr lang="vi-VN" sz="2000" dirty="0">
                <a:latin typeface="+mj-lt"/>
              </a:rPr>
              <a:t>Phân loại thư mục src</a:t>
            </a:r>
            <a:endParaRPr lang="en-GB" sz="2000" dirty="0">
              <a:latin typeface="+mj-lt"/>
            </a:endParaRPr>
          </a:p>
        </p:txBody>
      </p:sp>
      <p:grpSp>
        <p:nvGrpSpPr>
          <p:cNvPr id="383" name="Google Shape;383;p40"/>
          <p:cNvGrpSpPr/>
          <p:nvPr/>
        </p:nvGrpSpPr>
        <p:grpSpPr>
          <a:xfrm>
            <a:off x="7665465" y="514351"/>
            <a:ext cx="1160069" cy="1110163"/>
            <a:chOff x="5621097" y="1500761"/>
            <a:chExt cx="371424" cy="355446"/>
          </a:xfrm>
        </p:grpSpPr>
        <p:sp>
          <p:nvSpPr>
            <p:cNvPr id="384" name="Google Shape;384;p40"/>
            <p:cNvSpPr/>
            <p:nvPr/>
          </p:nvSpPr>
          <p:spPr>
            <a:xfrm>
              <a:off x="5621097" y="1539721"/>
              <a:ext cx="324061" cy="316486"/>
            </a:xfrm>
            <a:custGeom>
              <a:avLst/>
              <a:gdLst/>
              <a:ahLst/>
              <a:cxnLst/>
              <a:rect l="l" t="t" r="r" b="b"/>
              <a:pathLst>
                <a:path w="10181" h="9943" extrusionOk="0">
                  <a:moveTo>
                    <a:pt x="8811" y="0"/>
                  </a:moveTo>
                  <a:cubicBezTo>
                    <a:pt x="8454" y="0"/>
                    <a:pt x="8109" y="143"/>
                    <a:pt x="7847" y="393"/>
                  </a:cubicBezTo>
                  <a:lnTo>
                    <a:pt x="6906" y="1334"/>
                  </a:lnTo>
                  <a:cubicBezTo>
                    <a:pt x="6835" y="1405"/>
                    <a:pt x="6835" y="1512"/>
                    <a:pt x="6906" y="1584"/>
                  </a:cubicBezTo>
                  <a:cubicBezTo>
                    <a:pt x="6942" y="1620"/>
                    <a:pt x="6986" y="1637"/>
                    <a:pt x="7031" y="1637"/>
                  </a:cubicBezTo>
                  <a:cubicBezTo>
                    <a:pt x="7076" y="1637"/>
                    <a:pt x="7120" y="1620"/>
                    <a:pt x="7156" y="1584"/>
                  </a:cubicBezTo>
                  <a:lnTo>
                    <a:pt x="8097" y="643"/>
                  </a:lnTo>
                  <a:cubicBezTo>
                    <a:pt x="8287" y="453"/>
                    <a:pt x="8549" y="346"/>
                    <a:pt x="8811" y="346"/>
                  </a:cubicBezTo>
                  <a:cubicBezTo>
                    <a:pt x="9085" y="346"/>
                    <a:pt x="9335" y="453"/>
                    <a:pt x="9525" y="643"/>
                  </a:cubicBezTo>
                  <a:cubicBezTo>
                    <a:pt x="9716" y="846"/>
                    <a:pt x="9823" y="1096"/>
                    <a:pt x="9823" y="1358"/>
                  </a:cubicBezTo>
                  <a:cubicBezTo>
                    <a:pt x="9823" y="1631"/>
                    <a:pt x="9716" y="1882"/>
                    <a:pt x="9525" y="2084"/>
                  </a:cubicBezTo>
                  <a:lnTo>
                    <a:pt x="8228" y="3370"/>
                  </a:lnTo>
                  <a:cubicBezTo>
                    <a:pt x="8097" y="3060"/>
                    <a:pt x="7906" y="2763"/>
                    <a:pt x="7668" y="2524"/>
                  </a:cubicBezTo>
                  <a:cubicBezTo>
                    <a:pt x="7162" y="2018"/>
                    <a:pt x="6498" y="1765"/>
                    <a:pt x="5834" y="1765"/>
                  </a:cubicBezTo>
                  <a:cubicBezTo>
                    <a:pt x="5171" y="1765"/>
                    <a:pt x="4507" y="2018"/>
                    <a:pt x="4001" y="2524"/>
                  </a:cubicBezTo>
                  <a:lnTo>
                    <a:pt x="1012" y="5513"/>
                  </a:lnTo>
                  <a:cubicBezTo>
                    <a:pt x="0" y="6525"/>
                    <a:pt x="0" y="8168"/>
                    <a:pt x="1012" y="9180"/>
                  </a:cubicBezTo>
                  <a:cubicBezTo>
                    <a:pt x="1524" y="9680"/>
                    <a:pt x="2191" y="9942"/>
                    <a:pt x="2846" y="9942"/>
                  </a:cubicBezTo>
                  <a:cubicBezTo>
                    <a:pt x="3501" y="9942"/>
                    <a:pt x="4168" y="9680"/>
                    <a:pt x="4680" y="9180"/>
                  </a:cubicBezTo>
                  <a:lnTo>
                    <a:pt x="6263" y="7585"/>
                  </a:lnTo>
                  <a:cubicBezTo>
                    <a:pt x="6346" y="7513"/>
                    <a:pt x="6346" y="7406"/>
                    <a:pt x="6263" y="7335"/>
                  </a:cubicBezTo>
                  <a:cubicBezTo>
                    <a:pt x="6239" y="7305"/>
                    <a:pt x="6201" y="7290"/>
                    <a:pt x="6159" y="7290"/>
                  </a:cubicBezTo>
                  <a:cubicBezTo>
                    <a:pt x="6117" y="7290"/>
                    <a:pt x="6073" y="7305"/>
                    <a:pt x="6037" y="7335"/>
                  </a:cubicBezTo>
                  <a:lnTo>
                    <a:pt x="4441" y="8930"/>
                  </a:lnTo>
                  <a:cubicBezTo>
                    <a:pt x="4025" y="9347"/>
                    <a:pt x="3453" y="9573"/>
                    <a:pt x="2858" y="9573"/>
                  </a:cubicBezTo>
                  <a:cubicBezTo>
                    <a:pt x="2263" y="9573"/>
                    <a:pt x="1703" y="9335"/>
                    <a:pt x="1286" y="8930"/>
                  </a:cubicBezTo>
                  <a:cubicBezTo>
                    <a:pt x="405" y="8049"/>
                    <a:pt x="405" y="6632"/>
                    <a:pt x="1286" y="5775"/>
                  </a:cubicBezTo>
                  <a:lnTo>
                    <a:pt x="4275" y="2774"/>
                  </a:lnTo>
                  <a:cubicBezTo>
                    <a:pt x="4691" y="2358"/>
                    <a:pt x="5251" y="2120"/>
                    <a:pt x="5846" y="2120"/>
                  </a:cubicBezTo>
                  <a:cubicBezTo>
                    <a:pt x="6442" y="2120"/>
                    <a:pt x="7013" y="2358"/>
                    <a:pt x="7430" y="2774"/>
                  </a:cubicBezTo>
                  <a:cubicBezTo>
                    <a:pt x="7680" y="3025"/>
                    <a:pt x="7859" y="3322"/>
                    <a:pt x="7966" y="3656"/>
                  </a:cubicBezTo>
                  <a:lnTo>
                    <a:pt x="6549" y="5072"/>
                  </a:lnTo>
                  <a:cubicBezTo>
                    <a:pt x="6358" y="5263"/>
                    <a:pt x="6108" y="5370"/>
                    <a:pt x="5834" y="5370"/>
                  </a:cubicBezTo>
                  <a:cubicBezTo>
                    <a:pt x="5573" y="5370"/>
                    <a:pt x="5311" y="5263"/>
                    <a:pt x="5120" y="5072"/>
                  </a:cubicBezTo>
                  <a:cubicBezTo>
                    <a:pt x="5037" y="4977"/>
                    <a:pt x="4953" y="4858"/>
                    <a:pt x="4894" y="4739"/>
                  </a:cubicBezTo>
                  <a:cubicBezTo>
                    <a:pt x="4874" y="4670"/>
                    <a:pt x="4798" y="4626"/>
                    <a:pt x="4711" y="4626"/>
                  </a:cubicBezTo>
                  <a:cubicBezTo>
                    <a:pt x="4693" y="4626"/>
                    <a:pt x="4674" y="4628"/>
                    <a:pt x="4656" y="4632"/>
                  </a:cubicBezTo>
                  <a:cubicBezTo>
                    <a:pt x="4572" y="4668"/>
                    <a:pt x="4525" y="4775"/>
                    <a:pt x="4560" y="4882"/>
                  </a:cubicBezTo>
                  <a:cubicBezTo>
                    <a:pt x="4632" y="5037"/>
                    <a:pt x="4715" y="5203"/>
                    <a:pt x="4858" y="5322"/>
                  </a:cubicBezTo>
                  <a:cubicBezTo>
                    <a:pt x="5108" y="5572"/>
                    <a:pt x="5453" y="5727"/>
                    <a:pt x="5823" y="5727"/>
                  </a:cubicBezTo>
                  <a:cubicBezTo>
                    <a:pt x="6192" y="5727"/>
                    <a:pt x="6525" y="5572"/>
                    <a:pt x="6787" y="5322"/>
                  </a:cubicBezTo>
                  <a:lnTo>
                    <a:pt x="9775" y="2334"/>
                  </a:lnTo>
                  <a:cubicBezTo>
                    <a:pt x="10037" y="2084"/>
                    <a:pt x="10180" y="1739"/>
                    <a:pt x="10180" y="1358"/>
                  </a:cubicBezTo>
                  <a:cubicBezTo>
                    <a:pt x="10180" y="989"/>
                    <a:pt x="10037" y="667"/>
                    <a:pt x="9775" y="393"/>
                  </a:cubicBezTo>
                  <a:cubicBezTo>
                    <a:pt x="9525" y="131"/>
                    <a:pt x="9180" y="0"/>
                    <a:pt x="88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85" name="Google Shape;385;p40"/>
            <p:cNvSpPr/>
            <p:nvPr/>
          </p:nvSpPr>
          <p:spPr>
            <a:xfrm>
              <a:off x="5669606" y="1500761"/>
              <a:ext cx="322915" cy="316390"/>
            </a:xfrm>
            <a:custGeom>
              <a:avLst/>
              <a:gdLst/>
              <a:ahLst/>
              <a:cxnLst/>
              <a:rect l="l" t="t" r="r" b="b"/>
              <a:pathLst>
                <a:path w="10145" h="9940" extrusionOk="0">
                  <a:moveTo>
                    <a:pt x="7323" y="1"/>
                  </a:moveTo>
                  <a:cubicBezTo>
                    <a:pt x="6659" y="1"/>
                    <a:pt x="5995" y="254"/>
                    <a:pt x="5489" y="760"/>
                  </a:cubicBezTo>
                  <a:lnTo>
                    <a:pt x="3894" y="2355"/>
                  </a:lnTo>
                  <a:cubicBezTo>
                    <a:pt x="3822" y="2427"/>
                    <a:pt x="3822" y="2534"/>
                    <a:pt x="3894" y="2605"/>
                  </a:cubicBezTo>
                  <a:cubicBezTo>
                    <a:pt x="3935" y="2641"/>
                    <a:pt x="3980" y="2659"/>
                    <a:pt x="4025" y="2659"/>
                  </a:cubicBezTo>
                  <a:cubicBezTo>
                    <a:pt x="4069" y="2659"/>
                    <a:pt x="4114" y="2641"/>
                    <a:pt x="4156" y="2605"/>
                  </a:cubicBezTo>
                  <a:lnTo>
                    <a:pt x="5739" y="1010"/>
                  </a:lnTo>
                  <a:cubicBezTo>
                    <a:pt x="6180" y="569"/>
                    <a:pt x="6754" y="349"/>
                    <a:pt x="7326" y="349"/>
                  </a:cubicBezTo>
                  <a:cubicBezTo>
                    <a:pt x="7897" y="349"/>
                    <a:pt x="8466" y="569"/>
                    <a:pt x="8894" y="1010"/>
                  </a:cubicBezTo>
                  <a:cubicBezTo>
                    <a:pt x="9775" y="1891"/>
                    <a:pt x="9775" y="3308"/>
                    <a:pt x="8894" y="4165"/>
                  </a:cubicBezTo>
                  <a:lnTo>
                    <a:pt x="5906" y="7154"/>
                  </a:lnTo>
                  <a:cubicBezTo>
                    <a:pt x="5489" y="7570"/>
                    <a:pt x="4930" y="7808"/>
                    <a:pt x="4334" y="7808"/>
                  </a:cubicBezTo>
                  <a:cubicBezTo>
                    <a:pt x="3739" y="7808"/>
                    <a:pt x="3167" y="7570"/>
                    <a:pt x="2751" y="7154"/>
                  </a:cubicBezTo>
                  <a:cubicBezTo>
                    <a:pt x="2501" y="6904"/>
                    <a:pt x="2322" y="6606"/>
                    <a:pt x="2215" y="6284"/>
                  </a:cubicBezTo>
                  <a:lnTo>
                    <a:pt x="3632" y="4868"/>
                  </a:lnTo>
                  <a:cubicBezTo>
                    <a:pt x="3822" y="4677"/>
                    <a:pt x="4072" y="4570"/>
                    <a:pt x="4346" y="4570"/>
                  </a:cubicBezTo>
                  <a:cubicBezTo>
                    <a:pt x="4608" y="4570"/>
                    <a:pt x="4870" y="4677"/>
                    <a:pt x="5061" y="4868"/>
                  </a:cubicBezTo>
                  <a:cubicBezTo>
                    <a:pt x="5144" y="4951"/>
                    <a:pt x="5227" y="5070"/>
                    <a:pt x="5287" y="5189"/>
                  </a:cubicBezTo>
                  <a:cubicBezTo>
                    <a:pt x="5305" y="5263"/>
                    <a:pt x="5374" y="5308"/>
                    <a:pt x="5453" y="5308"/>
                  </a:cubicBezTo>
                  <a:cubicBezTo>
                    <a:pt x="5477" y="5308"/>
                    <a:pt x="5501" y="5304"/>
                    <a:pt x="5525" y="5296"/>
                  </a:cubicBezTo>
                  <a:cubicBezTo>
                    <a:pt x="5608" y="5272"/>
                    <a:pt x="5656" y="5165"/>
                    <a:pt x="5620" y="5058"/>
                  </a:cubicBezTo>
                  <a:cubicBezTo>
                    <a:pt x="5549" y="4891"/>
                    <a:pt x="5465" y="4737"/>
                    <a:pt x="5322" y="4618"/>
                  </a:cubicBezTo>
                  <a:cubicBezTo>
                    <a:pt x="5072" y="4356"/>
                    <a:pt x="4727" y="4213"/>
                    <a:pt x="4358" y="4213"/>
                  </a:cubicBezTo>
                  <a:cubicBezTo>
                    <a:pt x="3989" y="4213"/>
                    <a:pt x="3656" y="4356"/>
                    <a:pt x="3394" y="4618"/>
                  </a:cubicBezTo>
                  <a:lnTo>
                    <a:pt x="1929" y="6070"/>
                  </a:lnTo>
                  <a:cubicBezTo>
                    <a:pt x="1905" y="6082"/>
                    <a:pt x="1893" y="6106"/>
                    <a:pt x="1870" y="6130"/>
                  </a:cubicBezTo>
                  <a:lnTo>
                    <a:pt x="405" y="7606"/>
                  </a:lnTo>
                  <a:cubicBezTo>
                    <a:pt x="143" y="7856"/>
                    <a:pt x="0" y="8201"/>
                    <a:pt x="0" y="8570"/>
                  </a:cubicBezTo>
                  <a:cubicBezTo>
                    <a:pt x="0" y="8928"/>
                    <a:pt x="143" y="9273"/>
                    <a:pt x="405" y="9535"/>
                  </a:cubicBezTo>
                  <a:cubicBezTo>
                    <a:pt x="655" y="9785"/>
                    <a:pt x="1001" y="9940"/>
                    <a:pt x="1370" y="9940"/>
                  </a:cubicBezTo>
                  <a:cubicBezTo>
                    <a:pt x="1739" y="9940"/>
                    <a:pt x="2072" y="9785"/>
                    <a:pt x="2334" y="9535"/>
                  </a:cubicBezTo>
                  <a:lnTo>
                    <a:pt x="3275" y="8594"/>
                  </a:lnTo>
                  <a:cubicBezTo>
                    <a:pt x="3346" y="8523"/>
                    <a:pt x="3346" y="8416"/>
                    <a:pt x="3275" y="8344"/>
                  </a:cubicBezTo>
                  <a:cubicBezTo>
                    <a:pt x="3239" y="8309"/>
                    <a:pt x="3194" y="8291"/>
                    <a:pt x="3150" y="8291"/>
                  </a:cubicBezTo>
                  <a:cubicBezTo>
                    <a:pt x="3105" y="8291"/>
                    <a:pt x="3060" y="8309"/>
                    <a:pt x="3025" y="8344"/>
                  </a:cubicBezTo>
                  <a:lnTo>
                    <a:pt x="2084" y="9285"/>
                  </a:lnTo>
                  <a:cubicBezTo>
                    <a:pt x="1893" y="9475"/>
                    <a:pt x="1632" y="9582"/>
                    <a:pt x="1370" y="9582"/>
                  </a:cubicBezTo>
                  <a:cubicBezTo>
                    <a:pt x="1096" y="9582"/>
                    <a:pt x="846" y="9475"/>
                    <a:pt x="655" y="9285"/>
                  </a:cubicBezTo>
                  <a:cubicBezTo>
                    <a:pt x="465" y="9094"/>
                    <a:pt x="358" y="8832"/>
                    <a:pt x="358" y="8570"/>
                  </a:cubicBezTo>
                  <a:cubicBezTo>
                    <a:pt x="358" y="8297"/>
                    <a:pt x="465" y="8047"/>
                    <a:pt x="655" y="7856"/>
                  </a:cubicBezTo>
                  <a:lnTo>
                    <a:pt x="1953" y="6558"/>
                  </a:lnTo>
                  <a:cubicBezTo>
                    <a:pt x="2084" y="6880"/>
                    <a:pt x="2274" y="7177"/>
                    <a:pt x="2513" y="7404"/>
                  </a:cubicBezTo>
                  <a:cubicBezTo>
                    <a:pt x="3001" y="7904"/>
                    <a:pt x="3656" y="8166"/>
                    <a:pt x="4346" y="8166"/>
                  </a:cubicBezTo>
                  <a:cubicBezTo>
                    <a:pt x="5049" y="8166"/>
                    <a:pt x="5680" y="7904"/>
                    <a:pt x="6180" y="7404"/>
                  </a:cubicBezTo>
                  <a:lnTo>
                    <a:pt x="9168" y="4415"/>
                  </a:lnTo>
                  <a:cubicBezTo>
                    <a:pt x="10145" y="3403"/>
                    <a:pt x="10145" y="1772"/>
                    <a:pt x="9156" y="760"/>
                  </a:cubicBezTo>
                  <a:cubicBezTo>
                    <a:pt x="8650" y="254"/>
                    <a:pt x="7987" y="1"/>
                    <a:pt x="73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sp>
        <p:nvSpPr>
          <p:cNvPr id="18" name="Google Shape;256;p33"/>
          <p:cNvSpPr txBox="1"/>
          <p:nvPr/>
        </p:nvSpPr>
        <p:spPr>
          <a:xfrm>
            <a:off x="-59635" y="0"/>
            <a:ext cx="2194560" cy="4062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Roboto Condensed" panose="02000000000000000000"/>
              <a:buNone/>
              <a:defRPr sz="2200" b="1" i="0" u="none" strike="noStrike" cap="none">
                <a:solidFill>
                  <a:schemeClr val="accent1"/>
                </a:solidFill>
                <a:latin typeface="Roboto Condensed" panose="02000000000000000000"/>
                <a:ea typeface="Roboto Condensed" panose="02000000000000000000"/>
                <a:cs typeface="Roboto Condensed" panose="02000000000000000000"/>
                <a:sym typeface="Roboto Condensed" panose="02000000000000000000"/>
              </a:defRPr>
            </a:lvl1pPr>
            <a:lvl2pPr marR="0" lvl="1"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altLang="en-GB" sz="2000" dirty="0" smtClean="0">
                <a:latin typeface="+mj-lt"/>
                <a:ea typeface="Roboto" panose="02000000000000000000" charset="0"/>
              </a:rPr>
              <a:t>3. Project</a:t>
            </a:r>
            <a:endParaRPr lang="en-US" sz="2000" dirty="0">
              <a:latin typeface="+mj-lt"/>
              <a:ea typeface="Roboto" panose="02000000000000000000" charset="0"/>
            </a:endParaRPr>
          </a:p>
        </p:txBody>
      </p:sp>
      <p:sp>
        <p:nvSpPr>
          <p:cNvPr id="14" name="Rectangle 13"/>
          <p:cNvSpPr/>
          <p:nvPr/>
        </p:nvSpPr>
        <p:spPr>
          <a:xfrm>
            <a:off x="3405809" y="3610064"/>
            <a:ext cx="2633040" cy="707886"/>
          </a:xfrm>
          <a:prstGeom prst="rect">
            <a:avLst/>
          </a:prstGeom>
          <a:ln w="3175">
            <a:solidFill>
              <a:schemeClr val="tx1"/>
            </a:solidFill>
          </a:ln>
        </p:spPr>
        <p:txBody>
          <a:bodyPr wrap="square">
            <a:spAutoFit/>
          </a:bodyPr>
          <a:lstStyle/>
          <a:p>
            <a:pPr>
              <a:buFont typeface="Arial" panose="020B0604020202020204" pitchFamily="34" charset="0"/>
              <a:buChar char="•"/>
            </a:pPr>
            <a:r>
              <a:rPr lang="en-GB" sz="1600" b="1" dirty="0" smtClean="0">
                <a:latin typeface="+mj-lt"/>
                <a:ea typeface="Roboto" panose="02000000000000000000" charset="0"/>
              </a:rPr>
              <a:t>Forder </a:t>
            </a:r>
            <a:r>
              <a:rPr lang="vi-VN" sz="1600" b="1" dirty="0">
                <a:latin typeface="+mj-lt"/>
                <a:ea typeface="Roboto" panose="02000000000000000000" charset="0"/>
              </a:rPr>
              <a:t>services: </a:t>
            </a:r>
            <a:r>
              <a:rPr lang="vi-VN" sz="1200" dirty="0">
                <a:latin typeface="+mj-lt"/>
                <a:ea typeface="Roboto" panose="02000000000000000000" charset="0"/>
              </a:rPr>
              <a:t>Thư mục này chứa các module hoặc lớp xử lý việc gọi API hoặc xử lý dữ liệu.</a:t>
            </a:r>
            <a:endParaRPr lang="vi-VN" sz="1000" dirty="0">
              <a:latin typeface="+mj-lt"/>
              <a:ea typeface="Roboto" panose="02000000000000000000" charset="0"/>
            </a:endParaRPr>
          </a:p>
        </p:txBody>
      </p:sp>
      <p:sp>
        <p:nvSpPr>
          <p:cNvPr id="15" name="Rectangle 14"/>
          <p:cNvSpPr/>
          <p:nvPr/>
        </p:nvSpPr>
        <p:spPr>
          <a:xfrm>
            <a:off x="3405809" y="1222978"/>
            <a:ext cx="2633041" cy="707886"/>
          </a:xfrm>
          <a:prstGeom prst="rect">
            <a:avLst/>
          </a:prstGeom>
          <a:ln w="3175">
            <a:solidFill>
              <a:schemeClr val="tx1"/>
            </a:solidFill>
          </a:ln>
        </p:spPr>
        <p:txBody>
          <a:bodyPr wrap="square">
            <a:spAutoFit/>
          </a:bodyPr>
          <a:lstStyle/>
          <a:p>
            <a:pPr>
              <a:buFont typeface="Arial" panose="020B0604020202020204" pitchFamily="34" charset="0"/>
              <a:buChar char="•"/>
            </a:pPr>
            <a:r>
              <a:rPr lang="en-GB" sz="1600" b="1" dirty="0" smtClean="0">
                <a:latin typeface="+mj-lt"/>
                <a:ea typeface="Roboto" panose="02000000000000000000" charset="0"/>
              </a:rPr>
              <a:t>Folder routes</a:t>
            </a:r>
            <a:r>
              <a:rPr lang="vi-VN" sz="1600" b="1" dirty="0" smtClean="0">
                <a:latin typeface="+mj-lt"/>
                <a:ea typeface="Roboto" panose="02000000000000000000" charset="0"/>
              </a:rPr>
              <a:t>: </a:t>
            </a:r>
            <a:r>
              <a:rPr lang="vi-VN" sz="1200" dirty="0">
                <a:latin typeface="+mj-lt"/>
                <a:ea typeface="Roboto" panose="02000000000000000000" charset="0"/>
              </a:rPr>
              <a:t>Thư mục này</a:t>
            </a:r>
            <a:r>
              <a:rPr lang="en-GB" sz="1200" dirty="0">
                <a:latin typeface="+mj-lt"/>
                <a:ea typeface="Roboto" panose="02000000000000000000" charset="0"/>
              </a:rPr>
              <a:t> </a:t>
            </a:r>
            <a:r>
              <a:rPr lang="en-GB" sz="1200" dirty="0" err="1">
                <a:latin typeface="+mj-lt"/>
                <a:ea typeface="Roboto" panose="02000000000000000000" charset="0"/>
              </a:rPr>
              <a:t>chứa</a:t>
            </a:r>
            <a:r>
              <a:rPr lang="en-GB" sz="1200" dirty="0">
                <a:latin typeface="+mj-lt"/>
                <a:ea typeface="Roboto" panose="02000000000000000000" charset="0"/>
              </a:rPr>
              <a:t> </a:t>
            </a:r>
            <a:r>
              <a:rPr lang="en-GB" sz="1200" dirty="0" err="1" smtClean="0">
                <a:latin typeface="+mj-lt"/>
                <a:ea typeface="Roboto" panose="02000000000000000000" charset="0"/>
              </a:rPr>
              <a:t>cấu</a:t>
            </a:r>
            <a:r>
              <a:rPr lang="en-GB" sz="1200" dirty="0" smtClean="0">
                <a:latin typeface="+mj-lt"/>
                <a:ea typeface="Roboto" panose="02000000000000000000" charset="0"/>
              </a:rPr>
              <a:t> </a:t>
            </a:r>
            <a:r>
              <a:rPr lang="en-GB" sz="1200" dirty="0" err="1" smtClean="0">
                <a:latin typeface="+mj-lt"/>
                <a:ea typeface="Roboto" panose="02000000000000000000" charset="0"/>
              </a:rPr>
              <a:t>hình</a:t>
            </a:r>
            <a:r>
              <a:rPr lang="en-GB" sz="1200" dirty="0" smtClean="0">
                <a:latin typeface="+mj-lt"/>
                <a:ea typeface="Roboto" panose="02000000000000000000" charset="0"/>
              </a:rPr>
              <a:t> </a:t>
            </a:r>
            <a:r>
              <a:rPr lang="en-GB" sz="1200" dirty="0" err="1" smtClean="0">
                <a:latin typeface="+mj-lt"/>
                <a:ea typeface="Roboto" panose="02000000000000000000" charset="0"/>
              </a:rPr>
              <a:t>bộ</a:t>
            </a:r>
            <a:r>
              <a:rPr lang="en-GB" sz="1200" dirty="0" smtClean="0">
                <a:latin typeface="+mj-lt"/>
                <a:ea typeface="Roboto" panose="02000000000000000000" charset="0"/>
              </a:rPr>
              <a:t> </a:t>
            </a:r>
            <a:r>
              <a:rPr lang="en-GB" sz="1200" dirty="0" err="1">
                <a:latin typeface="+mj-lt"/>
                <a:ea typeface="Roboto" panose="02000000000000000000" charset="0"/>
              </a:rPr>
              <a:t>định</a:t>
            </a:r>
            <a:r>
              <a:rPr lang="en-GB" sz="1200" dirty="0">
                <a:latin typeface="+mj-lt"/>
                <a:ea typeface="Roboto" panose="02000000000000000000" charset="0"/>
              </a:rPr>
              <a:t> </a:t>
            </a:r>
            <a:r>
              <a:rPr lang="en-GB" sz="1200" dirty="0" err="1">
                <a:latin typeface="+mj-lt"/>
                <a:ea typeface="Roboto" panose="02000000000000000000" charset="0"/>
              </a:rPr>
              <a:t>tuyến</a:t>
            </a:r>
            <a:r>
              <a:rPr lang="en-GB" sz="1200" dirty="0">
                <a:latin typeface="+mj-lt"/>
                <a:ea typeface="Roboto" panose="02000000000000000000" charset="0"/>
              </a:rPr>
              <a:t> routes </a:t>
            </a:r>
            <a:r>
              <a:rPr lang="en-GB" sz="1200" dirty="0" err="1">
                <a:latin typeface="+mj-lt"/>
                <a:ea typeface="Roboto" panose="02000000000000000000" charset="0"/>
              </a:rPr>
              <a:t>cho</a:t>
            </a:r>
            <a:r>
              <a:rPr lang="en-GB" sz="1200" dirty="0">
                <a:latin typeface="+mj-lt"/>
                <a:ea typeface="Roboto" panose="02000000000000000000" charset="0"/>
              </a:rPr>
              <a:t> </a:t>
            </a:r>
            <a:r>
              <a:rPr lang="en-GB" sz="1200" dirty="0" err="1">
                <a:latin typeface="+mj-lt"/>
                <a:ea typeface="Roboto" panose="02000000000000000000" charset="0"/>
              </a:rPr>
              <a:t>trang</a:t>
            </a:r>
            <a:r>
              <a:rPr lang="en-GB" sz="1200" dirty="0">
                <a:latin typeface="+mj-lt"/>
                <a:ea typeface="Roboto" panose="02000000000000000000" charset="0"/>
              </a:rPr>
              <a:t> web</a:t>
            </a:r>
            <a:r>
              <a:rPr lang="vi-VN" sz="1200" dirty="0" smtClean="0">
                <a:latin typeface="+mj-lt"/>
                <a:ea typeface="Roboto" panose="02000000000000000000" charset="0"/>
              </a:rPr>
              <a:t>.</a:t>
            </a:r>
            <a:endParaRPr lang="vi-VN" sz="1200" dirty="0">
              <a:latin typeface="+mj-lt"/>
              <a:ea typeface="Roboto" panose="02000000000000000000" charset="0"/>
            </a:endParaRPr>
          </a:p>
        </p:txBody>
      </p:sp>
      <p:cxnSp>
        <p:nvCxnSpPr>
          <p:cNvPr id="17" name="Elbow Connector 16"/>
          <p:cNvCxnSpPr>
            <a:endCxn id="15" idx="1"/>
          </p:cNvCxnSpPr>
          <p:nvPr/>
        </p:nvCxnSpPr>
        <p:spPr>
          <a:xfrm flipV="1">
            <a:off x="1171575" y="1576921"/>
            <a:ext cx="2234234" cy="1013879"/>
          </a:xfrm>
          <a:prstGeom prst="bent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endCxn id="14" idx="1"/>
          </p:cNvCxnSpPr>
          <p:nvPr/>
        </p:nvCxnSpPr>
        <p:spPr>
          <a:xfrm>
            <a:off x="1266825" y="2805614"/>
            <a:ext cx="2138984" cy="1158393"/>
          </a:xfrm>
          <a:prstGeom prst="bent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Notched Right Arrow 29"/>
          <p:cNvSpPr/>
          <p:nvPr/>
        </p:nvSpPr>
        <p:spPr>
          <a:xfrm>
            <a:off x="6087776" y="1461410"/>
            <a:ext cx="421702" cy="231020"/>
          </a:xfrm>
          <a:prstGeom prst="notched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37" name="Notched Right Arrow 36"/>
          <p:cNvSpPr/>
          <p:nvPr/>
        </p:nvSpPr>
        <p:spPr>
          <a:xfrm>
            <a:off x="6087776" y="3945336"/>
            <a:ext cx="421702" cy="231020"/>
          </a:xfrm>
          <a:prstGeom prst="notched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pic>
        <p:nvPicPr>
          <p:cNvPr id="6" name="Picture 5"/>
          <p:cNvPicPr>
            <a:picLocks noChangeAspect="1"/>
          </p:cNvPicPr>
          <p:nvPr/>
        </p:nvPicPr>
        <p:blipFill>
          <a:blip r:embed="rId4"/>
          <a:stretch>
            <a:fillRect/>
          </a:stretch>
        </p:blipFill>
        <p:spPr>
          <a:xfrm>
            <a:off x="6558404" y="1362607"/>
            <a:ext cx="2362200" cy="428625"/>
          </a:xfrm>
          <a:prstGeom prst="rect">
            <a:avLst/>
          </a:prstGeom>
        </p:spPr>
      </p:pic>
      <p:pic>
        <p:nvPicPr>
          <p:cNvPr id="7" name="Picture 6"/>
          <p:cNvPicPr>
            <a:picLocks noChangeAspect="1"/>
          </p:cNvPicPr>
          <p:nvPr/>
        </p:nvPicPr>
        <p:blipFill>
          <a:blip r:embed="rId5"/>
          <a:stretch>
            <a:fillRect/>
          </a:stretch>
        </p:blipFill>
        <p:spPr>
          <a:xfrm>
            <a:off x="6558404" y="3832502"/>
            <a:ext cx="2324100" cy="44767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61950" y="1008441"/>
            <a:ext cx="2409825" cy="3152775"/>
          </a:xfrm>
          <a:prstGeom prst="rect">
            <a:avLst/>
          </a:prstGeom>
        </p:spPr>
      </p:pic>
      <p:sp>
        <p:nvSpPr>
          <p:cNvPr id="382" name="Google Shape;382;p40"/>
          <p:cNvSpPr txBox="1">
            <a:spLocks noGrp="1"/>
          </p:cNvSpPr>
          <p:nvPr>
            <p:ph type="title" idx="15"/>
          </p:nvPr>
        </p:nvSpPr>
        <p:spPr>
          <a:xfrm>
            <a:off x="361950" y="514351"/>
            <a:ext cx="3124200" cy="638176"/>
          </a:xfrm>
          <a:prstGeom prst="rect">
            <a:avLst/>
          </a:prstGeom>
        </p:spPr>
        <p:txBody>
          <a:bodyPr spcFirstLastPara="1" wrap="square" lIns="91425" tIns="91425" rIns="91425" bIns="91425" anchor="ctr" anchorCtr="0">
            <a:noAutofit/>
          </a:bodyPr>
          <a:lstStyle/>
          <a:p>
            <a:pPr lvl="0" algn="l"/>
            <a:r>
              <a:rPr lang="vi-VN" sz="2000" dirty="0">
                <a:latin typeface="+mj-lt"/>
              </a:rPr>
              <a:t>Phân loại thư mục src</a:t>
            </a:r>
            <a:endParaRPr lang="en-GB" sz="2000" dirty="0">
              <a:latin typeface="+mj-lt"/>
            </a:endParaRPr>
          </a:p>
        </p:txBody>
      </p:sp>
      <p:grpSp>
        <p:nvGrpSpPr>
          <p:cNvPr id="383" name="Google Shape;383;p40"/>
          <p:cNvGrpSpPr/>
          <p:nvPr/>
        </p:nvGrpSpPr>
        <p:grpSpPr>
          <a:xfrm>
            <a:off x="7665465" y="514351"/>
            <a:ext cx="1160069" cy="1110163"/>
            <a:chOff x="5621097" y="1500761"/>
            <a:chExt cx="371424" cy="355446"/>
          </a:xfrm>
        </p:grpSpPr>
        <p:sp>
          <p:nvSpPr>
            <p:cNvPr id="384" name="Google Shape;384;p40"/>
            <p:cNvSpPr/>
            <p:nvPr/>
          </p:nvSpPr>
          <p:spPr>
            <a:xfrm>
              <a:off x="5621097" y="1539721"/>
              <a:ext cx="324061" cy="316486"/>
            </a:xfrm>
            <a:custGeom>
              <a:avLst/>
              <a:gdLst/>
              <a:ahLst/>
              <a:cxnLst/>
              <a:rect l="l" t="t" r="r" b="b"/>
              <a:pathLst>
                <a:path w="10181" h="9943" extrusionOk="0">
                  <a:moveTo>
                    <a:pt x="8811" y="0"/>
                  </a:moveTo>
                  <a:cubicBezTo>
                    <a:pt x="8454" y="0"/>
                    <a:pt x="8109" y="143"/>
                    <a:pt x="7847" y="393"/>
                  </a:cubicBezTo>
                  <a:lnTo>
                    <a:pt x="6906" y="1334"/>
                  </a:lnTo>
                  <a:cubicBezTo>
                    <a:pt x="6835" y="1405"/>
                    <a:pt x="6835" y="1512"/>
                    <a:pt x="6906" y="1584"/>
                  </a:cubicBezTo>
                  <a:cubicBezTo>
                    <a:pt x="6942" y="1620"/>
                    <a:pt x="6986" y="1637"/>
                    <a:pt x="7031" y="1637"/>
                  </a:cubicBezTo>
                  <a:cubicBezTo>
                    <a:pt x="7076" y="1637"/>
                    <a:pt x="7120" y="1620"/>
                    <a:pt x="7156" y="1584"/>
                  </a:cubicBezTo>
                  <a:lnTo>
                    <a:pt x="8097" y="643"/>
                  </a:lnTo>
                  <a:cubicBezTo>
                    <a:pt x="8287" y="453"/>
                    <a:pt x="8549" y="346"/>
                    <a:pt x="8811" y="346"/>
                  </a:cubicBezTo>
                  <a:cubicBezTo>
                    <a:pt x="9085" y="346"/>
                    <a:pt x="9335" y="453"/>
                    <a:pt x="9525" y="643"/>
                  </a:cubicBezTo>
                  <a:cubicBezTo>
                    <a:pt x="9716" y="846"/>
                    <a:pt x="9823" y="1096"/>
                    <a:pt x="9823" y="1358"/>
                  </a:cubicBezTo>
                  <a:cubicBezTo>
                    <a:pt x="9823" y="1631"/>
                    <a:pt x="9716" y="1882"/>
                    <a:pt x="9525" y="2084"/>
                  </a:cubicBezTo>
                  <a:lnTo>
                    <a:pt x="8228" y="3370"/>
                  </a:lnTo>
                  <a:cubicBezTo>
                    <a:pt x="8097" y="3060"/>
                    <a:pt x="7906" y="2763"/>
                    <a:pt x="7668" y="2524"/>
                  </a:cubicBezTo>
                  <a:cubicBezTo>
                    <a:pt x="7162" y="2018"/>
                    <a:pt x="6498" y="1765"/>
                    <a:pt x="5834" y="1765"/>
                  </a:cubicBezTo>
                  <a:cubicBezTo>
                    <a:pt x="5171" y="1765"/>
                    <a:pt x="4507" y="2018"/>
                    <a:pt x="4001" y="2524"/>
                  </a:cubicBezTo>
                  <a:lnTo>
                    <a:pt x="1012" y="5513"/>
                  </a:lnTo>
                  <a:cubicBezTo>
                    <a:pt x="0" y="6525"/>
                    <a:pt x="0" y="8168"/>
                    <a:pt x="1012" y="9180"/>
                  </a:cubicBezTo>
                  <a:cubicBezTo>
                    <a:pt x="1524" y="9680"/>
                    <a:pt x="2191" y="9942"/>
                    <a:pt x="2846" y="9942"/>
                  </a:cubicBezTo>
                  <a:cubicBezTo>
                    <a:pt x="3501" y="9942"/>
                    <a:pt x="4168" y="9680"/>
                    <a:pt x="4680" y="9180"/>
                  </a:cubicBezTo>
                  <a:lnTo>
                    <a:pt x="6263" y="7585"/>
                  </a:lnTo>
                  <a:cubicBezTo>
                    <a:pt x="6346" y="7513"/>
                    <a:pt x="6346" y="7406"/>
                    <a:pt x="6263" y="7335"/>
                  </a:cubicBezTo>
                  <a:cubicBezTo>
                    <a:pt x="6239" y="7305"/>
                    <a:pt x="6201" y="7290"/>
                    <a:pt x="6159" y="7290"/>
                  </a:cubicBezTo>
                  <a:cubicBezTo>
                    <a:pt x="6117" y="7290"/>
                    <a:pt x="6073" y="7305"/>
                    <a:pt x="6037" y="7335"/>
                  </a:cubicBezTo>
                  <a:lnTo>
                    <a:pt x="4441" y="8930"/>
                  </a:lnTo>
                  <a:cubicBezTo>
                    <a:pt x="4025" y="9347"/>
                    <a:pt x="3453" y="9573"/>
                    <a:pt x="2858" y="9573"/>
                  </a:cubicBezTo>
                  <a:cubicBezTo>
                    <a:pt x="2263" y="9573"/>
                    <a:pt x="1703" y="9335"/>
                    <a:pt x="1286" y="8930"/>
                  </a:cubicBezTo>
                  <a:cubicBezTo>
                    <a:pt x="405" y="8049"/>
                    <a:pt x="405" y="6632"/>
                    <a:pt x="1286" y="5775"/>
                  </a:cubicBezTo>
                  <a:lnTo>
                    <a:pt x="4275" y="2774"/>
                  </a:lnTo>
                  <a:cubicBezTo>
                    <a:pt x="4691" y="2358"/>
                    <a:pt x="5251" y="2120"/>
                    <a:pt x="5846" y="2120"/>
                  </a:cubicBezTo>
                  <a:cubicBezTo>
                    <a:pt x="6442" y="2120"/>
                    <a:pt x="7013" y="2358"/>
                    <a:pt x="7430" y="2774"/>
                  </a:cubicBezTo>
                  <a:cubicBezTo>
                    <a:pt x="7680" y="3025"/>
                    <a:pt x="7859" y="3322"/>
                    <a:pt x="7966" y="3656"/>
                  </a:cubicBezTo>
                  <a:lnTo>
                    <a:pt x="6549" y="5072"/>
                  </a:lnTo>
                  <a:cubicBezTo>
                    <a:pt x="6358" y="5263"/>
                    <a:pt x="6108" y="5370"/>
                    <a:pt x="5834" y="5370"/>
                  </a:cubicBezTo>
                  <a:cubicBezTo>
                    <a:pt x="5573" y="5370"/>
                    <a:pt x="5311" y="5263"/>
                    <a:pt x="5120" y="5072"/>
                  </a:cubicBezTo>
                  <a:cubicBezTo>
                    <a:pt x="5037" y="4977"/>
                    <a:pt x="4953" y="4858"/>
                    <a:pt x="4894" y="4739"/>
                  </a:cubicBezTo>
                  <a:cubicBezTo>
                    <a:pt x="4874" y="4670"/>
                    <a:pt x="4798" y="4626"/>
                    <a:pt x="4711" y="4626"/>
                  </a:cubicBezTo>
                  <a:cubicBezTo>
                    <a:pt x="4693" y="4626"/>
                    <a:pt x="4674" y="4628"/>
                    <a:pt x="4656" y="4632"/>
                  </a:cubicBezTo>
                  <a:cubicBezTo>
                    <a:pt x="4572" y="4668"/>
                    <a:pt x="4525" y="4775"/>
                    <a:pt x="4560" y="4882"/>
                  </a:cubicBezTo>
                  <a:cubicBezTo>
                    <a:pt x="4632" y="5037"/>
                    <a:pt x="4715" y="5203"/>
                    <a:pt x="4858" y="5322"/>
                  </a:cubicBezTo>
                  <a:cubicBezTo>
                    <a:pt x="5108" y="5572"/>
                    <a:pt x="5453" y="5727"/>
                    <a:pt x="5823" y="5727"/>
                  </a:cubicBezTo>
                  <a:cubicBezTo>
                    <a:pt x="6192" y="5727"/>
                    <a:pt x="6525" y="5572"/>
                    <a:pt x="6787" y="5322"/>
                  </a:cubicBezTo>
                  <a:lnTo>
                    <a:pt x="9775" y="2334"/>
                  </a:lnTo>
                  <a:cubicBezTo>
                    <a:pt x="10037" y="2084"/>
                    <a:pt x="10180" y="1739"/>
                    <a:pt x="10180" y="1358"/>
                  </a:cubicBezTo>
                  <a:cubicBezTo>
                    <a:pt x="10180" y="989"/>
                    <a:pt x="10037" y="667"/>
                    <a:pt x="9775" y="393"/>
                  </a:cubicBezTo>
                  <a:cubicBezTo>
                    <a:pt x="9525" y="131"/>
                    <a:pt x="9180" y="0"/>
                    <a:pt x="88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85" name="Google Shape;385;p40"/>
            <p:cNvSpPr/>
            <p:nvPr/>
          </p:nvSpPr>
          <p:spPr>
            <a:xfrm>
              <a:off x="5669606" y="1500761"/>
              <a:ext cx="322915" cy="316390"/>
            </a:xfrm>
            <a:custGeom>
              <a:avLst/>
              <a:gdLst/>
              <a:ahLst/>
              <a:cxnLst/>
              <a:rect l="l" t="t" r="r" b="b"/>
              <a:pathLst>
                <a:path w="10145" h="9940" extrusionOk="0">
                  <a:moveTo>
                    <a:pt x="7323" y="1"/>
                  </a:moveTo>
                  <a:cubicBezTo>
                    <a:pt x="6659" y="1"/>
                    <a:pt x="5995" y="254"/>
                    <a:pt x="5489" y="760"/>
                  </a:cubicBezTo>
                  <a:lnTo>
                    <a:pt x="3894" y="2355"/>
                  </a:lnTo>
                  <a:cubicBezTo>
                    <a:pt x="3822" y="2427"/>
                    <a:pt x="3822" y="2534"/>
                    <a:pt x="3894" y="2605"/>
                  </a:cubicBezTo>
                  <a:cubicBezTo>
                    <a:pt x="3935" y="2641"/>
                    <a:pt x="3980" y="2659"/>
                    <a:pt x="4025" y="2659"/>
                  </a:cubicBezTo>
                  <a:cubicBezTo>
                    <a:pt x="4069" y="2659"/>
                    <a:pt x="4114" y="2641"/>
                    <a:pt x="4156" y="2605"/>
                  </a:cubicBezTo>
                  <a:lnTo>
                    <a:pt x="5739" y="1010"/>
                  </a:lnTo>
                  <a:cubicBezTo>
                    <a:pt x="6180" y="569"/>
                    <a:pt x="6754" y="349"/>
                    <a:pt x="7326" y="349"/>
                  </a:cubicBezTo>
                  <a:cubicBezTo>
                    <a:pt x="7897" y="349"/>
                    <a:pt x="8466" y="569"/>
                    <a:pt x="8894" y="1010"/>
                  </a:cubicBezTo>
                  <a:cubicBezTo>
                    <a:pt x="9775" y="1891"/>
                    <a:pt x="9775" y="3308"/>
                    <a:pt x="8894" y="4165"/>
                  </a:cubicBezTo>
                  <a:lnTo>
                    <a:pt x="5906" y="7154"/>
                  </a:lnTo>
                  <a:cubicBezTo>
                    <a:pt x="5489" y="7570"/>
                    <a:pt x="4930" y="7808"/>
                    <a:pt x="4334" y="7808"/>
                  </a:cubicBezTo>
                  <a:cubicBezTo>
                    <a:pt x="3739" y="7808"/>
                    <a:pt x="3167" y="7570"/>
                    <a:pt x="2751" y="7154"/>
                  </a:cubicBezTo>
                  <a:cubicBezTo>
                    <a:pt x="2501" y="6904"/>
                    <a:pt x="2322" y="6606"/>
                    <a:pt x="2215" y="6284"/>
                  </a:cubicBezTo>
                  <a:lnTo>
                    <a:pt x="3632" y="4868"/>
                  </a:lnTo>
                  <a:cubicBezTo>
                    <a:pt x="3822" y="4677"/>
                    <a:pt x="4072" y="4570"/>
                    <a:pt x="4346" y="4570"/>
                  </a:cubicBezTo>
                  <a:cubicBezTo>
                    <a:pt x="4608" y="4570"/>
                    <a:pt x="4870" y="4677"/>
                    <a:pt x="5061" y="4868"/>
                  </a:cubicBezTo>
                  <a:cubicBezTo>
                    <a:pt x="5144" y="4951"/>
                    <a:pt x="5227" y="5070"/>
                    <a:pt x="5287" y="5189"/>
                  </a:cubicBezTo>
                  <a:cubicBezTo>
                    <a:pt x="5305" y="5263"/>
                    <a:pt x="5374" y="5308"/>
                    <a:pt x="5453" y="5308"/>
                  </a:cubicBezTo>
                  <a:cubicBezTo>
                    <a:pt x="5477" y="5308"/>
                    <a:pt x="5501" y="5304"/>
                    <a:pt x="5525" y="5296"/>
                  </a:cubicBezTo>
                  <a:cubicBezTo>
                    <a:pt x="5608" y="5272"/>
                    <a:pt x="5656" y="5165"/>
                    <a:pt x="5620" y="5058"/>
                  </a:cubicBezTo>
                  <a:cubicBezTo>
                    <a:pt x="5549" y="4891"/>
                    <a:pt x="5465" y="4737"/>
                    <a:pt x="5322" y="4618"/>
                  </a:cubicBezTo>
                  <a:cubicBezTo>
                    <a:pt x="5072" y="4356"/>
                    <a:pt x="4727" y="4213"/>
                    <a:pt x="4358" y="4213"/>
                  </a:cubicBezTo>
                  <a:cubicBezTo>
                    <a:pt x="3989" y="4213"/>
                    <a:pt x="3656" y="4356"/>
                    <a:pt x="3394" y="4618"/>
                  </a:cubicBezTo>
                  <a:lnTo>
                    <a:pt x="1929" y="6070"/>
                  </a:lnTo>
                  <a:cubicBezTo>
                    <a:pt x="1905" y="6082"/>
                    <a:pt x="1893" y="6106"/>
                    <a:pt x="1870" y="6130"/>
                  </a:cubicBezTo>
                  <a:lnTo>
                    <a:pt x="405" y="7606"/>
                  </a:lnTo>
                  <a:cubicBezTo>
                    <a:pt x="143" y="7856"/>
                    <a:pt x="0" y="8201"/>
                    <a:pt x="0" y="8570"/>
                  </a:cubicBezTo>
                  <a:cubicBezTo>
                    <a:pt x="0" y="8928"/>
                    <a:pt x="143" y="9273"/>
                    <a:pt x="405" y="9535"/>
                  </a:cubicBezTo>
                  <a:cubicBezTo>
                    <a:pt x="655" y="9785"/>
                    <a:pt x="1001" y="9940"/>
                    <a:pt x="1370" y="9940"/>
                  </a:cubicBezTo>
                  <a:cubicBezTo>
                    <a:pt x="1739" y="9940"/>
                    <a:pt x="2072" y="9785"/>
                    <a:pt x="2334" y="9535"/>
                  </a:cubicBezTo>
                  <a:lnTo>
                    <a:pt x="3275" y="8594"/>
                  </a:lnTo>
                  <a:cubicBezTo>
                    <a:pt x="3346" y="8523"/>
                    <a:pt x="3346" y="8416"/>
                    <a:pt x="3275" y="8344"/>
                  </a:cubicBezTo>
                  <a:cubicBezTo>
                    <a:pt x="3239" y="8309"/>
                    <a:pt x="3194" y="8291"/>
                    <a:pt x="3150" y="8291"/>
                  </a:cubicBezTo>
                  <a:cubicBezTo>
                    <a:pt x="3105" y="8291"/>
                    <a:pt x="3060" y="8309"/>
                    <a:pt x="3025" y="8344"/>
                  </a:cubicBezTo>
                  <a:lnTo>
                    <a:pt x="2084" y="9285"/>
                  </a:lnTo>
                  <a:cubicBezTo>
                    <a:pt x="1893" y="9475"/>
                    <a:pt x="1632" y="9582"/>
                    <a:pt x="1370" y="9582"/>
                  </a:cubicBezTo>
                  <a:cubicBezTo>
                    <a:pt x="1096" y="9582"/>
                    <a:pt x="846" y="9475"/>
                    <a:pt x="655" y="9285"/>
                  </a:cubicBezTo>
                  <a:cubicBezTo>
                    <a:pt x="465" y="9094"/>
                    <a:pt x="358" y="8832"/>
                    <a:pt x="358" y="8570"/>
                  </a:cubicBezTo>
                  <a:cubicBezTo>
                    <a:pt x="358" y="8297"/>
                    <a:pt x="465" y="8047"/>
                    <a:pt x="655" y="7856"/>
                  </a:cubicBezTo>
                  <a:lnTo>
                    <a:pt x="1953" y="6558"/>
                  </a:lnTo>
                  <a:cubicBezTo>
                    <a:pt x="2084" y="6880"/>
                    <a:pt x="2274" y="7177"/>
                    <a:pt x="2513" y="7404"/>
                  </a:cubicBezTo>
                  <a:cubicBezTo>
                    <a:pt x="3001" y="7904"/>
                    <a:pt x="3656" y="8166"/>
                    <a:pt x="4346" y="8166"/>
                  </a:cubicBezTo>
                  <a:cubicBezTo>
                    <a:pt x="5049" y="8166"/>
                    <a:pt x="5680" y="7904"/>
                    <a:pt x="6180" y="7404"/>
                  </a:cubicBezTo>
                  <a:lnTo>
                    <a:pt x="9168" y="4415"/>
                  </a:lnTo>
                  <a:cubicBezTo>
                    <a:pt x="10145" y="3403"/>
                    <a:pt x="10145" y="1772"/>
                    <a:pt x="9156" y="760"/>
                  </a:cubicBezTo>
                  <a:cubicBezTo>
                    <a:pt x="8650" y="254"/>
                    <a:pt x="7987" y="1"/>
                    <a:pt x="73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sp>
        <p:nvSpPr>
          <p:cNvPr id="18" name="Google Shape;256;p33"/>
          <p:cNvSpPr txBox="1"/>
          <p:nvPr/>
        </p:nvSpPr>
        <p:spPr>
          <a:xfrm>
            <a:off x="-59635" y="0"/>
            <a:ext cx="2194560" cy="4062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Roboto Condensed" panose="02000000000000000000"/>
              <a:buNone/>
              <a:defRPr sz="2200" b="1" i="0" u="none" strike="noStrike" cap="none">
                <a:solidFill>
                  <a:schemeClr val="accent1"/>
                </a:solidFill>
                <a:latin typeface="Roboto Condensed" panose="02000000000000000000"/>
                <a:ea typeface="Roboto Condensed" panose="02000000000000000000"/>
                <a:cs typeface="Roboto Condensed" panose="02000000000000000000"/>
                <a:sym typeface="Roboto Condensed" panose="02000000000000000000"/>
              </a:defRPr>
            </a:lvl1pPr>
            <a:lvl2pPr marR="0" lvl="1"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altLang="en-GB" sz="2000" dirty="0" smtClean="0">
                <a:latin typeface="+mj-lt"/>
                <a:ea typeface="Roboto" panose="02000000000000000000" charset="0"/>
              </a:rPr>
              <a:t>3. Project</a:t>
            </a:r>
            <a:endParaRPr lang="en-US" sz="2000" dirty="0">
              <a:latin typeface="+mj-lt"/>
              <a:ea typeface="Roboto" panose="02000000000000000000" charset="0"/>
            </a:endParaRPr>
          </a:p>
        </p:txBody>
      </p:sp>
      <p:sp>
        <p:nvSpPr>
          <p:cNvPr id="14" name="Rectangle 13"/>
          <p:cNvSpPr/>
          <p:nvPr/>
        </p:nvSpPr>
        <p:spPr>
          <a:xfrm>
            <a:off x="3405809" y="3610064"/>
            <a:ext cx="2633040" cy="707886"/>
          </a:xfrm>
          <a:prstGeom prst="rect">
            <a:avLst/>
          </a:prstGeom>
          <a:ln w="3175">
            <a:solidFill>
              <a:schemeClr val="tx1"/>
            </a:solidFill>
          </a:ln>
        </p:spPr>
        <p:txBody>
          <a:bodyPr wrap="square">
            <a:spAutoFit/>
          </a:bodyPr>
          <a:lstStyle/>
          <a:p>
            <a:pPr>
              <a:buFont typeface="Arial" panose="020B0604020202020204" pitchFamily="34" charset="0"/>
              <a:buChar char="•"/>
            </a:pPr>
            <a:r>
              <a:rPr lang="en-GB" sz="1600" b="1" dirty="0" smtClean="0">
                <a:latin typeface="+mj-lt"/>
                <a:ea typeface="Roboto" panose="02000000000000000000" charset="0"/>
              </a:rPr>
              <a:t>File App.js</a:t>
            </a:r>
            <a:r>
              <a:rPr lang="vi-VN" sz="1600" b="1" dirty="0" smtClean="0">
                <a:latin typeface="+mj-lt"/>
                <a:ea typeface="Roboto" panose="02000000000000000000" charset="0"/>
              </a:rPr>
              <a:t>: </a:t>
            </a:r>
            <a:r>
              <a:rPr lang="vi-VN" sz="1200" dirty="0">
                <a:latin typeface="+mj-lt"/>
                <a:ea typeface="Roboto" panose="02000000000000000000" charset="0"/>
              </a:rPr>
              <a:t>Tệp này là điểm vào chính của ứng </a:t>
            </a:r>
            <a:r>
              <a:rPr lang="vi-VN" sz="1200" dirty="0" smtClean="0">
                <a:latin typeface="+mj-lt"/>
                <a:ea typeface="Roboto" panose="02000000000000000000" charset="0"/>
              </a:rPr>
              <a:t>dụng </a:t>
            </a:r>
            <a:r>
              <a:rPr lang="vi-VN" sz="1200" dirty="0">
                <a:latin typeface="+mj-lt"/>
                <a:ea typeface="Roboto" panose="02000000000000000000" charset="0"/>
              </a:rPr>
              <a:t>và chứa tất cả các thành phần</a:t>
            </a:r>
            <a:endParaRPr lang="vi-VN" sz="1000" dirty="0">
              <a:latin typeface="+mj-lt"/>
              <a:ea typeface="Roboto" panose="02000000000000000000" charset="0"/>
            </a:endParaRPr>
          </a:p>
        </p:txBody>
      </p:sp>
      <p:sp>
        <p:nvSpPr>
          <p:cNvPr id="15" name="Rectangle 14"/>
          <p:cNvSpPr/>
          <p:nvPr/>
        </p:nvSpPr>
        <p:spPr>
          <a:xfrm>
            <a:off x="3405809" y="1222978"/>
            <a:ext cx="2633041" cy="707886"/>
          </a:xfrm>
          <a:prstGeom prst="rect">
            <a:avLst/>
          </a:prstGeom>
          <a:ln w="3175">
            <a:solidFill>
              <a:schemeClr val="tx1"/>
            </a:solidFill>
          </a:ln>
        </p:spPr>
        <p:txBody>
          <a:bodyPr wrap="square">
            <a:spAutoFit/>
          </a:bodyPr>
          <a:lstStyle/>
          <a:p>
            <a:r>
              <a:rPr lang="en-GB" sz="1600" b="1" dirty="0" smtClean="0">
                <a:latin typeface="+mj-lt"/>
                <a:ea typeface="Roboto" panose="02000000000000000000" charset="0"/>
              </a:rPr>
              <a:t>Folder </a:t>
            </a:r>
            <a:r>
              <a:rPr lang="vi-VN" sz="1600" b="1" dirty="0">
                <a:latin typeface="+mj-lt"/>
                <a:ea typeface="Roboto" panose="02000000000000000000" charset="0"/>
              </a:rPr>
              <a:t>utils</a:t>
            </a:r>
            <a:r>
              <a:rPr lang="vi-VN" sz="1200" dirty="0">
                <a:latin typeface="+mj-lt"/>
                <a:ea typeface="Roboto" panose="02000000000000000000" charset="0"/>
              </a:rPr>
              <a:t>: Thư mục này chứa các hàm tiện ích hoặc lớp trợ giúp được sử dụng trong toàn dự </a:t>
            </a:r>
            <a:r>
              <a:rPr lang="vi-VN" sz="1200" dirty="0" smtClean="0">
                <a:latin typeface="+mj-lt"/>
                <a:ea typeface="Roboto" panose="02000000000000000000" charset="0"/>
              </a:rPr>
              <a:t>án.</a:t>
            </a:r>
            <a:endParaRPr lang="vi-VN" sz="1200" dirty="0">
              <a:latin typeface="+mj-lt"/>
              <a:ea typeface="Roboto" panose="02000000000000000000" charset="0"/>
            </a:endParaRPr>
          </a:p>
        </p:txBody>
      </p:sp>
      <p:cxnSp>
        <p:nvCxnSpPr>
          <p:cNvPr id="17" name="Elbow Connector 16"/>
          <p:cNvCxnSpPr>
            <a:endCxn id="15" idx="1"/>
          </p:cNvCxnSpPr>
          <p:nvPr/>
        </p:nvCxnSpPr>
        <p:spPr>
          <a:xfrm flipV="1">
            <a:off x="1037645" y="1576921"/>
            <a:ext cx="2368164" cy="1473895"/>
          </a:xfrm>
          <a:prstGeom prst="bent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endCxn id="14" idx="1"/>
          </p:cNvCxnSpPr>
          <p:nvPr/>
        </p:nvCxnSpPr>
        <p:spPr>
          <a:xfrm>
            <a:off x="1171575" y="3248025"/>
            <a:ext cx="2234234" cy="715982"/>
          </a:xfrm>
          <a:prstGeom prst="bent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Notched Right Arrow 29"/>
          <p:cNvSpPr/>
          <p:nvPr/>
        </p:nvSpPr>
        <p:spPr>
          <a:xfrm>
            <a:off x="6087776" y="1461410"/>
            <a:ext cx="421702" cy="231020"/>
          </a:xfrm>
          <a:prstGeom prst="notched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37" name="Notched Right Arrow 36"/>
          <p:cNvSpPr/>
          <p:nvPr/>
        </p:nvSpPr>
        <p:spPr>
          <a:xfrm>
            <a:off x="6087776" y="3945336"/>
            <a:ext cx="421702" cy="231020"/>
          </a:xfrm>
          <a:prstGeom prst="notched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pic>
        <p:nvPicPr>
          <p:cNvPr id="3" name="Picture 2"/>
          <p:cNvPicPr>
            <a:picLocks noChangeAspect="1"/>
          </p:cNvPicPr>
          <p:nvPr/>
        </p:nvPicPr>
        <p:blipFill>
          <a:blip r:embed="rId4"/>
          <a:stretch>
            <a:fillRect/>
          </a:stretch>
        </p:blipFill>
        <p:spPr>
          <a:xfrm>
            <a:off x="6558404" y="1279473"/>
            <a:ext cx="2409825" cy="466725"/>
          </a:xfrm>
          <a:prstGeom prst="rect">
            <a:avLst/>
          </a:prstGeom>
        </p:spPr>
      </p:pic>
      <p:pic>
        <p:nvPicPr>
          <p:cNvPr id="10" name="Picture 9"/>
          <p:cNvPicPr>
            <a:picLocks noChangeAspect="1"/>
          </p:cNvPicPr>
          <p:nvPr/>
        </p:nvPicPr>
        <p:blipFill>
          <a:blip r:embed="rId5"/>
          <a:stretch>
            <a:fillRect/>
          </a:stretch>
        </p:blipFill>
        <p:spPr>
          <a:xfrm>
            <a:off x="6587218" y="3476625"/>
            <a:ext cx="2468579" cy="970407"/>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41"/>
          <p:cNvSpPr txBox="1">
            <a:spLocks noGrp="1"/>
          </p:cNvSpPr>
          <p:nvPr>
            <p:ph type="title"/>
          </p:nvPr>
        </p:nvSpPr>
        <p:spPr>
          <a:xfrm>
            <a:off x="1574412" y="561519"/>
            <a:ext cx="6161700" cy="184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err="1" smtClean="0">
                <a:latin typeface="Times New Roman" panose="02020603050405020304" pitchFamily="18" charset="0"/>
                <a:cs typeface="Times New Roman" panose="02020603050405020304" pitchFamily="18" charset="0"/>
              </a:rPr>
              <a:t>Tổng</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kết</a:t>
            </a:r>
            <a:endParaRPr lang="en-GB" dirty="0">
              <a:latin typeface="Times New Roman" panose="02020603050405020304" pitchFamily="18" charset="0"/>
              <a:cs typeface="Times New Roman" panose="02020603050405020304" pitchFamily="18" charset="0"/>
            </a:endParaRPr>
          </a:p>
        </p:txBody>
      </p:sp>
      <p:sp>
        <p:nvSpPr>
          <p:cNvPr id="391" name="Google Shape;391;p41"/>
          <p:cNvSpPr/>
          <p:nvPr/>
        </p:nvSpPr>
        <p:spPr>
          <a:xfrm>
            <a:off x="6099359" y="726800"/>
            <a:ext cx="547200" cy="547200"/>
          </a:xfrm>
          <a:prstGeom prst="roundRect">
            <a:avLst>
              <a:gd name="adj" fmla="val 16667"/>
            </a:avLst>
          </a:prstGeom>
          <a:gradFill>
            <a:gsLst>
              <a:gs pos="0">
                <a:srgbClr val="B24EBE"/>
              </a:gs>
              <a:gs pos="89000">
                <a:srgbClr val="01539D"/>
              </a:gs>
              <a:gs pos="100000">
                <a:srgbClr val="5C3DA4"/>
              </a:gs>
            </a:gsLst>
            <a:lin ang="8100019"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92" name="Google Shape;392;p41"/>
          <p:cNvSpPr/>
          <p:nvPr/>
        </p:nvSpPr>
        <p:spPr>
          <a:xfrm>
            <a:off x="4397276" y="3808134"/>
            <a:ext cx="547200" cy="547200"/>
          </a:xfrm>
          <a:prstGeom prst="roundRect">
            <a:avLst>
              <a:gd name="adj" fmla="val 16667"/>
            </a:avLst>
          </a:prstGeom>
          <a:gradFill>
            <a:gsLst>
              <a:gs pos="0">
                <a:srgbClr val="B24EBE"/>
              </a:gs>
              <a:gs pos="89000">
                <a:srgbClr val="01539D"/>
              </a:gs>
              <a:gs pos="100000">
                <a:srgbClr val="5C3DA4"/>
              </a:gs>
            </a:gsLst>
            <a:lin ang="8100019"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393" name="Google Shape;393;p41"/>
          <p:cNvGrpSpPr/>
          <p:nvPr/>
        </p:nvGrpSpPr>
        <p:grpSpPr>
          <a:xfrm>
            <a:off x="6210913" y="841390"/>
            <a:ext cx="324091" cy="318019"/>
            <a:chOff x="1329585" y="1989925"/>
            <a:chExt cx="341472" cy="335074"/>
          </a:xfrm>
        </p:grpSpPr>
        <p:sp>
          <p:nvSpPr>
            <p:cNvPr id="394" name="Google Shape;394;p41"/>
            <p:cNvSpPr/>
            <p:nvPr/>
          </p:nvSpPr>
          <p:spPr>
            <a:xfrm>
              <a:off x="1562263" y="2097956"/>
              <a:ext cx="108795" cy="226661"/>
            </a:xfrm>
            <a:custGeom>
              <a:avLst/>
              <a:gdLst/>
              <a:ahLst/>
              <a:cxnLst/>
              <a:rect l="l" t="t" r="r" b="b"/>
              <a:pathLst>
                <a:path w="3418" h="7121" extrusionOk="0">
                  <a:moveTo>
                    <a:pt x="1155" y="345"/>
                  </a:moveTo>
                  <a:cubicBezTo>
                    <a:pt x="1215" y="345"/>
                    <a:pt x="1274" y="405"/>
                    <a:pt x="1274" y="465"/>
                  </a:cubicBezTo>
                  <a:lnTo>
                    <a:pt x="1274" y="536"/>
                  </a:lnTo>
                  <a:lnTo>
                    <a:pt x="1274" y="1107"/>
                  </a:lnTo>
                  <a:cubicBezTo>
                    <a:pt x="1274" y="1191"/>
                    <a:pt x="1346" y="1274"/>
                    <a:pt x="1429" y="1274"/>
                  </a:cubicBezTo>
                  <a:cubicBezTo>
                    <a:pt x="1524" y="1274"/>
                    <a:pt x="1596" y="1191"/>
                    <a:pt x="1596" y="1107"/>
                  </a:cubicBezTo>
                  <a:lnTo>
                    <a:pt x="1596" y="584"/>
                  </a:lnTo>
                  <a:cubicBezTo>
                    <a:pt x="1608" y="536"/>
                    <a:pt x="1655" y="524"/>
                    <a:pt x="1703" y="524"/>
                  </a:cubicBezTo>
                  <a:lnTo>
                    <a:pt x="1715" y="524"/>
                  </a:lnTo>
                  <a:cubicBezTo>
                    <a:pt x="1774" y="524"/>
                    <a:pt x="1834" y="584"/>
                    <a:pt x="1834" y="643"/>
                  </a:cubicBezTo>
                  <a:lnTo>
                    <a:pt x="1834" y="679"/>
                  </a:lnTo>
                  <a:lnTo>
                    <a:pt x="1834" y="1131"/>
                  </a:lnTo>
                  <a:cubicBezTo>
                    <a:pt x="1834" y="1227"/>
                    <a:pt x="1905" y="1298"/>
                    <a:pt x="2001" y="1298"/>
                  </a:cubicBezTo>
                  <a:cubicBezTo>
                    <a:pt x="2084" y="1298"/>
                    <a:pt x="2167" y="1227"/>
                    <a:pt x="2167" y="1131"/>
                  </a:cubicBezTo>
                  <a:lnTo>
                    <a:pt x="2167" y="715"/>
                  </a:lnTo>
                  <a:cubicBezTo>
                    <a:pt x="2179" y="679"/>
                    <a:pt x="2227" y="655"/>
                    <a:pt x="2263" y="655"/>
                  </a:cubicBezTo>
                  <a:lnTo>
                    <a:pt x="2286" y="655"/>
                  </a:lnTo>
                  <a:cubicBezTo>
                    <a:pt x="2346" y="655"/>
                    <a:pt x="2406" y="715"/>
                    <a:pt x="2406" y="774"/>
                  </a:cubicBezTo>
                  <a:lnTo>
                    <a:pt x="2406" y="893"/>
                  </a:lnTo>
                  <a:lnTo>
                    <a:pt x="2406" y="1238"/>
                  </a:lnTo>
                  <a:cubicBezTo>
                    <a:pt x="2406" y="1334"/>
                    <a:pt x="2477" y="1405"/>
                    <a:pt x="2560" y="1405"/>
                  </a:cubicBezTo>
                  <a:cubicBezTo>
                    <a:pt x="2656" y="1405"/>
                    <a:pt x="2727" y="1334"/>
                    <a:pt x="2727" y="1238"/>
                  </a:cubicBezTo>
                  <a:lnTo>
                    <a:pt x="2727" y="893"/>
                  </a:lnTo>
                  <a:cubicBezTo>
                    <a:pt x="2727" y="834"/>
                    <a:pt x="2787" y="774"/>
                    <a:pt x="2846" y="774"/>
                  </a:cubicBezTo>
                  <a:lnTo>
                    <a:pt x="2858" y="774"/>
                  </a:lnTo>
                  <a:cubicBezTo>
                    <a:pt x="2917" y="774"/>
                    <a:pt x="2977" y="834"/>
                    <a:pt x="2977" y="893"/>
                  </a:cubicBezTo>
                  <a:lnTo>
                    <a:pt x="2977" y="1691"/>
                  </a:lnTo>
                  <a:lnTo>
                    <a:pt x="2977" y="1703"/>
                  </a:lnTo>
                  <a:cubicBezTo>
                    <a:pt x="3001" y="1893"/>
                    <a:pt x="2977" y="2477"/>
                    <a:pt x="2679" y="2727"/>
                  </a:cubicBezTo>
                  <a:cubicBezTo>
                    <a:pt x="2644" y="2762"/>
                    <a:pt x="2620" y="2798"/>
                    <a:pt x="2620" y="2858"/>
                  </a:cubicBezTo>
                  <a:lnTo>
                    <a:pt x="2620" y="3393"/>
                  </a:lnTo>
                  <a:lnTo>
                    <a:pt x="1012" y="3393"/>
                  </a:lnTo>
                  <a:lnTo>
                    <a:pt x="1012" y="3024"/>
                  </a:lnTo>
                  <a:cubicBezTo>
                    <a:pt x="1012" y="2965"/>
                    <a:pt x="989" y="2917"/>
                    <a:pt x="941" y="2893"/>
                  </a:cubicBezTo>
                  <a:cubicBezTo>
                    <a:pt x="989" y="2846"/>
                    <a:pt x="417" y="2417"/>
                    <a:pt x="393" y="1953"/>
                  </a:cubicBezTo>
                  <a:cubicBezTo>
                    <a:pt x="381" y="1691"/>
                    <a:pt x="358" y="1358"/>
                    <a:pt x="465" y="1274"/>
                  </a:cubicBezTo>
                  <a:cubicBezTo>
                    <a:pt x="501" y="1247"/>
                    <a:pt x="550" y="1234"/>
                    <a:pt x="617" y="1234"/>
                  </a:cubicBezTo>
                  <a:cubicBezTo>
                    <a:pt x="640" y="1234"/>
                    <a:pt x="664" y="1235"/>
                    <a:pt x="691" y="1238"/>
                  </a:cubicBezTo>
                  <a:lnTo>
                    <a:pt x="691" y="1465"/>
                  </a:lnTo>
                  <a:cubicBezTo>
                    <a:pt x="691" y="1548"/>
                    <a:pt x="762" y="1631"/>
                    <a:pt x="858" y="1631"/>
                  </a:cubicBezTo>
                  <a:cubicBezTo>
                    <a:pt x="941" y="1631"/>
                    <a:pt x="1012" y="1548"/>
                    <a:pt x="1012" y="1465"/>
                  </a:cubicBezTo>
                  <a:lnTo>
                    <a:pt x="1012" y="465"/>
                  </a:lnTo>
                  <a:cubicBezTo>
                    <a:pt x="1012" y="405"/>
                    <a:pt x="1072" y="345"/>
                    <a:pt x="1132" y="345"/>
                  </a:cubicBezTo>
                  <a:close/>
                  <a:moveTo>
                    <a:pt x="2941" y="3691"/>
                  </a:moveTo>
                  <a:lnTo>
                    <a:pt x="2941" y="4215"/>
                  </a:lnTo>
                  <a:lnTo>
                    <a:pt x="810" y="4215"/>
                  </a:lnTo>
                  <a:lnTo>
                    <a:pt x="810" y="3691"/>
                  </a:lnTo>
                  <a:close/>
                  <a:moveTo>
                    <a:pt x="2941" y="4548"/>
                  </a:moveTo>
                  <a:lnTo>
                    <a:pt x="2941" y="6787"/>
                  </a:lnTo>
                  <a:lnTo>
                    <a:pt x="810" y="6787"/>
                  </a:lnTo>
                  <a:lnTo>
                    <a:pt x="810" y="4548"/>
                  </a:lnTo>
                  <a:close/>
                  <a:moveTo>
                    <a:pt x="1132" y="0"/>
                  </a:moveTo>
                  <a:cubicBezTo>
                    <a:pt x="882" y="0"/>
                    <a:pt x="667" y="215"/>
                    <a:pt x="667" y="465"/>
                  </a:cubicBezTo>
                  <a:lnTo>
                    <a:pt x="667" y="893"/>
                  </a:lnTo>
                  <a:cubicBezTo>
                    <a:pt x="645" y="892"/>
                    <a:pt x="623" y="891"/>
                    <a:pt x="602" y="891"/>
                  </a:cubicBezTo>
                  <a:cubicBezTo>
                    <a:pt x="453" y="891"/>
                    <a:pt x="332" y="927"/>
                    <a:pt x="239" y="1000"/>
                  </a:cubicBezTo>
                  <a:cubicBezTo>
                    <a:pt x="0" y="1191"/>
                    <a:pt x="36" y="1584"/>
                    <a:pt x="48" y="1965"/>
                  </a:cubicBezTo>
                  <a:cubicBezTo>
                    <a:pt x="72" y="2489"/>
                    <a:pt x="536" y="2905"/>
                    <a:pt x="715" y="3060"/>
                  </a:cubicBezTo>
                  <a:lnTo>
                    <a:pt x="715" y="3334"/>
                  </a:lnTo>
                  <a:lnTo>
                    <a:pt x="631" y="3334"/>
                  </a:lnTo>
                  <a:cubicBezTo>
                    <a:pt x="536" y="3334"/>
                    <a:pt x="465" y="3405"/>
                    <a:pt x="465" y="3501"/>
                  </a:cubicBezTo>
                  <a:lnTo>
                    <a:pt x="465" y="4370"/>
                  </a:lnTo>
                  <a:lnTo>
                    <a:pt x="465" y="6953"/>
                  </a:lnTo>
                  <a:cubicBezTo>
                    <a:pt x="465" y="7049"/>
                    <a:pt x="536" y="7120"/>
                    <a:pt x="631" y="7120"/>
                  </a:cubicBezTo>
                  <a:lnTo>
                    <a:pt x="3096" y="7120"/>
                  </a:lnTo>
                  <a:cubicBezTo>
                    <a:pt x="3191" y="7120"/>
                    <a:pt x="3263" y="7049"/>
                    <a:pt x="3263" y="6953"/>
                  </a:cubicBezTo>
                  <a:lnTo>
                    <a:pt x="3263" y="4370"/>
                  </a:lnTo>
                  <a:lnTo>
                    <a:pt x="3263" y="3501"/>
                  </a:lnTo>
                  <a:cubicBezTo>
                    <a:pt x="3263" y="3429"/>
                    <a:pt x="3191" y="3358"/>
                    <a:pt x="3096" y="3358"/>
                  </a:cubicBezTo>
                  <a:lnTo>
                    <a:pt x="3001" y="3358"/>
                  </a:lnTo>
                  <a:lnTo>
                    <a:pt x="3001" y="2893"/>
                  </a:lnTo>
                  <a:cubicBezTo>
                    <a:pt x="3418" y="2477"/>
                    <a:pt x="3370" y="1727"/>
                    <a:pt x="3358" y="1643"/>
                  </a:cubicBezTo>
                  <a:lnTo>
                    <a:pt x="3358" y="869"/>
                  </a:lnTo>
                  <a:cubicBezTo>
                    <a:pt x="3358" y="619"/>
                    <a:pt x="3144" y="405"/>
                    <a:pt x="2894" y="405"/>
                  </a:cubicBezTo>
                  <a:lnTo>
                    <a:pt x="2870" y="405"/>
                  </a:lnTo>
                  <a:cubicBezTo>
                    <a:pt x="2798" y="405"/>
                    <a:pt x="2727" y="417"/>
                    <a:pt x="2656" y="465"/>
                  </a:cubicBezTo>
                  <a:cubicBezTo>
                    <a:pt x="2560" y="357"/>
                    <a:pt x="2441" y="286"/>
                    <a:pt x="2298" y="286"/>
                  </a:cubicBezTo>
                  <a:lnTo>
                    <a:pt x="2275" y="286"/>
                  </a:lnTo>
                  <a:cubicBezTo>
                    <a:pt x="2203" y="286"/>
                    <a:pt x="2132" y="298"/>
                    <a:pt x="2072" y="345"/>
                  </a:cubicBezTo>
                  <a:cubicBezTo>
                    <a:pt x="1977" y="238"/>
                    <a:pt x="1870" y="179"/>
                    <a:pt x="1727" y="179"/>
                  </a:cubicBezTo>
                  <a:lnTo>
                    <a:pt x="1715" y="179"/>
                  </a:lnTo>
                  <a:cubicBezTo>
                    <a:pt x="1655" y="179"/>
                    <a:pt x="1596" y="203"/>
                    <a:pt x="1536" y="215"/>
                  </a:cubicBezTo>
                  <a:cubicBezTo>
                    <a:pt x="1465" y="95"/>
                    <a:pt x="1310" y="0"/>
                    <a:pt x="11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95" name="Google Shape;395;p41"/>
            <p:cNvSpPr/>
            <p:nvPr/>
          </p:nvSpPr>
          <p:spPr>
            <a:xfrm>
              <a:off x="1406137" y="1989925"/>
              <a:ext cx="198587" cy="335074"/>
            </a:xfrm>
            <a:custGeom>
              <a:avLst/>
              <a:gdLst/>
              <a:ahLst/>
              <a:cxnLst/>
              <a:rect l="l" t="t" r="r" b="b"/>
              <a:pathLst>
                <a:path w="6239" h="10527" extrusionOk="0">
                  <a:moveTo>
                    <a:pt x="643" y="346"/>
                  </a:moveTo>
                  <a:lnTo>
                    <a:pt x="1060" y="382"/>
                  </a:lnTo>
                  <a:lnTo>
                    <a:pt x="941" y="644"/>
                  </a:lnTo>
                  <a:lnTo>
                    <a:pt x="643" y="346"/>
                  </a:lnTo>
                  <a:close/>
                  <a:moveTo>
                    <a:pt x="1393" y="453"/>
                  </a:moveTo>
                  <a:lnTo>
                    <a:pt x="2465" y="894"/>
                  </a:lnTo>
                  <a:lnTo>
                    <a:pt x="2346" y="1334"/>
                  </a:lnTo>
                  <a:lnTo>
                    <a:pt x="1203" y="858"/>
                  </a:lnTo>
                  <a:lnTo>
                    <a:pt x="1393" y="453"/>
                  </a:lnTo>
                  <a:close/>
                  <a:moveTo>
                    <a:pt x="4965" y="1942"/>
                  </a:moveTo>
                  <a:lnTo>
                    <a:pt x="5346" y="2108"/>
                  </a:lnTo>
                  <a:lnTo>
                    <a:pt x="5144" y="2525"/>
                  </a:lnTo>
                  <a:lnTo>
                    <a:pt x="4834" y="2382"/>
                  </a:lnTo>
                  <a:cubicBezTo>
                    <a:pt x="4846" y="2370"/>
                    <a:pt x="4846" y="2370"/>
                    <a:pt x="4846" y="2358"/>
                  </a:cubicBezTo>
                  <a:lnTo>
                    <a:pt x="4965" y="1942"/>
                  </a:lnTo>
                  <a:close/>
                  <a:moveTo>
                    <a:pt x="5656" y="2239"/>
                  </a:moveTo>
                  <a:lnTo>
                    <a:pt x="5834" y="2311"/>
                  </a:lnTo>
                  <a:cubicBezTo>
                    <a:pt x="5858" y="2323"/>
                    <a:pt x="5882" y="2346"/>
                    <a:pt x="5894" y="2370"/>
                  </a:cubicBezTo>
                  <a:cubicBezTo>
                    <a:pt x="5906" y="2406"/>
                    <a:pt x="5906" y="2430"/>
                    <a:pt x="5894" y="2442"/>
                  </a:cubicBezTo>
                  <a:lnTo>
                    <a:pt x="5798" y="2668"/>
                  </a:lnTo>
                  <a:cubicBezTo>
                    <a:pt x="5787" y="2704"/>
                    <a:pt x="5775" y="2716"/>
                    <a:pt x="5739" y="2727"/>
                  </a:cubicBezTo>
                  <a:cubicBezTo>
                    <a:pt x="5727" y="2733"/>
                    <a:pt x="5712" y="2736"/>
                    <a:pt x="5699" y="2736"/>
                  </a:cubicBezTo>
                  <a:cubicBezTo>
                    <a:pt x="5685" y="2736"/>
                    <a:pt x="5673" y="2733"/>
                    <a:pt x="5667" y="2727"/>
                  </a:cubicBezTo>
                  <a:lnTo>
                    <a:pt x="5477" y="2632"/>
                  </a:lnTo>
                  <a:lnTo>
                    <a:pt x="5656" y="2239"/>
                  </a:lnTo>
                  <a:close/>
                  <a:moveTo>
                    <a:pt x="3060" y="453"/>
                  </a:moveTo>
                  <a:cubicBezTo>
                    <a:pt x="3096" y="453"/>
                    <a:pt x="3120" y="477"/>
                    <a:pt x="3143" y="513"/>
                  </a:cubicBezTo>
                  <a:cubicBezTo>
                    <a:pt x="3155" y="537"/>
                    <a:pt x="3155" y="572"/>
                    <a:pt x="3155" y="596"/>
                  </a:cubicBezTo>
                  <a:lnTo>
                    <a:pt x="3143" y="668"/>
                  </a:lnTo>
                  <a:lnTo>
                    <a:pt x="2941" y="1358"/>
                  </a:lnTo>
                  <a:cubicBezTo>
                    <a:pt x="2917" y="1453"/>
                    <a:pt x="2977" y="1537"/>
                    <a:pt x="3060" y="1561"/>
                  </a:cubicBezTo>
                  <a:lnTo>
                    <a:pt x="3108" y="1561"/>
                  </a:lnTo>
                  <a:cubicBezTo>
                    <a:pt x="3179" y="1561"/>
                    <a:pt x="3239" y="1525"/>
                    <a:pt x="3274" y="1442"/>
                  </a:cubicBezTo>
                  <a:lnTo>
                    <a:pt x="3465" y="799"/>
                  </a:lnTo>
                  <a:cubicBezTo>
                    <a:pt x="3501" y="763"/>
                    <a:pt x="3536" y="751"/>
                    <a:pt x="3584" y="751"/>
                  </a:cubicBezTo>
                  <a:lnTo>
                    <a:pt x="3596" y="751"/>
                  </a:lnTo>
                  <a:cubicBezTo>
                    <a:pt x="3631" y="751"/>
                    <a:pt x="3655" y="775"/>
                    <a:pt x="3679" y="811"/>
                  </a:cubicBezTo>
                  <a:cubicBezTo>
                    <a:pt x="3691" y="834"/>
                    <a:pt x="3691" y="870"/>
                    <a:pt x="3691" y="894"/>
                  </a:cubicBezTo>
                  <a:lnTo>
                    <a:pt x="3512" y="1489"/>
                  </a:lnTo>
                  <a:cubicBezTo>
                    <a:pt x="3477" y="1584"/>
                    <a:pt x="3536" y="1668"/>
                    <a:pt x="3631" y="1704"/>
                  </a:cubicBezTo>
                  <a:lnTo>
                    <a:pt x="3679" y="1704"/>
                  </a:lnTo>
                  <a:cubicBezTo>
                    <a:pt x="3751" y="1704"/>
                    <a:pt x="3810" y="1656"/>
                    <a:pt x="3834" y="1584"/>
                  </a:cubicBezTo>
                  <a:lnTo>
                    <a:pt x="4001" y="1025"/>
                  </a:lnTo>
                  <a:cubicBezTo>
                    <a:pt x="4026" y="999"/>
                    <a:pt x="4052" y="980"/>
                    <a:pt x="4082" y="980"/>
                  </a:cubicBezTo>
                  <a:cubicBezTo>
                    <a:pt x="4094" y="980"/>
                    <a:pt x="4106" y="982"/>
                    <a:pt x="4120" y="989"/>
                  </a:cubicBezTo>
                  <a:lnTo>
                    <a:pt x="4132" y="989"/>
                  </a:lnTo>
                  <a:cubicBezTo>
                    <a:pt x="4191" y="1001"/>
                    <a:pt x="4239" y="1061"/>
                    <a:pt x="4227" y="1132"/>
                  </a:cubicBezTo>
                  <a:lnTo>
                    <a:pt x="4191" y="1239"/>
                  </a:lnTo>
                  <a:lnTo>
                    <a:pt x="4048" y="1704"/>
                  </a:lnTo>
                  <a:cubicBezTo>
                    <a:pt x="4012" y="1787"/>
                    <a:pt x="4060" y="1882"/>
                    <a:pt x="4155" y="1906"/>
                  </a:cubicBezTo>
                  <a:cubicBezTo>
                    <a:pt x="4167" y="1906"/>
                    <a:pt x="4179" y="1918"/>
                    <a:pt x="4191" y="1918"/>
                  </a:cubicBezTo>
                  <a:cubicBezTo>
                    <a:pt x="4274" y="1918"/>
                    <a:pt x="4334" y="1882"/>
                    <a:pt x="4358" y="1799"/>
                  </a:cubicBezTo>
                  <a:lnTo>
                    <a:pt x="4513" y="1346"/>
                  </a:lnTo>
                  <a:cubicBezTo>
                    <a:pt x="4523" y="1293"/>
                    <a:pt x="4572" y="1249"/>
                    <a:pt x="4633" y="1249"/>
                  </a:cubicBezTo>
                  <a:cubicBezTo>
                    <a:pt x="4641" y="1249"/>
                    <a:pt x="4648" y="1250"/>
                    <a:pt x="4655" y="1251"/>
                  </a:cubicBezTo>
                  <a:lnTo>
                    <a:pt x="4667" y="1251"/>
                  </a:lnTo>
                  <a:cubicBezTo>
                    <a:pt x="4727" y="1263"/>
                    <a:pt x="4774" y="1323"/>
                    <a:pt x="4763" y="1406"/>
                  </a:cubicBezTo>
                  <a:lnTo>
                    <a:pt x="4513" y="2299"/>
                  </a:lnTo>
                  <a:lnTo>
                    <a:pt x="4513" y="2311"/>
                  </a:lnTo>
                  <a:cubicBezTo>
                    <a:pt x="4524" y="2311"/>
                    <a:pt x="4417" y="3025"/>
                    <a:pt x="3989" y="3239"/>
                  </a:cubicBezTo>
                  <a:cubicBezTo>
                    <a:pt x="3929" y="3263"/>
                    <a:pt x="3893" y="3323"/>
                    <a:pt x="3893" y="3382"/>
                  </a:cubicBezTo>
                  <a:lnTo>
                    <a:pt x="3893" y="3894"/>
                  </a:lnTo>
                  <a:lnTo>
                    <a:pt x="2310" y="3894"/>
                  </a:lnTo>
                  <a:lnTo>
                    <a:pt x="2310" y="3085"/>
                  </a:lnTo>
                  <a:cubicBezTo>
                    <a:pt x="2310" y="3037"/>
                    <a:pt x="2286" y="3013"/>
                    <a:pt x="2262" y="2977"/>
                  </a:cubicBezTo>
                  <a:cubicBezTo>
                    <a:pt x="2262" y="2977"/>
                    <a:pt x="1798" y="2430"/>
                    <a:pt x="1893" y="1965"/>
                  </a:cubicBezTo>
                  <a:cubicBezTo>
                    <a:pt x="1917" y="1823"/>
                    <a:pt x="1941" y="1656"/>
                    <a:pt x="1977" y="1537"/>
                  </a:cubicBezTo>
                  <a:lnTo>
                    <a:pt x="2274" y="1668"/>
                  </a:lnTo>
                  <a:cubicBezTo>
                    <a:pt x="2286" y="1715"/>
                    <a:pt x="2334" y="1763"/>
                    <a:pt x="2393" y="1775"/>
                  </a:cubicBezTo>
                  <a:cubicBezTo>
                    <a:pt x="2412" y="1782"/>
                    <a:pt x="2431" y="1785"/>
                    <a:pt x="2449" y="1785"/>
                  </a:cubicBezTo>
                  <a:cubicBezTo>
                    <a:pt x="2520" y="1785"/>
                    <a:pt x="2579" y="1732"/>
                    <a:pt x="2608" y="1656"/>
                  </a:cubicBezTo>
                  <a:lnTo>
                    <a:pt x="2905" y="537"/>
                  </a:lnTo>
                  <a:cubicBezTo>
                    <a:pt x="2905" y="513"/>
                    <a:pt x="2929" y="477"/>
                    <a:pt x="2953" y="465"/>
                  </a:cubicBezTo>
                  <a:cubicBezTo>
                    <a:pt x="2989" y="453"/>
                    <a:pt x="3012" y="453"/>
                    <a:pt x="3048" y="453"/>
                  </a:cubicBezTo>
                  <a:close/>
                  <a:moveTo>
                    <a:pt x="4132" y="4263"/>
                  </a:moveTo>
                  <a:lnTo>
                    <a:pt x="4132" y="4787"/>
                  </a:lnTo>
                  <a:lnTo>
                    <a:pt x="2012" y="4787"/>
                  </a:lnTo>
                  <a:lnTo>
                    <a:pt x="2012" y="4263"/>
                  </a:lnTo>
                  <a:close/>
                  <a:moveTo>
                    <a:pt x="191" y="1"/>
                  </a:moveTo>
                  <a:cubicBezTo>
                    <a:pt x="119" y="1"/>
                    <a:pt x="60" y="37"/>
                    <a:pt x="24" y="108"/>
                  </a:cubicBezTo>
                  <a:cubicBezTo>
                    <a:pt x="0" y="168"/>
                    <a:pt x="12" y="239"/>
                    <a:pt x="60" y="299"/>
                  </a:cubicBezTo>
                  <a:lnTo>
                    <a:pt x="845" y="1072"/>
                  </a:lnTo>
                  <a:lnTo>
                    <a:pt x="857" y="1084"/>
                  </a:lnTo>
                  <a:lnTo>
                    <a:pt x="869" y="1084"/>
                  </a:lnTo>
                  <a:cubicBezTo>
                    <a:pt x="893" y="1108"/>
                    <a:pt x="917" y="1120"/>
                    <a:pt x="953" y="1120"/>
                  </a:cubicBezTo>
                  <a:lnTo>
                    <a:pt x="1667" y="1418"/>
                  </a:lnTo>
                  <a:cubicBezTo>
                    <a:pt x="1607" y="1561"/>
                    <a:pt x="1572" y="1763"/>
                    <a:pt x="1548" y="1918"/>
                  </a:cubicBezTo>
                  <a:cubicBezTo>
                    <a:pt x="1453" y="2442"/>
                    <a:pt x="1822" y="2989"/>
                    <a:pt x="1941" y="3156"/>
                  </a:cubicBezTo>
                  <a:lnTo>
                    <a:pt x="1941" y="3918"/>
                  </a:lnTo>
                  <a:lnTo>
                    <a:pt x="1810" y="3918"/>
                  </a:lnTo>
                  <a:cubicBezTo>
                    <a:pt x="1726" y="3918"/>
                    <a:pt x="1643" y="3990"/>
                    <a:pt x="1643" y="4085"/>
                  </a:cubicBezTo>
                  <a:lnTo>
                    <a:pt x="1643" y="4942"/>
                  </a:lnTo>
                  <a:lnTo>
                    <a:pt x="1643" y="10359"/>
                  </a:lnTo>
                  <a:cubicBezTo>
                    <a:pt x="1643" y="10455"/>
                    <a:pt x="1726" y="10526"/>
                    <a:pt x="1810" y="10526"/>
                  </a:cubicBezTo>
                  <a:lnTo>
                    <a:pt x="4286" y="10526"/>
                  </a:lnTo>
                  <a:cubicBezTo>
                    <a:pt x="4370" y="10526"/>
                    <a:pt x="4453" y="10455"/>
                    <a:pt x="4453" y="10359"/>
                  </a:cubicBezTo>
                  <a:lnTo>
                    <a:pt x="4453" y="6168"/>
                  </a:lnTo>
                  <a:cubicBezTo>
                    <a:pt x="4453" y="6073"/>
                    <a:pt x="4370" y="6002"/>
                    <a:pt x="4286" y="6002"/>
                  </a:cubicBezTo>
                  <a:cubicBezTo>
                    <a:pt x="4191" y="6002"/>
                    <a:pt x="4120" y="6073"/>
                    <a:pt x="4120" y="6168"/>
                  </a:cubicBezTo>
                  <a:lnTo>
                    <a:pt x="4120" y="10181"/>
                  </a:lnTo>
                  <a:lnTo>
                    <a:pt x="2012" y="10181"/>
                  </a:lnTo>
                  <a:lnTo>
                    <a:pt x="2012" y="5109"/>
                  </a:lnTo>
                  <a:lnTo>
                    <a:pt x="4132" y="5109"/>
                  </a:lnTo>
                  <a:lnTo>
                    <a:pt x="4132" y="5394"/>
                  </a:lnTo>
                  <a:lnTo>
                    <a:pt x="4132" y="5585"/>
                  </a:lnTo>
                  <a:cubicBezTo>
                    <a:pt x="4132" y="5668"/>
                    <a:pt x="4215" y="5752"/>
                    <a:pt x="4298" y="5752"/>
                  </a:cubicBezTo>
                  <a:cubicBezTo>
                    <a:pt x="4393" y="5752"/>
                    <a:pt x="4465" y="5668"/>
                    <a:pt x="4465" y="5585"/>
                  </a:cubicBezTo>
                  <a:lnTo>
                    <a:pt x="4465" y="5394"/>
                  </a:lnTo>
                  <a:lnTo>
                    <a:pt x="4465" y="4942"/>
                  </a:lnTo>
                  <a:lnTo>
                    <a:pt x="4465" y="4085"/>
                  </a:lnTo>
                  <a:cubicBezTo>
                    <a:pt x="4465" y="3990"/>
                    <a:pt x="4393" y="3918"/>
                    <a:pt x="4298" y="3918"/>
                  </a:cubicBezTo>
                  <a:lnTo>
                    <a:pt x="4239" y="3918"/>
                  </a:lnTo>
                  <a:lnTo>
                    <a:pt x="4239" y="3489"/>
                  </a:lnTo>
                  <a:cubicBezTo>
                    <a:pt x="4524" y="3299"/>
                    <a:pt x="4667" y="2966"/>
                    <a:pt x="4763" y="2716"/>
                  </a:cubicBezTo>
                  <a:lnTo>
                    <a:pt x="5525" y="3037"/>
                  </a:lnTo>
                  <a:cubicBezTo>
                    <a:pt x="5584" y="3073"/>
                    <a:pt x="5644" y="3073"/>
                    <a:pt x="5703" y="3073"/>
                  </a:cubicBezTo>
                  <a:cubicBezTo>
                    <a:pt x="5763" y="3073"/>
                    <a:pt x="5822" y="3049"/>
                    <a:pt x="5858" y="3037"/>
                  </a:cubicBezTo>
                  <a:cubicBezTo>
                    <a:pt x="5965" y="3001"/>
                    <a:pt x="6060" y="2906"/>
                    <a:pt x="6096" y="2799"/>
                  </a:cubicBezTo>
                  <a:lnTo>
                    <a:pt x="6191" y="2585"/>
                  </a:lnTo>
                  <a:cubicBezTo>
                    <a:pt x="6239" y="2477"/>
                    <a:pt x="6239" y="2358"/>
                    <a:pt x="6191" y="2239"/>
                  </a:cubicBezTo>
                  <a:cubicBezTo>
                    <a:pt x="6144" y="2132"/>
                    <a:pt x="6060" y="2037"/>
                    <a:pt x="5953" y="2001"/>
                  </a:cubicBezTo>
                  <a:lnTo>
                    <a:pt x="5048" y="1608"/>
                  </a:lnTo>
                  <a:lnTo>
                    <a:pt x="5084" y="1465"/>
                  </a:lnTo>
                  <a:cubicBezTo>
                    <a:pt x="5120" y="1346"/>
                    <a:pt x="5108" y="1227"/>
                    <a:pt x="5025" y="1120"/>
                  </a:cubicBezTo>
                  <a:cubicBezTo>
                    <a:pt x="4965" y="1013"/>
                    <a:pt x="4870" y="942"/>
                    <a:pt x="4751" y="906"/>
                  </a:cubicBezTo>
                  <a:lnTo>
                    <a:pt x="4727" y="906"/>
                  </a:lnTo>
                  <a:cubicBezTo>
                    <a:pt x="4691" y="900"/>
                    <a:pt x="4655" y="897"/>
                    <a:pt x="4620" y="897"/>
                  </a:cubicBezTo>
                  <a:cubicBezTo>
                    <a:pt x="4584" y="897"/>
                    <a:pt x="4548" y="900"/>
                    <a:pt x="4513" y="906"/>
                  </a:cubicBezTo>
                  <a:cubicBezTo>
                    <a:pt x="4453" y="787"/>
                    <a:pt x="4346" y="691"/>
                    <a:pt x="4191" y="656"/>
                  </a:cubicBezTo>
                  <a:lnTo>
                    <a:pt x="4179" y="656"/>
                  </a:lnTo>
                  <a:cubicBezTo>
                    <a:pt x="4143" y="650"/>
                    <a:pt x="4108" y="647"/>
                    <a:pt x="4071" y="647"/>
                  </a:cubicBezTo>
                  <a:cubicBezTo>
                    <a:pt x="4033" y="647"/>
                    <a:pt x="3995" y="650"/>
                    <a:pt x="3953" y="656"/>
                  </a:cubicBezTo>
                  <a:cubicBezTo>
                    <a:pt x="3953" y="644"/>
                    <a:pt x="3941" y="632"/>
                    <a:pt x="3941" y="632"/>
                  </a:cubicBezTo>
                  <a:cubicBezTo>
                    <a:pt x="3882" y="525"/>
                    <a:pt x="3774" y="453"/>
                    <a:pt x="3655" y="418"/>
                  </a:cubicBezTo>
                  <a:lnTo>
                    <a:pt x="3643" y="418"/>
                  </a:lnTo>
                  <a:cubicBezTo>
                    <a:pt x="3614" y="412"/>
                    <a:pt x="3584" y="409"/>
                    <a:pt x="3554" y="409"/>
                  </a:cubicBezTo>
                  <a:cubicBezTo>
                    <a:pt x="3524" y="409"/>
                    <a:pt x="3495" y="412"/>
                    <a:pt x="3465" y="418"/>
                  </a:cubicBezTo>
                  <a:lnTo>
                    <a:pt x="3417" y="334"/>
                  </a:lnTo>
                  <a:cubicBezTo>
                    <a:pt x="3358" y="227"/>
                    <a:pt x="3250" y="156"/>
                    <a:pt x="3143" y="120"/>
                  </a:cubicBezTo>
                  <a:lnTo>
                    <a:pt x="3120" y="120"/>
                  </a:lnTo>
                  <a:cubicBezTo>
                    <a:pt x="3083" y="113"/>
                    <a:pt x="3047" y="109"/>
                    <a:pt x="3012" y="109"/>
                  </a:cubicBezTo>
                  <a:cubicBezTo>
                    <a:pt x="2931" y="109"/>
                    <a:pt x="2853" y="130"/>
                    <a:pt x="2786" y="180"/>
                  </a:cubicBezTo>
                  <a:cubicBezTo>
                    <a:pt x="2679" y="239"/>
                    <a:pt x="2608" y="346"/>
                    <a:pt x="2572" y="465"/>
                  </a:cubicBezTo>
                  <a:lnTo>
                    <a:pt x="2548" y="572"/>
                  </a:lnTo>
                  <a:lnTo>
                    <a:pt x="1369" y="72"/>
                  </a:lnTo>
                  <a:lnTo>
                    <a:pt x="1310" y="72"/>
                  </a:lnTo>
                  <a:lnTo>
                    <a:pt x="1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96" name="Google Shape;396;p41"/>
            <p:cNvSpPr/>
            <p:nvPr/>
          </p:nvSpPr>
          <p:spPr>
            <a:xfrm>
              <a:off x="1329585" y="2127494"/>
              <a:ext cx="108795" cy="197123"/>
            </a:xfrm>
            <a:custGeom>
              <a:avLst/>
              <a:gdLst/>
              <a:ahLst/>
              <a:cxnLst/>
              <a:rect l="l" t="t" r="r" b="b"/>
              <a:pathLst>
                <a:path w="3418" h="6193" extrusionOk="0">
                  <a:moveTo>
                    <a:pt x="1155" y="358"/>
                  </a:moveTo>
                  <a:cubicBezTo>
                    <a:pt x="1214" y="358"/>
                    <a:pt x="1274" y="418"/>
                    <a:pt x="1274" y="477"/>
                  </a:cubicBezTo>
                  <a:lnTo>
                    <a:pt x="1274" y="549"/>
                  </a:lnTo>
                  <a:lnTo>
                    <a:pt x="1274" y="1120"/>
                  </a:lnTo>
                  <a:cubicBezTo>
                    <a:pt x="1274" y="1203"/>
                    <a:pt x="1345" y="1275"/>
                    <a:pt x="1441" y="1275"/>
                  </a:cubicBezTo>
                  <a:cubicBezTo>
                    <a:pt x="1524" y="1275"/>
                    <a:pt x="1595" y="1203"/>
                    <a:pt x="1595" y="1120"/>
                  </a:cubicBezTo>
                  <a:lnTo>
                    <a:pt x="1595" y="584"/>
                  </a:lnTo>
                  <a:cubicBezTo>
                    <a:pt x="1619" y="537"/>
                    <a:pt x="1655" y="525"/>
                    <a:pt x="1703" y="525"/>
                  </a:cubicBezTo>
                  <a:lnTo>
                    <a:pt x="1715" y="525"/>
                  </a:lnTo>
                  <a:cubicBezTo>
                    <a:pt x="1774" y="525"/>
                    <a:pt x="1834" y="584"/>
                    <a:pt x="1834" y="644"/>
                  </a:cubicBezTo>
                  <a:lnTo>
                    <a:pt x="1834" y="668"/>
                  </a:lnTo>
                  <a:lnTo>
                    <a:pt x="1834" y="1132"/>
                  </a:lnTo>
                  <a:cubicBezTo>
                    <a:pt x="1834" y="1215"/>
                    <a:pt x="1917" y="1299"/>
                    <a:pt x="2000" y="1299"/>
                  </a:cubicBezTo>
                  <a:cubicBezTo>
                    <a:pt x="2096" y="1299"/>
                    <a:pt x="2167" y="1215"/>
                    <a:pt x="2167" y="1132"/>
                  </a:cubicBezTo>
                  <a:lnTo>
                    <a:pt x="2167" y="715"/>
                  </a:lnTo>
                  <a:cubicBezTo>
                    <a:pt x="2179" y="668"/>
                    <a:pt x="2226" y="656"/>
                    <a:pt x="2274" y="656"/>
                  </a:cubicBezTo>
                  <a:lnTo>
                    <a:pt x="2286" y="656"/>
                  </a:lnTo>
                  <a:cubicBezTo>
                    <a:pt x="2346" y="656"/>
                    <a:pt x="2405" y="715"/>
                    <a:pt x="2405" y="775"/>
                  </a:cubicBezTo>
                  <a:lnTo>
                    <a:pt x="2405" y="894"/>
                  </a:lnTo>
                  <a:lnTo>
                    <a:pt x="2405" y="1239"/>
                  </a:lnTo>
                  <a:cubicBezTo>
                    <a:pt x="2405" y="1322"/>
                    <a:pt x="2477" y="1394"/>
                    <a:pt x="2572" y="1394"/>
                  </a:cubicBezTo>
                  <a:cubicBezTo>
                    <a:pt x="2655" y="1394"/>
                    <a:pt x="2727" y="1322"/>
                    <a:pt x="2727" y="1239"/>
                  </a:cubicBezTo>
                  <a:lnTo>
                    <a:pt x="2727" y="894"/>
                  </a:lnTo>
                  <a:cubicBezTo>
                    <a:pt x="2727" y="834"/>
                    <a:pt x="2786" y="775"/>
                    <a:pt x="2846" y="775"/>
                  </a:cubicBezTo>
                  <a:lnTo>
                    <a:pt x="2869" y="775"/>
                  </a:lnTo>
                  <a:cubicBezTo>
                    <a:pt x="2929" y="775"/>
                    <a:pt x="2988" y="834"/>
                    <a:pt x="2988" y="894"/>
                  </a:cubicBezTo>
                  <a:lnTo>
                    <a:pt x="2988" y="1680"/>
                  </a:lnTo>
                  <a:lnTo>
                    <a:pt x="2988" y="1692"/>
                  </a:lnTo>
                  <a:cubicBezTo>
                    <a:pt x="3060" y="1858"/>
                    <a:pt x="3048" y="2442"/>
                    <a:pt x="2727" y="2692"/>
                  </a:cubicBezTo>
                  <a:cubicBezTo>
                    <a:pt x="2679" y="2727"/>
                    <a:pt x="2667" y="2763"/>
                    <a:pt x="2667" y="2823"/>
                  </a:cubicBezTo>
                  <a:lnTo>
                    <a:pt x="2667" y="3358"/>
                  </a:lnTo>
                  <a:lnTo>
                    <a:pt x="1060" y="3358"/>
                  </a:lnTo>
                  <a:lnTo>
                    <a:pt x="1060" y="2989"/>
                  </a:lnTo>
                  <a:cubicBezTo>
                    <a:pt x="1060" y="2930"/>
                    <a:pt x="1036" y="2882"/>
                    <a:pt x="988" y="2858"/>
                  </a:cubicBezTo>
                  <a:cubicBezTo>
                    <a:pt x="822" y="2739"/>
                    <a:pt x="405" y="2346"/>
                    <a:pt x="393" y="1965"/>
                  </a:cubicBezTo>
                  <a:cubicBezTo>
                    <a:pt x="381" y="1692"/>
                    <a:pt x="369" y="1370"/>
                    <a:pt x="464" y="1275"/>
                  </a:cubicBezTo>
                  <a:cubicBezTo>
                    <a:pt x="499" y="1257"/>
                    <a:pt x="547" y="1246"/>
                    <a:pt x="612" y="1246"/>
                  </a:cubicBezTo>
                  <a:cubicBezTo>
                    <a:pt x="636" y="1246"/>
                    <a:pt x="662" y="1248"/>
                    <a:pt x="691" y="1251"/>
                  </a:cubicBezTo>
                  <a:lnTo>
                    <a:pt x="691" y="1477"/>
                  </a:lnTo>
                  <a:cubicBezTo>
                    <a:pt x="691" y="1561"/>
                    <a:pt x="762" y="1632"/>
                    <a:pt x="857" y="1632"/>
                  </a:cubicBezTo>
                  <a:cubicBezTo>
                    <a:pt x="941" y="1632"/>
                    <a:pt x="1024" y="1561"/>
                    <a:pt x="1024" y="1477"/>
                  </a:cubicBezTo>
                  <a:lnTo>
                    <a:pt x="1024" y="477"/>
                  </a:lnTo>
                  <a:cubicBezTo>
                    <a:pt x="1024" y="418"/>
                    <a:pt x="1083" y="358"/>
                    <a:pt x="1143" y="358"/>
                  </a:cubicBezTo>
                  <a:close/>
                  <a:moveTo>
                    <a:pt x="2941" y="3692"/>
                  </a:moveTo>
                  <a:lnTo>
                    <a:pt x="2941" y="4216"/>
                  </a:lnTo>
                  <a:lnTo>
                    <a:pt x="810" y="4216"/>
                  </a:lnTo>
                  <a:lnTo>
                    <a:pt x="810" y="3692"/>
                  </a:lnTo>
                  <a:close/>
                  <a:moveTo>
                    <a:pt x="2941" y="4537"/>
                  </a:moveTo>
                  <a:lnTo>
                    <a:pt x="2941" y="5859"/>
                  </a:lnTo>
                  <a:lnTo>
                    <a:pt x="810" y="5859"/>
                  </a:lnTo>
                  <a:lnTo>
                    <a:pt x="810" y="4537"/>
                  </a:lnTo>
                  <a:close/>
                  <a:moveTo>
                    <a:pt x="1143" y="1"/>
                  </a:moveTo>
                  <a:cubicBezTo>
                    <a:pt x="881" y="1"/>
                    <a:pt x="679" y="203"/>
                    <a:pt x="679" y="465"/>
                  </a:cubicBezTo>
                  <a:lnTo>
                    <a:pt x="679" y="894"/>
                  </a:lnTo>
                  <a:cubicBezTo>
                    <a:pt x="642" y="889"/>
                    <a:pt x="607" y="887"/>
                    <a:pt x="573" y="887"/>
                  </a:cubicBezTo>
                  <a:cubicBezTo>
                    <a:pt x="439" y="887"/>
                    <a:pt x="326" y="923"/>
                    <a:pt x="250" y="989"/>
                  </a:cubicBezTo>
                  <a:cubicBezTo>
                    <a:pt x="0" y="1192"/>
                    <a:pt x="36" y="1573"/>
                    <a:pt x="48" y="1965"/>
                  </a:cubicBezTo>
                  <a:cubicBezTo>
                    <a:pt x="83" y="2477"/>
                    <a:pt x="548" y="2894"/>
                    <a:pt x="726" y="3049"/>
                  </a:cubicBezTo>
                  <a:lnTo>
                    <a:pt x="726" y="3335"/>
                  </a:lnTo>
                  <a:lnTo>
                    <a:pt x="631" y="3335"/>
                  </a:lnTo>
                  <a:cubicBezTo>
                    <a:pt x="536" y="3335"/>
                    <a:pt x="464" y="3406"/>
                    <a:pt x="464" y="3489"/>
                  </a:cubicBezTo>
                  <a:lnTo>
                    <a:pt x="464" y="4359"/>
                  </a:lnTo>
                  <a:lnTo>
                    <a:pt x="464" y="6025"/>
                  </a:lnTo>
                  <a:cubicBezTo>
                    <a:pt x="464" y="6121"/>
                    <a:pt x="536" y="6192"/>
                    <a:pt x="631" y="6192"/>
                  </a:cubicBezTo>
                  <a:lnTo>
                    <a:pt x="3108" y="6192"/>
                  </a:lnTo>
                  <a:cubicBezTo>
                    <a:pt x="3191" y="6192"/>
                    <a:pt x="3262" y="6121"/>
                    <a:pt x="3262" y="6025"/>
                  </a:cubicBezTo>
                  <a:lnTo>
                    <a:pt x="3262" y="4359"/>
                  </a:lnTo>
                  <a:lnTo>
                    <a:pt x="3262" y="3489"/>
                  </a:lnTo>
                  <a:cubicBezTo>
                    <a:pt x="3262" y="3406"/>
                    <a:pt x="3191" y="3335"/>
                    <a:pt x="3108" y="3335"/>
                  </a:cubicBezTo>
                  <a:lnTo>
                    <a:pt x="3000" y="3335"/>
                  </a:lnTo>
                  <a:lnTo>
                    <a:pt x="3000" y="2870"/>
                  </a:lnTo>
                  <a:cubicBezTo>
                    <a:pt x="3417" y="2465"/>
                    <a:pt x="3369" y="1727"/>
                    <a:pt x="3369" y="1632"/>
                  </a:cubicBezTo>
                  <a:lnTo>
                    <a:pt x="3369" y="858"/>
                  </a:lnTo>
                  <a:cubicBezTo>
                    <a:pt x="3369" y="608"/>
                    <a:pt x="3167" y="406"/>
                    <a:pt x="2905" y="406"/>
                  </a:cubicBezTo>
                  <a:lnTo>
                    <a:pt x="2893" y="406"/>
                  </a:lnTo>
                  <a:cubicBezTo>
                    <a:pt x="2822" y="406"/>
                    <a:pt x="2738" y="418"/>
                    <a:pt x="2667" y="465"/>
                  </a:cubicBezTo>
                  <a:cubicBezTo>
                    <a:pt x="2584" y="358"/>
                    <a:pt x="2465" y="287"/>
                    <a:pt x="2310" y="287"/>
                  </a:cubicBezTo>
                  <a:lnTo>
                    <a:pt x="2298" y="287"/>
                  </a:lnTo>
                  <a:cubicBezTo>
                    <a:pt x="2226" y="287"/>
                    <a:pt x="2143" y="299"/>
                    <a:pt x="2084" y="346"/>
                  </a:cubicBezTo>
                  <a:cubicBezTo>
                    <a:pt x="2000" y="239"/>
                    <a:pt x="1881" y="179"/>
                    <a:pt x="1750" y="179"/>
                  </a:cubicBezTo>
                  <a:lnTo>
                    <a:pt x="1726" y="179"/>
                  </a:lnTo>
                  <a:cubicBezTo>
                    <a:pt x="1667" y="179"/>
                    <a:pt x="1607" y="191"/>
                    <a:pt x="1548" y="203"/>
                  </a:cubicBezTo>
                  <a:cubicBezTo>
                    <a:pt x="1476" y="84"/>
                    <a:pt x="1334" y="1"/>
                    <a:pt x="1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397" name="Google Shape;397;p41"/>
          <p:cNvGrpSpPr/>
          <p:nvPr/>
        </p:nvGrpSpPr>
        <p:grpSpPr>
          <a:xfrm>
            <a:off x="4454393" y="3922479"/>
            <a:ext cx="432965" cy="317998"/>
            <a:chOff x="2278533" y="2937377"/>
            <a:chExt cx="346788" cy="254704"/>
          </a:xfrm>
        </p:grpSpPr>
        <p:sp>
          <p:nvSpPr>
            <p:cNvPr id="398" name="Google Shape;398;p41"/>
            <p:cNvSpPr/>
            <p:nvPr/>
          </p:nvSpPr>
          <p:spPr>
            <a:xfrm>
              <a:off x="2317557" y="2958607"/>
              <a:ext cx="270619" cy="184200"/>
            </a:xfrm>
            <a:custGeom>
              <a:avLst/>
              <a:gdLst/>
              <a:ahLst/>
              <a:cxnLst/>
              <a:rect l="l" t="t" r="r" b="b"/>
              <a:pathLst>
                <a:path w="8502" h="5787" extrusionOk="0">
                  <a:moveTo>
                    <a:pt x="2691" y="1179"/>
                  </a:moveTo>
                  <a:cubicBezTo>
                    <a:pt x="2882" y="1179"/>
                    <a:pt x="3049" y="1346"/>
                    <a:pt x="3049" y="1536"/>
                  </a:cubicBezTo>
                  <a:lnTo>
                    <a:pt x="3049" y="1881"/>
                  </a:lnTo>
                  <a:cubicBezTo>
                    <a:pt x="3049" y="2167"/>
                    <a:pt x="2810" y="2405"/>
                    <a:pt x="2525" y="2405"/>
                  </a:cubicBezTo>
                  <a:cubicBezTo>
                    <a:pt x="2227" y="2405"/>
                    <a:pt x="1989" y="2167"/>
                    <a:pt x="1989" y="1881"/>
                  </a:cubicBezTo>
                  <a:lnTo>
                    <a:pt x="1989" y="1536"/>
                  </a:lnTo>
                  <a:cubicBezTo>
                    <a:pt x="1989" y="1346"/>
                    <a:pt x="2156" y="1179"/>
                    <a:pt x="2346" y="1179"/>
                  </a:cubicBezTo>
                  <a:close/>
                  <a:moveTo>
                    <a:pt x="6787" y="1036"/>
                  </a:moveTo>
                  <a:cubicBezTo>
                    <a:pt x="6894" y="1036"/>
                    <a:pt x="6966" y="1108"/>
                    <a:pt x="6966" y="1215"/>
                  </a:cubicBezTo>
                  <a:lnTo>
                    <a:pt x="6966" y="1715"/>
                  </a:lnTo>
                  <a:cubicBezTo>
                    <a:pt x="6966" y="1774"/>
                    <a:pt x="6930" y="1834"/>
                    <a:pt x="6871" y="1870"/>
                  </a:cubicBezTo>
                  <a:cubicBezTo>
                    <a:pt x="6835" y="1893"/>
                    <a:pt x="6799" y="1941"/>
                    <a:pt x="6799" y="2000"/>
                  </a:cubicBezTo>
                  <a:lnTo>
                    <a:pt x="6799" y="2251"/>
                  </a:lnTo>
                  <a:cubicBezTo>
                    <a:pt x="6799" y="2334"/>
                    <a:pt x="6847" y="2381"/>
                    <a:pt x="6918" y="2405"/>
                  </a:cubicBezTo>
                  <a:lnTo>
                    <a:pt x="7335" y="2512"/>
                  </a:lnTo>
                  <a:cubicBezTo>
                    <a:pt x="7406" y="2524"/>
                    <a:pt x="7466" y="2596"/>
                    <a:pt x="7466" y="2691"/>
                  </a:cubicBezTo>
                  <a:lnTo>
                    <a:pt x="7466" y="2727"/>
                  </a:lnTo>
                  <a:lnTo>
                    <a:pt x="5739" y="2727"/>
                  </a:lnTo>
                  <a:lnTo>
                    <a:pt x="5739" y="2691"/>
                  </a:lnTo>
                  <a:cubicBezTo>
                    <a:pt x="5739" y="2596"/>
                    <a:pt x="5799" y="2536"/>
                    <a:pt x="5870" y="2512"/>
                  </a:cubicBezTo>
                  <a:lnTo>
                    <a:pt x="6287" y="2405"/>
                  </a:lnTo>
                  <a:cubicBezTo>
                    <a:pt x="6370" y="2381"/>
                    <a:pt x="6406" y="2334"/>
                    <a:pt x="6406" y="2251"/>
                  </a:cubicBezTo>
                  <a:lnTo>
                    <a:pt x="6406" y="2000"/>
                  </a:lnTo>
                  <a:cubicBezTo>
                    <a:pt x="6430" y="1941"/>
                    <a:pt x="6394" y="1893"/>
                    <a:pt x="6359" y="1870"/>
                  </a:cubicBezTo>
                  <a:cubicBezTo>
                    <a:pt x="6299" y="1834"/>
                    <a:pt x="6263" y="1774"/>
                    <a:pt x="6263" y="1715"/>
                  </a:cubicBezTo>
                  <a:lnTo>
                    <a:pt x="6263" y="1215"/>
                  </a:lnTo>
                  <a:cubicBezTo>
                    <a:pt x="6263" y="1108"/>
                    <a:pt x="6335" y="1036"/>
                    <a:pt x="6442" y="1036"/>
                  </a:cubicBezTo>
                  <a:close/>
                  <a:moveTo>
                    <a:pt x="8144" y="334"/>
                  </a:moveTo>
                  <a:lnTo>
                    <a:pt x="8144" y="2751"/>
                  </a:lnTo>
                  <a:lnTo>
                    <a:pt x="7787" y="2751"/>
                  </a:lnTo>
                  <a:lnTo>
                    <a:pt x="7787" y="2703"/>
                  </a:lnTo>
                  <a:cubicBezTo>
                    <a:pt x="7787" y="2477"/>
                    <a:pt x="7633" y="2274"/>
                    <a:pt x="7406" y="2215"/>
                  </a:cubicBezTo>
                  <a:lnTo>
                    <a:pt x="7109" y="2131"/>
                  </a:lnTo>
                  <a:lnTo>
                    <a:pt x="7109" y="2096"/>
                  </a:lnTo>
                  <a:cubicBezTo>
                    <a:pt x="7216" y="2000"/>
                    <a:pt x="7275" y="1870"/>
                    <a:pt x="7275" y="1715"/>
                  </a:cubicBezTo>
                  <a:lnTo>
                    <a:pt x="7275" y="1215"/>
                  </a:lnTo>
                  <a:cubicBezTo>
                    <a:pt x="7275" y="929"/>
                    <a:pt x="7049" y="703"/>
                    <a:pt x="6775" y="703"/>
                  </a:cubicBezTo>
                  <a:lnTo>
                    <a:pt x="6430" y="703"/>
                  </a:lnTo>
                  <a:cubicBezTo>
                    <a:pt x="6144" y="703"/>
                    <a:pt x="5918" y="929"/>
                    <a:pt x="5918" y="1215"/>
                  </a:cubicBezTo>
                  <a:lnTo>
                    <a:pt x="5918" y="1715"/>
                  </a:lnTo>
                  <a:cubicBezTo>
                    <a:pt x="5918" y="1870"/>
                    <a:pt x="5978" y="2000"/>
                    <a:pt x="6085" y="2096"/>
                  </a:cubicBezTo>
                  <a:lnTo>
                    <a:pt x="6085" y="2131"/>
                  </a:lnTo>
                  <a:lnTo>
                    <a:pt x="5787" y="2215"/>
                  </a:lnTo>
                  <a:cubicBezTo>
                    <a:pt x="5561" y="2274"/>
                    <a:pt x="5418" y="2465"/>
                    <a:pt x="5418" y="2703"/>
                  </a:cubicBezTo>
                  <a:lnTo>
                    <a:pt x="5418" y="2751"/>
                  </a:lnTo>
                  <a:lnTo>
                    <a:pt x="5061" y="2751"/>
                  </a:lnTo>
                  <a:lnTo>
                    <a:pt x="5061" y="334"/>
                  </a:lnTo>
                  <a:close/>
                  <a:moveTo>
                    <a:pt x="2691" y="2715"/>
                  </a:moveTo>
                  <a:lnTo>
                    <a:pt x="2691" y="2786"/>
                  </a:lnTo>
                  <a:cubicBezTo>
                    <a:pt x="2703" y="2846"/>
                    <a:pt x="2727" y="2905"/>
                    <a:pt x="2751" y="2965"/>
                  </a:cubicBezTo>
                  <a:lnTo>
                    <a:pt x="2525" y="3191"/>
                  </a:lnTo>
                  <a:lnTo>
                    <a:pt x="2513" y="3191"/>
                  </a:lnTo>
                  <a:lnTo>
                    <a:pt x="2287" y="2965"/>
                  </a:lnTo>
                  <a:cubicBezTo>
                    <a:pt x="2322" y="2929"/>
                    <a:pt x="2334" y="2870"/>
                    <a:pt x="2334" y="2810"/>
                  </a:cubicBezTo>
                  <a:lnTo>
                    <a:pt x="2334" y="2715"/>
                  </a:lnTo>
                  <a:close/>
                  <a:moveTo>
                    <a:pt x="3037" y="3143"/>
                  </a:moveTo>
                  <a:lnTo>
                    <a:pt x="3346" y="3263"/>
                  </a:lnTo>
                  <a:cubicBezTo>
                    <a:pt x="3477" y="3310"/>
                    <a:pt x="3572" y="3441"/>
                    <a:pt x="3572" y="3596"/>
                  </a:cubicBezTo>
                  <a:lnTo>
                    <a:pt x="3572" y="4608"/>
                  </a:lnTo>
                  <a:cubicBezTo>
                    <a:pt x="3572" y="4715"/>
                    <a:pt x="3501" y="4787"/>
                    <a:pt x="3394" y="4787"/>
                  </a:cubicBezTo>
                  <a:lnTo>
                    <a:pt x="2691" y="4787"/>
                  </a:lnTo>
                  <a:lnTo>
                    <a:pt x="2691" y="4596"/>
                  </a:lnTo>
                  <a:lnTo>
                    <a:pt x="3049" y="4596"/>
                  </a:lnTo>
                  <a:cubicBezTo>
                    <a:pt x="3144" y="4596"/>
                    <a:pt x="3215" y="4513"/>
                    <a:pt x="3215" y="4429"/>
                  </a:cubicBezTo>
                  <a:lnTo>
                    <a:pt x="3215" y="3917"/>
                  </a:lnTo>
                  <a:cubicBezTo>
                    <a:pt x="3215" y="3834"/>
                    <a:pt x="3144" y="3763"/>
                    <a:pt x="3049" y="3763"/>
                  </a:cubicBezTo>
                  <a:cubicBezTo>
                    <a:pt x="2965" y="3763"/>
                    <a:pt x="2882" y="3834"/>
                    <a:pt x="2882" y="3917"/>
                  </a:cubicBezTo>
                  <a:lnTo>
                    <a:pt x="2882" y="4275"/>
                  </a:lnTo>
                  <a:lnTo>
                    <a:pt x="2191" y="4275"/>
                  </a:lnTo>
                  <a:lnTo>
                    <a:pt x="2191" y="3917"/>
                  </a:lnTo>
                  <a:cubicBezTo>
                    <a:pt x="2191" y="3834"/>
                    <a:pt x="2108" y="3763"/>
                    <a:pt x="2025" y="3763"/>
                  </a:cubicBezTo>
                  <a:cubicBezTo>
                    <a:pt x="1929" y="3763"/>
                    <a:pt x="1858" y="3834"/>
                    <a:pt x="1858" y="3917"/>
                  </a:cubicBezTo>
                  <a:lnTo>
                    <a:pt x="1858" y="4429"/>
                  </a:lnTo>
                  <a:cubicBezTo>
                    <a:pt x="1858" y="4513"/>
                    <a:pt x="1929" y="4596"/>
                    <a:pt x="2025" y="4596"/>
                  </a:cubicBezTo>
                  <a:lnTo>
                    <a:pt x="2382" y="4596"/>
                  </a:lnTo>
                  <a:lnTo>
                    <a:pt x="2382" y="4787"/>
                  </a:lnTo>
                  <a:lnTo>
                    <a:pt x="1679" y="4787"/>
                  </a:lnTo>
                  <a:cubicBezTo>
                    <a:pt x="1572" y="4787"/>
                    <a:pt x="1501" y="4715"/>
                    <a:pt x="1501" y="4608"/>
                  </a:cubicBezTo>
                  <a:lnTo>
                    <a:pt x="1501" y="3596"/>
                  </a:lnTo>
                  <a:lnTo>
                    <a:pt x="1489" y="3596"/>
                  </a:lnTo>
                  <a:cubicBezTo>
                    <a:pt x="1489" y="3441"/>
                    <a:pt x="1572" y="3310"/>
                    <a:pt x="1715" y="3263"/>
                  </a:cubicBezTo>
                  <a:lnTo>
                    <a:pt x="2025" y="3143"/>
                  </a:lnTo>
                  <a:lnTo>
                    <a:pt x="2287" y="3417"/>
                  </a:lnTo>
                  <a:cubicBezTo>
                    <a:pt x="2346" y="3477"/>
                    <a:pt x="2441" y="3501"/>
                    <a:pt x="2525" y="3501"/>
                  </a:cubicBezTo>
                  <a:cubicBezTo>
                    <a:pt x="2620" y="3501"/>
                    <a:pt x="2691" y="3477"/>
                    <a:pt x="2763" y="3417"/>
                  </a:cubicBezTo>
                  <a:lnTo>
                    <a:pt x="3037" y="3143"/>
                  </a:lnTo>
                  <a:close/>
                  <a:moveTo>
                    <a:pt x="4727" y="4763"/>
                  </a:moveTo>
                  <a:lnTo>
                    <a:pt x="4727" y="5465"/>
                  </a:lnTo>
                  <a:lnTo>
                    <a:pt x="298" y="5465"/>
                  </a:lnTo>
                  <a:lnTo>
                    <a:pt x="298" y="4763"/>
                  </a:lnTo>
                  <a:lnTo>
                    <a:pt x="1191" y="4763"/>
                  </a:lnTo>
                  <a:cubicBezTo>
                    <a:pt x="1251" y="4965"/>
                    <a:pt x="1441" y="5108"/>
                    <a:pt x="1667" y="5108"/>
                  </a:cubicBezTo>
                  <a:lnTo>
                    <a:pt x="3358" y="5108"/>
                  </a:lnTo>
                  <a:cubicBezTo>
                    <a:pt x="3584" y="5108"/>
                    <a:pt x="3763" y="4965"/>
                    <a:pt x="3834" y="4763"/>
                  </a:cubicBezTo>
                  <a:close/>
                  <a:moveTo>
                    <a:pt x="6763" y="3775"/>
                  </a:moveTo>
                  <a:cubicBezTo>
                    <a:pt x="6871" y="3775"/>
                    <a:pt x="6942" y="3846"/>
                    <a:pt x="6942" y="3953"/>
                  </a:cubicBezTo>
                  <a:lnTo>
                    <a:pt x="6942" y="4453"/>
                  </a:lnTo>
                  <a:cubicBezTo>
                    <a:pt x="6942" y="4513"/>
                    <a:pt x="6918" y="4572"/>
                    <a:pt x="6859" y="4608"/>
                  </a:cubicBezTo>
                  <a:cubicBezTo>
                    <a:pt x="6811" y="4632"/>
                    <a:pt x="6787" y="4679"/>
                    <a:pt x="6787" y="4739"/>
                  </a:cubicBezTo>
                  <a:lnTo>
                    <a:pt x="6787" y="4989"/>
                  </a:lnTo>
                  <a:cubicBezTo>
                    <a:pt x="6787" y="5060"/>
                    <a:pt x="6823" y="5120"/>
                    <a:pt x="6906" y="5144"/>
                  </a:cubicBezTo>
                  <a:lnTo>
                    <a:pt x="7323" y="5251"/>
                  </a:lnTo>
                  <a:cubicBezTo>
                    <a:pt x="7394" y="5263"/>
                    <a:pt x="7454" y="5334"/>
                    <a:pt x="7454" y="5429"/>
                  </a:cubicBezTo>
                  <a:lnTo>
                    <a:pt x="7454" y="5465"/>
                  </a:lnTo>
                  <a:lnTo>
                    <a:pt x="5739" y="5465"/>
                  </a:lnTo>
                  <a:lnTo>
                    <a:pt x="5739" y="5429"/>
                  </a:lnTo>
                  <a:cubicBezTo>
                    <a:pt x="5739" y="5334"/>
                    <a:pt x="5799" y="5275"/>
                    <a:pt x="5882" y="5251"/>
                  </a:cubicBezTo>
                  <a:lnTo>
                    <a:pt x="6287" y="5144"/>
                  </a:lnTo>
                  <a:cubicBezTo>
                    <a:pt x="6370" y="5120"/>
                    <a:pt x="6406" y="5060"/>
                    <a:pt x="6406" y="4989"/>
                  </a:cubicBezTo>
                  <a:lnTo>
                    <a:pt x="6406" y="4739"/>
                  </a:lnTo>
                  <a:cubicBezTo>
                    <a:pt x="6406" y="4679"/>
                    <a:pt x="6382" y="4632"/>
                    <a:pt x="6335" y="4608"/>
                  </a:cubicBezTo>
                  <a:cubicBezTo>
                    <a:pt x="6275" y="4572"/>
                    <a:pt x="6251" y="4513"/>
                    <a:pt x="6251" y="4453"/>
                  </a:cubicBezTo>
                  <a:lnTo>
                    <a:pt x="6251" y="3953"/>
                  </a:lnTo>
                  <a:cubicBezTo>
                    <a:pt x="6251" y="3846"/>
                    <a:pt x="6323" y="3775"/>
                    <a:pt x="6430" y="3775"/>
                  </a:cubicBezTo>
                  <a:close/>
                  <a:moveTo>
                    <a:pt x="8156" y="3060"/>
                  </a:moveTo>
                  <a:lnTo>
                    <a:pt x="8156" y="5465"/>
                  </a:lnTo>
                  <a:lnTo>
                    <a:pt x="7799" y="5465"/>
                  </a:lnTo>
                  <a:lnTo>
                    <a:pt x="7799" y="5429"/>
                  </a:lnTo>
                  <a:cubicBezTo>
                    <a:pt x="7799" y="5203"/>
                    <a:pt x="7644" y="4989"/>
                    <a:pt x="7430" y="4929"/>
                  </a:cubicBezTo>
                  <a:lnTo>
                    <a:pt x="7132" y="4858"/>
                  </a:lnTo>
                  <a:lnTo>
                    <a:pt x="7132" y="4810"/>
                  </a:lnTo>
                  <a:cubicBezTo>
                    <a:pt x="7228" y="4727"/>
                    <a:pt x="7287" y="4596"/>
                    <a:pt x="7287" y="4441"/>
                  </a:cubicBezTo>
                  <a:lnTo>
                    <a:pt x="7287" y="3941"/>
                  </a:lnTo>
                  <a:cubicBezTo>
                    <a:pt x="7287" y="3655"/>
                    <a:pt x="7073" y="3429"/>
                    <a:pt x="6787" y="3429"/>
                  </a:cubicBezTo>
                  <a:lnTo>
                    <a:pt x="6442" y="3429"/>
                  </a:lnTo>
                  <a:cubicBezTo>
                    <a:pt x="6156" y="3429"/>
                    <a:pt x="5942" y="3655"/>
                    <a:pt x="5942" y="3941"/>
                  </a:cubicBezTo>
                  <a:lnTo>
                    <a:pt x="5942" y="4441"/>
                  </a:lnTo>
                  <a:cubicBezTo>
                    <a:pt x="5942" y="4596"/>
                    <a:pt x="6001" y="4727"/>
                    <a:pt x="6097" y="4810"/>
                  </a:cubicBezTo>
                  <a:lnTo>
                    <a:pt x="6097" y="4858"/>
                  </a:lnTo>
                  <a:lnTo>
                    <a:pt x="5799" y="4929"/>
                  </a:lnTo>
                  <a:cubicBezTo>
                    <a:pt x="5585" y="4989"/>
                    <a:pt x="5430" y="5191"/>
                    <a:pt x="5430" y="5429"/>
                  </a:cubicBezTo>
                  <a:lnTo>
                    <a:pt x="5430" y="5465"/>
                  </a:lnTo>
                  <a:lnTo>
                    <a:pt x="5073" y="5465"/>
                  </a:lnTo>
                  <a:lnTo>
                    <a:pt x="5073" y="3060"/>
                  </a:lnTo>
                  <a:close/>
                  <a:moveTo>
                    <a:pt x="167" y="0"/>
                  </a:moveTo>
                  <a:cubicBezTo>
                    <a:pt x="72" y="0"/>
                    <a:pt x="1" y="84"/>
                    <a:pt x="1" y="167"/>
                  </a:cubicBezTo>
                  <a:lnTo>
                    <a:pt x="1" y="5620"/>
                  </a:lnTo>
                  <a:cubicBezTo>
                    <a:pt x="1" y="5703"/>
                    <a:pt x="72" y="5787"/>
                    <a:pt x="167" y="5787"/>
                  </a:cubicBezTo>
                  <a:lnTo>
                    <a:pt x="8335" y="5787"/>
                  </a:lnTo>
                  <a:cubicBezTo>
                    <a:pt x="8418" y="5787"/>
                    <a:pt x="8502" y="5703"/>
                    <a:pt x="8502" y="5620"/>
                  </a:cubicBezTo>
                  <a:lnTo>
                    <a:pt x="8502" y="167"/>
                  </a:lnTo>
                  <a:cubicBezTo>
                    <a:pt x="8466" y="84"/>
                    <a:pt x="8395" y="24"/>
                    <a:pt x="8311" y="24"/>
                  </a:cubicBezTo>
                  <a:lnTo>
                    <a:pt x="1334" y="24"/>
                  </a:lnTo>
                  <a:cubicBezTo>
                    <a:pt x="1251" y="24"/>
                    <a:pt x="1167" y="95"/>
                    <a:pt x="1167" y="191"/>
                  </a:cubicBezTo>
                  <a:cubicBezTo>
                    <a:pt x="1167" y="274"/>
                    <a:pt x="1251" y="346"/>
                    <a:pt x="1334" y="346"/>
                  </a:cubicBezTo>
                  <a:lnTo>
                    <a:pt x="4763" y="346"/>
                  </a:lnTo>
                  <a:lnTo>
                    <a:pt x="4763" y="4453"/>
                  </a:lnTo>
                  <a:lnTo>
                    <a:pt x="3882" y="4453"/>
                  </a:lnTo>
                  <a:lnTo>
                    <a:pt x="3882" y="3608"/>
                  </a:lnTo>
                  <a:cubicBezTo>
                    <a:pt x="3882" y="3346"/>
                    <a:pt x="3703" y="3084"/>
                    <a:pt x="3453" y="2977"/>
                  </a:cubicBezTo>
                  <a:lnTo>
                    <a:pt x="3037" y="2822"/>
                  </a:lnTo>
                  <a:lnTo>
                    <a:pt x="3037" y="2798"/>
                  </a:lnTo>
                  <a:lnTo>
                    <a:pt x="3037" y="2572"/>
                  </a:lnTo>
                  <a:cubicBezTo>
                    <a:pt x="3239" y="2417"/>
                    <a:pt x="3382" y="2167"/>
                    <a:pt x="3382" y="1893"/>
                  </a:cubicBezTo>
                  <a:lnTo>
                    <a:pt x="3382" y="1560"/>
                  </a:lnTo>
                  <a:cubicBezTo>
                    <a:pt x="3382" y="1179"/>
                    <a:pt x="3084" y="881"/>
                    <a:pt x="2703" y="881"/>
                  </a:cubicBezTo>
                  <a:lnTo>
                    <a:pt x="2370" y="881"/>
                  </a:lnTo>
                  <a:cubicBezTo>
                    <a:pt x="1989" y="881"/>
                    <a:pt x="1691" y="1179"/>
                    <a:pt x="1691" y="1560"/>
                  </a:cubicBezTo>
                  <a:lnTo>
                    <a:pt x="1691" y="1893"/>
                  </a:lnTo>
                  <a:cubicBezTo>
                    <a:pt x="1691" y="2179"/>
                    <a:pt x="1834" y="2417"/>
                    <a:pt x="2037" y="2572"/>
                  </a:cubicBezTo>
                  <a:lnTo>
                    <a:pt x="2037" y="2810"/>
                  </a:lnTo>
                  <a:lnTo>
                    <a:pt x="2037" y="2822"/>
                  </a:lnTo>
                  <a:lnTo>
                    <a:pt x="1620" y="2989"/>
                  </a:lnTo>
                  <a:cubicBezTo>
                    <a:pt x="1370" y="3084"/>
                    <a:pt x="1191" y="3346"/>
                    <a:pt x="1191" y="3608"/>
                  </a:cubicBezTo>
                  <a:lnTo>
                    <a:pt x="1191" y="4453"/>
                  </a:lnTo>
                  <a:lnTo>
                    <a:pt x="310" y="4453"/>
                  </a:lnTo>
                  <a:lnTo>
                    <a:pt x="310" y="334"/>
                  </a:lnTo>
                  <a:lnTo>
                    <a:pt x="667" y="334"/>
                  </a:lnTo>
                  <a:cubicBezTo>
                    <a:pt x="763" y="334"/>
                    <a:pt x="834" y="262"/>
                    <a:pt x="834" y="167"/>
                  </a:cubicBezTo>
                  <a:cubicBezTo>
                    <a:pt x="834" y="84"/>
                    <a:pt x="763" y="0"/>
                    <a:pt x="6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99" name="Google Shape;399;p41"/>
            <p:cNvSpPr/>
            <p:nvPr/>
          </p:nvSpPr>
          <p:spPr>
            <a:xfrm>
              <a:off x="2278533" y="2937377"/>
              <a:ext cx="346788" cy="254704"/>
            </a:xfrm>
            <a:custGeom>
              <a:avLst/>
              <a:gdLst/>
              <a:ahLst/>
              <a:cxnLst/>
              <a:rect l="l" t="t" r="r" b="b"/>
              <a:pathLst>
                <a:path w="10895" h="8002" extrusionOk="0">
                  <a:moveTo>
                    <a:pt x="9871" y="310"/>
                  </a:moveTo>
                  <a:cubicBezTo>
                    <a:pt x="9978" y="310"/>
                    <a:pt x="10049" y="393"/>
                    <a:pt x="10049" y="489"/>
                  </a:cubicBezTo>
                  <a:lnTo>
                    <a:pt x="10049" y="6799"/>
                  </a:lnTo>
                  <a:lnTo>
                    <a:pt x="9692" y="6799"/>
                  </a:lnTo>
                  <a:cubicBezTo>
                    <a:pt x="9609" y="6799"/>
                    <a:pt x="9525" y="6882"/>
                    <a:pt x="9525" y="6966"/>
                  </a:cubicBezTo>
                  <a:cubicBezTo>
                    <a:pt x="9525" y="7061"/>
                    <a:pt x="9609" y="7132"/>
                    <a:pt x="9692" y="7132"/>
                  </a:cubicBezTo>
                  <a:lnTo>
                    <a:pt x="10537" y="7132"/>
                  </a:lnTo>
                  <a:cubicBezTo>
                    <a:pt x="10537" y="7132"/>
                    <a:pt x="10561" y="7132"/>
                    <a:pt x="10561" y="7144"/>
                  </a:cubicBezTo>
                  <a:lnTo>
                    <a:pt x="10561" y="7490"/>
                  </a:lnTo>
                  <a:cubicBezTo>
                    <a:pt x="10573" y="7585"/>
                    <a:pt x="10478" y="7668"/>
                    <a:pt x="10394" y="7668"/>
                  </a:cubicBezTo>
                  <a:lnTo>
                    <a:pt x="512" y="7668"/>
                  </a:lnTo>
                  <a:cubicBezTo>
                    <a:pt x="405" y="7668"/>
                    <a:pt x="334" y="7597"/>
                    <a:pt x="334" y="7490"/>
                  </a:cubicBezTo>
                  <a:lnTo>
                    <a:pt x="334" y="7144"/>
                  </a:lnTo>
                  <a:cubicBezTo>
                    <a:pt x="334" y="7144"/>
                    <a:pt x="334" y="7132"/>
                    <a:pt x="346" y="7132"/>
                  </a:cubicBezTo>
                  <a:lnTo>
                    <a:pt x="9037" y="7132"/>
                  </a:lnTo>
                  <a:cubicBezTo>
                    <a:pt x="9132" y="7132"/>
                    <a:pt x="9204" y="7061"/>
                    <a:pt x="9204" y="6966"/>
                  </a:cubicBezTo>
                  <a:cubicBezTo>
                    <a:pt x="9204" y="6882"/>
                    <a:pt x="9132" y="6799"/>
                    <a:pt x="9037" y="6799"/>
                  </a:cubicBezTo>
                  <a:lnTo>
                    <a:pt x="858" y="6799"/>
                  </a:lnTo>
                  <a:lnTo>
                    <a:pt x="858" y="489"/>
                  </a:lnTo>
                  <a:cubicBezTo>
                    <a:pt x="858" y="393"/>
                    <a:pt x="929" y="310"/>
                    <a:pt x="1036" y="310"/>
                  </a:cubicBezTo>
                  <a:close/>
                  <a:moveTo>
                    <a:pt x="1012" y="0"/>
                  </a:moveTo>
                  <a:cubicBezTo>
                    <a:pt x="738" y="0"/>
                    <a:pt x="512" y="227"/>
                    <a:pt x="512" y="512"/>
                  </a:cubicBezTo>
                  <a:lnTo>
                    <a:pt x="512" y="6823"/>
                  </a:lnTo>
                  <a:lnTo>
                    <a:pt x="334" y="6823"/>
                  </a:lnTo>
                  <a:cubicBezTo>
                    <a:pt x="155" y="6823"/>
                    <a:pt x="0" y="6966"/>
                    <a:pt x="0" y="7144"/>
                  </a:cubicBezTo>
                  <a:lnTo>
                    <a:pt x="0" y="7490"/>
                  </a:lnTo>
                  <a:cubicBezTo>
                    <a:pt x="0" y="7775"/>
                    <a:pt x="226" y="8001"/>
                    <a:pt x="512" y="8001"/>
                  </a:cubicBezTo>
                  <a:lnTo>
                    <a:pt x="10394" y="8001"/>
                  </a:lnTo>
                  <a:cubicBezTo>
                    <a:pt x="10680" y="8001"/>
                    <a:pt x="10894" y="7775"/>
                    <a:pt x="10894" y="7490"/>
                  </a:cubicBezTo>
                  <a:lnTo>
                    <a:pt x="10894" y="7144"/>
                  </a:lnTo>
                  <a:cubicBezTo>
                    <a:pt x="10883" y="6966"/>
                    <a:pt x="10728" y="6823"/>
                    <a:pt x="10561" y="6823"/>
                  </a:cubicBezTo>
                  <a:lnTo>
                    <a:pt x="10383" y="6823"/>
                  </a:lnTo>
                  <a:lnTo>
                    <a:pt x="10383" y="512"/>
                  </a:lnTo>
                  <a:cubicBezTo>
                    <a:pt x="10383" y="227"/>
                    <a:pt x="10156" y="0"/>
                    <a:pt x="98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cxnSp>
        <p:nvCxnSpPr>
          <p:cNvPr id="400" name="Google Shape;400;p41"/>
          <p:cNvCxnSpPr>
            <a:endCxn id="391" idx="3"/>
          </p:cNvCxnSpPr>
          <p:nvPr/>
        </p:nvCxnSpPr>
        <p:spPr>
          <a:xfrm rot="10800000">
            <a:off x="6646559" y="1000400"/>
            <a:ext cx="2476200" cy="3600"/>
          </a:xfrm>
          <a:prstGeom prst="bentConnector3">
            <a:avLst>
              <a:gd name="adj1" fmla="val 50000"/>
            </a:avLst>
          </a:prstGeom>
          <a:noFill/>
          <a:ln w="9525" cap="flat" cmpd="sng">
            <a:solidFill>
              <a:srgbClr val="5C3DA4"/>
            </a:solidFill>
            <a:prstDash val="dash"/>
            <a:round/>
            <a:headEnd type="none" w="med" len="med"/>
            <a:tailEnd type="diamond" w="med" len="med"/>
          </a:ln>
        </p:spPr>
      </p:cxnSp>
      <p:cxnSp>
        <p:nvCxnSpPr>
          <p:cNvPr id="401" name="Google Shape;401;p41"/>
          <p:cNvCxnSpPr>
            <a:stCxn id="392" idx="3"/>
          </p:cNvCxnSpPr>
          <p:nvPr/>
        </p:nvCxnSpPr>
        <p:spPr>
          <a:xfrm>
            <a:off x="4944476" y="4081734"/>
            <a:ext cx="4199700" cy="0"/>
          </a:xfrm>
          <a:prstGeom prst="straightConnector1">
            <a:avLst/>
          </a:prstGeom>
          <a:noFill/>
          <a:ln w="9525" cap="flat" cmpd="sng">
            <a:solidFill>
              <a:srgbClr val="5C3DA4"/>
            </a:solidFill>
            <a:prstDash val="dash"/>
            <a:round/>
            <a:headEnd type="diamond" w="med" len="med"/>
            <a:tailEnd type="none" w="med" len="med"/>
          </a:ln>
        </p:spPr>
      </p:cxnSp>
      <p:grpSp>
        <p:nvGrpSpPr>
          <p:cNvPr id="402" name="Google Shape;402;p41"/>
          <p:cNvGrpSpPr/>
          <p:nvPr/>
        </p:nvGrpSpPr>
        <p:grpSpPr>
          <a:xfrm flipH="1">
            <a:off x="1449049" y="786193"/>
            <a:ext cx="397281" cy="428418"/>
            <a:chOff x="1271525" y="4920325"/>
            <a:chExt cx="655039" cy="706378"/>
          </a:xfrm>
        </p:grpSpPr>
        <p:sp>
          <p:nvSpPr>
            <p:cNvPr id="403" name="Google Shape;403;p41"/>
            <p:cNvSpPr/>
            <p:nvPr/>
          </p:nvSpPr>
          <p:spPr>
            <a:xfrm>
              <a:off x="1513164" y="4920325"/>
              <a:ext cx="413400" cy="4134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04" name="Google Shape;404;p41"/>
            <p:cNvSpPr/>
            <p:nvPr/>
          </p:nvSpPr>
          <p:spPr>
            <a:xfrm>
              <a:off x="1271525" y="5375603"/>
              <a:ext cx="251100" cy="2511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18" name="Google Shape;390;p41"/>
          <p:cNvSpPr txBox="1"/>
          <p:nvPr/>
        </p:nvSpPr>
        <p:spPr>
          <a:xfrm>
            <a:off x="180975" y="1979768"/>
            <a:ext cx="8848725" cy="1723702"/>
          </a:xfrm>
          <a:prstGeom prst="rect">
            <a:avLst/>
          </a:prstGeom>
          <a:noFill/>
          <a:ln w="3175">
            <a:solidFill>
              <a:schemeClr val="tx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Roboto Condensed" panose="02000000000000000000"/>
              <a:buNone/>
              <a:defRPr sz="6000" b="1" i="0" u="none" strike="noStrike" cap="none">
                <a:solidFill>
                  <a:schemeClr val="dk1"/>
                </a:solidFill>
                <a:latin typeface="Roboto Condensed" panose="02000000000000000000"/>
                <a:ea typeface="Roboto Condensed" panose="02000000000000000000"/>
                <a:cs typeface="Roboto Condensed" panose="02000000000000000000"/>
                <a:sym typeface="Roboto Condensed" panose="02000000000000000000"/>
              </a:defRPr>
            </a:lvl1pPr>
            <a:lvl2pPr marR="0" lvl="1" algn="ctr" rtl="0">
              <a:lnSpc>
                <a:spcPct val="100000"/>
              </a:lnSpc>
              <a:spcBef>
                <a:spcPts val="0"/>
              </a:spcBef>
              <a:spcAft>
                <a:spcPts val="0"/>
              </a:spcAft>
              <a:buClr>
                <a:schemeClr val="dk1"/>
              </a:buClr>
              <a:buSzPts val="6000"/>
              <a:buFont typeface="Arial" panose="020B0604020202020204"/>
              <a:buNone/>
              <a:defRPr sz="6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6000"/>
              <a:buFont typeface="Arial" panose="020B0604020202020204"/>
              <a:buNone/>
              <a:defRPr sz="6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6000"/>
              <a:buFont typeface="Arial" panose="020B0604020202020204"/>
              <a:buNone/>
              <a:defRPr sz="6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6000"/>
              <a:buFont typeface="Arial" panose="020B0604020202020204"/>
              <a:buNone/>
              <a:defRPr sz="6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6000"/>
              <a:buFont typeface="Arial" panose="020B0604020202020204"/>
              <a:buNone/>
              <a:defRPr sz="6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6000"/>
              <a:buFont typeface="Arial" panose="020B0604020202020204"/>
              <a:buNone/>
              <a:defRPr sz="6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6000"/>
              <a:buFont typeface="Arial" panose="020B0604020202020204"/>
              <a:buNone/>
              <a:defRPr sz="6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6000"/>
              <a:buFont typeface="Arial" panose="020B0604020202020204"/>
              <a:buNone/>
              <a:defRPr sz="6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GB" sz="2400" dirty="0" smtClean="0">
                <a:latin typeface="Times New Roman" panose="02020603050405020304" pitchFamily="18" charset="0"/>
                <a:cs typeface="Times New Roman" panose="02020603050405020304" pitchFamily="18" charset="0"/>
              </a:rPr>
              <a:t>1.Hoàn </a:t>
            </a:r>
            <a:r>
              <a:rPr lang="en-GB" sz="2400" dirty="0" err="1" smtClean="0">
                <a:latin typeface="Times New Roman" panose="02020603050405020304" pitchFamily="18" charset="0"/>
                <a:cs typeface="Times New Roman" panose="02020603050405020304" pitchFamily="18" charset="0"/>
              </a:rPr>
              <a:t>thành</a:t>
            </a:r>
            <a:r>
              <a:rPr lang="en-GB" sz="2400" dirty="0" smtClean="0">
                <a:latin typeface="Times New Roman" panose="02020603050405020304" pitchFamily="18" charset="0"/>
                <a:cs typeface="Times New Roman" panose="02020603050405020304" pitchFamily="18" charset="0"/>
              </a:rPr>
              <a:t> OKR </a:t>
            </a:r>
            <a:r>
              <a:rPr lang="en-GB" sz="2400" dirty="0" err="1" smtClean="0">
                <a:latin typeface="Times New Roman" panose="02020603050405020304" pitchFamily="18" charset="0"/>
                <a:cs typeface="Times New Roman" panose="02020603050405020304" pitchFamily="18" charset="0"/>
              </a:rPr>
              <a:t>cá</a:t>
            </a:r>
            <a:r>
              <a:rPr lang="en-GB" sz="2400" dirty="0" smtClean="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nhân</a:t>
            </a:r>
            <a:r>
              <a:rPr lang="en-GB" sz="2400" dirty="0" smtClean="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đúng</a:t>
            </a:r>
            <a:r>
              <a:rPr lang="en-GB" sz="2400" dirty="0" smtClean="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tiến</a:t>
            </a:r>
            <a:r>
              <a:rPr lang="en-GB" sz="2400" dirty="0" smtClean="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độ</a:t>
            </a:r>
            <a:r>
              <a:rPr lang="en-GB" sz="2400" dirty="0" smtClean="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đã</a:t>
            </a:r>
            <a:r>
              <a:rPr lang="en-GB" sz="2400" dirty="0" smtClean="0">
                <a:latin typeface="Times New Roman" panose="02020603050405020304" pitchFamily="18" charset="0"/>
                <a:cs typeface="Times New Roman" panose="02020603050405020304" pitchFamily="18" charset="0"/>
              </a:rPr>
              <a:t> cam </a:t>
            </a:r>
            <a:r>
              <a:rPr lang="en-GB" sz="2400" dirty="0" err="1" smtClean="0">
                <a:latin typeface="Times New Roman" panose="02020603050405020304" pitchFamily="18" charset="0"/>
                <a:cs typeface="Times New Roman" panose="02020603050405020304" pitchFamily="18" charset="0"/>
              </a:rPr>
              <a:t>kết</a:t>
            </a:r>
            <a:r>
              <a:rPr lang="en-GB" sz="2400" dirty="0" smtClean="0">
                <a:latin typeface="Times New Roman" panose="02020603050405020304" pitchFamily="18" charset="0"/>
                <a:cs typeface="Times New Roman" panose="02020603050405020304" pitchFamily="18" charset="0"/>
              </a:rPr>
              <a:t>.</a:t>
            </a:r>
          </a:p>
          <a:p>
            <a:endParaRPr lang="en-GB" sz="2400" dirty="0" smtClean="0">
              <a:latin typeface="Times New Roman" panose="02020603050405020304" pitchFamily="18" charset="0"/>
              <a:cs typeface="Times New Roman" panose="02020603050405020304" pitchFamily="18" charset="0"/>
            </a:endParaRPr>
          </a:p>
          <a:p>
            <a:r>
              <a:rPr lang="en-GB" sz="2400" dirty="0" smtClean="0">
                <a:latin typeface="Times New Roman" panose="02020603050405020304" pitchFamily="18" charset="0"/>
                <a:cs typeface="Times New Roman" panose="02020603050405020304" pitchFamily="18" charset="0"/>
              </a:rPr>
              <a:t>2.Áp </a:t>
            </a:r>
            <a:r>
              <a:rPr lang="en-GB" sz="2400" dirty="0" err="1" smtClean="0">
                <a:latin typeface="Times New Roman" panose="02020603050405020304" pitchFamily="18" charset="0"/>
                <a:cs typeface="Times New Roman" panose="02020603050405020304" pitchFamily="18" charset="0"/>
              </a:rPr>
              <a:t>dụng</a:t>
            </a:r>
            <a:r>
              <a:rPr lang="en-GB" sz="2400" dirty="0" smtClean="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ReactJS</a:t>
            </a:r>
            <a:r>
              <a:rPr lang="en-GB" sz="2400" dirty="0" smtClean="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để</a:t>
            </a:r>
            <a:r>
              <a:rPr lang="en-GB" sz="2400" dirty="0" smtClean="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xây</a:t>
            </a:r>
            <a:r>
              <a:rPr lang="en-GB" sz="2400" dirty="0" smtClean="0">
                <a:latin typeface="Times New Roman" panose="02020603050405020304" pitchFamily="18" charset="0"/>
                <a:cs typeface="Times New Roman" panose="02020603050405020304" pitchFamily="18" charset="0"/>
              </a:rPr>
              <a:t> 1 website </a:t>
            </a:r>
            <a:r>
              <a:rPr lang="en-GB" sz="2400" dirty="0" err="1" smtClean="0">
                <a:latin typeface="Times New Roman" panose="02020603050405020304" pitchFamily="18" charset="0"/>
                <a:cs typeface="Times New Roman" panose="02020603050405020304" pitchFamily="18" charset="0"/>
              </a:rPr>
              <a:t>đơn</a:t>
            </a:r>
            <a:r>
              <a:rPr lang="en-GB" sz="2400" dirty="0" smtClean="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giản</a:t>
            </a:r>
            <a:endParaRPr lang="en-GB"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41"/>
          <p:cNvSpPr txBox="1">
            <a:spLocks noGrp="1"/>
          </p:cNvSpPr>
          <p:nvPr>
            <p:ph type="title"/>
          </p:nvPr>
        </p:nvSpPr>
        <p:spPr>
          <a:xfrm>
            <a:off x="0" y="1594312"/>
            <a:ext cx="9144176" cy="1848600"/>
          </a:xfrm>
          <a:prstGeom prst="rect">
            <a:avLst/>
          </a:prstGeom>
        </p:spPr>
        <p:txBody>
          <a:bodyPr spcFirstLastPara="1" wrap="square" lIns="91425" tIns="91425" rIns="91425" bIns="91425" anchor="ctr" anchorCtr="0">
            <a:noAutofit/>
          </a:bodyPr>
          <a:lstStyle/>
          <a:p>
            <a:pPr lvl="0"/>
            <a:r>
              <a:rPr lang="en-GB" dirty="0"/>
              <a:t>Thank you for listening</a:t>
            </a:r>
          </a:p>
        </p:txBody>
      </p:sp>
      <p:sp>
        <p:nvSpPr>
          <p:cNvPr id="391" name="Google Shape;391;p41"/>
          <p:cNvSpPr/>
          <p:nvPr/>
        </p:nvSpPr>
        <p:spPr>
          <a:xfrm>
            <a:off x="6099359" y="726800"/>
            <a:ext cx="547200" cy="547200"/>
          </a:xfrm>
          <a:prstGeom prst="roundRect">
            <a:avLst>
              <a:gd name="adj" fmla="val 16667"/>
            </a:avLst>
          </a:prstGeom>
          <a:gradFill>
            <a:gsLst>
              <a:gs pos="0">
                <a:srgbClr val="B24EBE"/>
              </a:gs>
              <a:gs pos="89000">
                <a:srgbClr val="01539D"/>
              </a:gs>
              <a:gs pos="100000">
                <a:srgbClr val="5C3DA4"/>
              </a:gs>
            </a:gsLst>
            <a:lin ang="8100019"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1"/>
          <p:cNvSpPr/>
          <p:nvPr/>
        </p:nvSpPr>
        <p:spPr>
          <a:xfrm>
            <a:off x="4397276" y="3808134"/>
            <a:ext cx="547200" cy="547200"/>
          </a:xfrm>
          <a:prstGeom prst="roundRect">
            <a:avLst>
              <a:gd name="adj" fmla="val 16667"/>
            </a:avLst>
          </a:prstGeom>
          <a:gradFill>
            <a:gsLst>
              <a:gs pos="0">
                <a:srgbClr val="B24EBE"/>
              </a:gs>
              <a:gs pos="89000">
                <a:srgbClr val="01539D"/>
              </a:gs>
              <a:gs pos="100000">
                <a:srgbClr val="5C3DA4"/>
              </a:gs>
            </a:gsLst>
            <a:lin ang="8100019"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3" name="Google Shape;393;p41"/>
          <p:cNvGrpSpPr/>
          <p:nvPr/>
        </p:nvGrpSpPr>
        <p:grpSpPr>
          <a:xfrm>
            <a:off x="6210913" y="841390"/>
            <a:ext cx="324091" cy="318019"/>
            <a:chOff x="1329585" y="1989925"/>
            <a:chExt cx="341472" cy="335074"/>
          </a:xfrm>
        </p:grpSpPr>
        <p:sp>
          <p:nvSpPr>
            <p:cNvPr id="394" name="Google Shape;394;p41"/>
            <p:cNvSpPr/>
            <p:nvPr/>
          </p:nvSpPr>
          <p:spPr>
            <a:xfrm>
              <a:off x="1562263" y="2097956"/>
              <a:ext cx="108795" cy="226661"/>
            </a:xfrm>
            <a:custGeom>
              <a:avLst/>
              <a:gdLst/>
              <a:ahLst/>
              <a:cxnLst/>
              <a:rect l="l" t="t" r="r" b="b"/>
              <a:pathLst>
                <a:path w="3418" h="7121" extrusionOk="0">
                  <a:moveTo>
                    <a:pt x="1155" y="345"/>
                  </a:moveTo>
                  <a:cubicBezTo>
                    <a:pt x="1215" y="345"/>
                    <a:pt x="1274" y="405"/>
                    <a:pt x="1274" y="465"/>
                  </a:cubicBezTo>
                  <a:lnTo>
                    <a:pt x="1274" y="536"/>
                  </a:lnTo>
                  <a:lnTo>
                    <a:pt x="1274" y="1107"/>
                  </a:lnTo>
                  <a:cubicBezTo>
                    <a:pt x="1274" y="1191"/>
                    <a:pt x="1346" y="1274"/>
                    <a:pt x="1429" y="1274"/>
                  </a:cubicBezTo>
                  <a:cubicBezTo>
                    <a:pt x="1524" y="1274"/>
                    <a:pt x="1596" y="1191"/>
                    <a:pt x="1596" y="1107"/>
                  </a:cubicBezTo>
                  <a:lnTo>
                    <a:pt x="1596" y="584"/>
                  </a:lnTo>
                  <a:cubicBezTo>
                    <a:pt x="1608" y="536"/>
                    <a:pt x="1655" y="524"/>
                    <a:pt x="1703" y="524"/>
                  </a:cubicBezTo>
                  <a:lnTo>
                    <a:pt x="1715" y="524"/>
                  </a:lnTo>
                  <a:cubicBezTo>
                    <a:pt x="1774" y="524"/>
                    <a:pt x="1834" y="584"/>
                    <a:pt x="1834" y="643"/>
                  </a:cubicBezTo>
                  <a:lnTo>
                    <a:pt x="1834" y="679"/>
                  </a:lnTo>
                  <a:lnTo>
                    <a:pt x="1834" y="1131"/>
                  </a:lnTo>
                  <a:cubicBezTo>
                    <a:pt x="1834" y="1227"/>
                    <a:pt x="1905" y="1298"/>
                    <a:pt x="2001" y="1298"/>
                  </a:cubicBezTo>
                  <a:cubicBezTo>
                    <a:pt x="2084" y="1298"/>
                    <a:pt x="2167" y="1227"/>
                    <a:pt x="2167" y="1131"/>
                  </a:cubicBezTo>
                  <a:lnTo>
                    <a:pt x="2167" y="715"/>
                  </a:lnTo>
                  <a:cubicBezTo>
                    <a:pt x="2179" y="679"/>
                    <a:pt x="2227" y="655"/>
                    <a:pt x="2263" y="655"/>
                  </a:cubicBezTo>
                  <a:lnTo>
                    <a:pt x="2286" y="655"/>
                  </a:lnTo>
                  <a:cubicBezTo>
                    <a:pt x="2346" y="655"/>
                    <a:pt x="2406" y="715"/>
                    <a:pt x="2406" y="774"/>
                  </a:cubicBezTo>
                  <a:lnTo>
                    <a:pt x="2406" y="893"/>
                  </a:lnTo>
                  <a:lnTo>
                    <a:pt x="2406" y="1238"/>
                  </a:lnTo>
                  <a:cubicBezTo>
                    <a:pt x="2406" y="1334"/>
                    <a:pt x="2477" y="1405"/>
                    <a:pt x="2560" y="1405"/>
                  </a:cubicBezTo>
                  <a:cubicBezTo>
                    <a:pt x="2656" y="1405"/>
                    <a:pt x="2727" y="1334"/>
                    <a:pt x="2727" y="1238"/>
                  </a:cubicBezTo>
                  <a:lnTo>
                    <a:pt x="2727" y="893"/>
                  </a:lnTo>
                  <a:cubicBezTo>
                    <a:pt x="2727" y="834"/>
                    <a:pt x="2787" y="774"/>
                    <a:pt x="2846" y="774"/>
                  </a:cubicBezTo>
                  <a:lnTo>
                    <a:pt x="2858" y="774"/>
                  </a:lnTo>
                  <a:cubicBezTo>
                    <a:pt x="2917" y="774"/>
                    <a:pt x="2977" y="834"/>
                    <a:pt x="2977" y="893"/>
                  </a:cubicBezTo>
                  <a:lnTo>
                    <a:pt x="2977" y="1691"/>
                  </a:lnTo>
                  <a:lnTo>
                    <a:pt x="2977" y="1703"/>
                  </a:lnTo>
                  <a:cubicBezTo>
                    <a:pt x="3001" y="1893"/>
                    <a:pt x="2977" y="2477"/>
                    <a:pt x="2679" y="2727"/>
                  </a:cubicBezTo>
                  <a:cubicBezTo>
                    <a:pt x="2644" y="2762"/>
                    <a:pt x="2620" y="2798"/>
                    <a:pt x="2620" y="2858"/>
                  </a:cubicBezTo>
                  <a:lnTo>
                    <a:pt x="2620" y="3393"/>
                  </a:lnTo>
                  <a:lnTo>
                    <a:pt x="1012" y="3393"/>
                  </a:lnTo>
                  <a:lnTo>
                    <a:pt x="1012" y="3024"/>
                  </a:lnTo>
                  <a:cubicBezTo>
                    <a:pt x="1012" y="2965"/>
                    <a:pt x="989" y="2917"/>
                    <a:pt x="941" y="2893"/>
                  </a:cubicBezTo>
                  <a:cubicBezTo>
                    <a:pt x="989" y="2846"/>
                    <a:pt x="417" y="2417"/>
                    <a:pt x="393" y="1953"/>
                  </a:cubicBezTo>
                  <a:cubicBezTo>
                    <a:pt x="381" y="1691"/>
                    <a:pt x="358" y="1358"/>
                    <a:pt x="465" y="1274"/>
                  </a:cubicBezTo>
                  <a:cubicBezTo>
                    <a:pt x="501" y="1247"/>
                    <a:pt x="550" y="1234"/>
                    <a:pt x="617" y="1234"/>
                  </a:cubicBezTo>
                  <a:cubicBezTo>
                    <a:pt x="640" y="1234"/>
                    <a:pt x="664" y="1235"/>
                    <a:pt x="691" y="1238"/>
                  </a:cubicBezTo>
                  <a:lnTo>
                    <a:pt x="691" y="1465"/>
                  </a:lnTo>
                  <a:cubicBezTo>
                    <a:pt x="691" y="1548"/>
                    <a:pt x="762" y="1631"/>
                    <a:pt x="858" y="1631"/>
                  </a:cubicBezTo>
                  <a:cubicBezTo>
                    <a:pt x="941" y="1631"/>
                    <a:pt x="1012" y="1548"/>
                    <a:pt x="1012" y="1465"/>
                  </a:cubicBezTo>
                  <a:lnTo>
                    <a:pt x="1012" y="465"/>
                  </a:lnTo>
                  <a:cubicBezTo>
                    <a:pt x="1012" y="405"/>
                    <a:pt x="1072" y="345"/>
                    <a:pt x="1132" y="345"/>
                  </a:cubicBezTo>
                  <a:close/>
                  <a:moveTo>
                    <a:pt x="2941" y="3691"/>
                  </a:moveTo>
                  <a:lnTo>
                    <a:pt x="2941" y="4215"/>
                  </a:lnTo>
                  <a:lnTo>
                    <a:pt x="810" y="4215"/>
                  </a:lnTo>
                  <a:lnTo>
                    <a:pt x="810" y="3691"/>
                  </a:lnTo>
                  <a:close/>
                  <a:moveTo>
                    <a:pt x="2941" y="4548"/>
                  </a:moveTo>
                  <a:lnTo>
                    <a:pt x="2941" y="6787"/>
                  </a:lnTo>
                  <a:lnTo>
                    <a:pt x="810" y="6787"/>
                  </a:lnTo>
                  <a:lnTo>
                    <a:pt x="810" y="4548"/>
                  </a:lnTo>
                  <a:close/>
                  <a:moveTo>
                    <a:pt x="1132" y="0"/>
                  </a:moveTo>
                  <a:cubicBezTo>
                    <a:pt x="882" y="0"/>
                    <a:pt x="667" y="215"/>
                    <a:pt x="667" y="465"/>
                  </a:cubicBezTo>
                  <a:lnTo>
                    <a:pt x="667" y="893"/>
                  </a:lnTo>
                  <a:cubicBezTo>
                    <a:pt x="645" y="892"/>
                    <a:pt x="623" y="891"/>
                    <a:pt x="602" y="891"/>
                  </a:cubicBezTo>
                  <a:cubicBezTo>
                    <a:pt x="453" y="891"/>
                    <a:pt x="332" y="927"/>
                    <a:pt x="239" y="1000"/>
                  </a:cubicBezTo>
                  <a:cubicBezTo>
                    <a:pt x="0" y="1191"/>
                    <a:pt x="36" y="1584"/>
                    <a:pt x="48" y="1965"/>
                  </a:cubicBezTo>
                  <a:cubicBezTo>
                    <a:pt x="72" y="2489"/>
                    <a:pt x="536" y="2905"/>
                    <a:pt x="715" y="3060"/>
                  </a:cubicBezTo>
                  <a:lnTo>
                    <a:pt x="715" y="3334"/>
                  </a:lnTo>
                  <a:lnTo>
                    <a:pt x="631" y="3334"/>
                  </a:lnTo>
                  <a:cubicBezTo>
                    <a:pt x="536" y="3334"/>
                    <a:pt x="465" y="3405"/>
                    <a:pt x="465" y="3501"/>
                  </a:cubicBezTo>
                  <a:lnTo>
                    <a:pt x="465" y="4370"/>
                  </a:lnTo>
                  <a:lnTo>
                    <a:pt x="465" y="6953"/>
                  </a:lnTo>
                  <a:cubicBezTo>
                    <a:pt x="465" y="7049"/>
                    <a:pt x="536" y="7120"/>
                    <a:pt x="631" y="7120"/>
                  </a:cubicBezTo>
                  <a:lnTo>
                    <a:pt x="3096" y="7120"/>
                  </a:lnTo>
                  <a:cubicBezTo>
                    <a:pt x="3191" y="7120"/>
                    <a:pt x="3263" y="7049"/>
                    <a:pt x="3263" y="6953"/>
                  </a:cubicBezTo>
                  <a:lnTo>
                    <a:pt x="3263" y="4370"/>
                  </a:lnTo>
                  <a:lnTo>
                    <a:pt x="3263" y="3501"/>
                  </a:lnTo>
                  <a:cubicBezTo>
                    <a:pt x="3263" y="3429"/>
                    <a:pt x="3191" y="3358"/>
                    <a:pt x="3096" y="3358"/>
                  </a:cubicBezTo>
                  <a:lnTo>
                    <a:pt x="3001" y="3358"/>
                  </a:lnTo>
                  <a:lnTo>
                    <a:pt x="3001" y="2893"/>
                  </a:lnTo>
                  <a:cubicBezTo>
                    <a:pt x="3418" y="2477"/>
                    <a:pt x="3370" y="1727"/>
                    <a:pt x="3358" y="1643"/>
                  </a:cubicBezTo>
                  <a:lnTo>
                    <a:pt x="3358" y="869"/>
                  </a:lnTo>
                  <a:cubicBezTo>
                    <a:pt x="3358" y="619"/>
                    <a:pt x="3144" y="405"/>
                    <a:pt x="2894" y="405"/>
                  </a:cubicBezTo>
                  <a:lnTo>
                    <a:pt x="2870" y="405"/>
                  </a:lnTo>
                  <a:cubicBezTo>
                    <a:pt x="2798" y="405"/>
                    <a:pt x="2727" y="417"/>
                    <a:pt x="2656" y="465"/>
                  </a:cubicBezTo>
                  <a:cubicBezTo>
                    <a:pt x="2560" y="357"/>
                    <a:pt x="2441" y="286"/>
                    <a:pt x="2298" y="286"/>
                  </a:cubicBezTo>
                  <a:lnTo>
                    <a:pt x="2275" y="286"/>
                  </a:lnTo>
                  <a:cubicBezTo>
                    <a:pt x="2203" y="286"/>
                    <a:pt x="2132" y="298"/>
                    <a:pt x="2072" y="345"/>
                  </a:cubicBezTo>
                  <a:cubicBezTo>
                    <a:pt x="1977" y="238"/>
                    <a:pt x="1870" y="179"/>
                    <a:pt x="1727" y="179"/>
                  </a:cubicBezTo>
                  <a:lnTo>
                    <a:pt x="1715" y="179"/>
                  </a:lnTo>
                  <a:cubicBezTo>
                    <a:pt x="1655" y="179"/>
                    <a:pt x="1596" y="203"/>
                    <a:pt x="1536" y="215"/>
                  </a:cubicBezTo>
                  <a:cubicBezTo>
                    <a:pt x="1465" y="95"/>
                    <a:pt x="1310" y="0"/>
                    <a:pt x="11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1"/>
            <p:cNvSpPr/>
            <p:nvPr/>
          </p:nvSpPr>
          <p:spPr>
            <a:xfrm>
              <a:off x="1406137" y="1989925"/>
              <a:ext cx="198587" cy="335074"/>
            </a:xfrm>
            <a:custGeom>
              <a:avLst/>
              <a:gdLst/>
              <a:ahLst/>
              <a:cxnLst/>
              <a:rect l="l" t="t" r="r" b="b"/>
              <a:pathLst>
                <a:path w="6239" h="10527" extrusionOk="0">
                  <a:moveTo>
                    <a:pt x="643" y="346"/>
                  </a:moveTo>
                  <a:lnTo>
                    <a:pt x="1060" y="382"/>
                  </a:lnTo>
                  <a:lnTo>
                    <a:pt x="941" y="644"/>
                  </a:lnTo>
                  <a:lnTo>
                    <a:pt x="643" y="346"/>
                  </a:lnTo>
                  <a:close/>
                  <a:moveTo>
                    <a:pt x="1393" y="453"/>
                  </a:moveTo>
                  <a:lnTo>
                    <a:pt x="2465" y="894"/>
                  </a:lnTo>
                  <a:lnTo>
                    <a:pt x="2346" y="1334"/>
                  </a:lnTo>
                  <a:lnTo>
                    <a:pt x="1203" y="858"/>
                  </a:lnTo>
                  <a:lnTo>
                    <a:pt x="1393" y="453"/>
                  </a:lnTo>
                  <a:close/>
                  <a:moveTo>
                    <a:pt x="4965" y="1942"/>
                  </a:moveTo>
                  <a:lnTo>
                    <a:pt x="5346" y="2108"/>
                  </a:lnTo>
                  <a:lnTo>
                    <a:pt x="5144" y="2525"/>
                  </a:lnTo>
                  <a:lnTo>
                    <a:pt x="4834" y="2382"/>
                  </a:lnTo>
                  <a:cubicBezTo>
                    <a:pt x="4846" y="2370"/>
                    <a:pt x="4846" y="2370"/>
                    <a:pt x="4846" y="2358"/>
                  </a:cubicBezTo>
                  <a:lnTo>
                    <a:pt x="4965" y="1942"/>
                  </a:lnTo>
                  <a:close/>
                  <a:moveTo>
                    <a:pt x="5656" y="2239"/>
                  </a:moveTo>
                  <a:lnTo>
                    <a:pt x="5834" y="2311"/>
                  </a:lnTo>
                  <a:cubicBezTo>
                    <a:pt x="5858" y="2323"/>
                    <a:pt x="5882" y="2346"/>
                    <a:pt x="5894" y="2370"/>
                  </a:cubicBezTo>
                  <a:cubicBezTo>
                    <a:pt x="5906" y="2406"/>
                    <a:pt x="5906" y="2430"/>
                    <a:pt x="5894" y="2442"/>
                  </a:cubicBezTo>
                  <a:lnTo>
                    <a:pt x="5798" y="2668"/>
                  </a:lnTo>
                  <a:cubicBezTo>
                    <a:pt x="5787" y="2704"/>
                    <a:pt x="5775" y="2716"/>
                    <a:pt x="5739" y="2727"/>
                  </a:cubicBezTo>
                  <a:cubicBezTo>
                    <a:pt x="5727" y="2733"/>
                    <a:pt x="5712" y="2736"/>
                    <a:pt x="5699" y="2736"/>
                  </a:cubicBezTo>
                  <a:cubicBezTo>
                    <a:pt x="5685" y="2736"/>
                    <a:pt x="5673" y="2733"/>
                    <a:pt x="5667" y="2727"/>
                  </a:cubicBezTo>
                  <a:lnTo>
                    <a:pt x="5477" y="2632"/>
                  </a:lnTo>
                  <a:lnTo>
                    <a:pt x="5656" y="2239"/>
                  </a:lnTo>
                  <a:close/>
                  <a:moveTo>
                    <a:pt x="3060" y="453"/>
                  </a:moveTo>
                  <a:cubicBezTo>
                    <a:pt x="3096" y="453"/>
                    <a:pt x="3120" y="477"/>
                    <a:pt x="3143" y="513"/>
                  </a:cubicBezTo>
                  <a:cubicBezTo>
                    <a:pt x="3155" y="537"/>
                    <a:pt x="3155" y="572"/>
                    <a:pt x="3155" y="596"/>
                  </a:cubicBezTo>
                  <a:lnTo>
                    <a:pt x="3143" y="668"/>
                  </a:lnTo>
                  <a:lnTo>
                    <a:pt x="2941" y="1358"/>
                  </a:lnTo>
                  <a:cubicBezTo>
                    <a:pt x="2917" y="1453"/>
                    <a:pt x="2977" y="1537"/>
                    <a:pt x="3060" y="1561"/>
                  </a:cubicBezTo>
                  <a:lnTo>
                    <a:pt x="3108" y="1561"/>
                  </a:lnTo>
                  <a:cubicBezTo>
                    <a:pt x="3179" y="1561"/>
                    <a:pt x="3239" y="1525"/>
                    <a:pt x="3274" y="1442"/>
                  </a:cubicBezTo>
                  <a:lnTo>
                    <a:pt x="3465" y="799"/>
                  </a:lnTo>
                  <a:cubicBezTo>
                    <a:pt x="3501" y="763"/>
                    <a:pt x="3536" y="751"/>
                    <a:pt x="3584" y="751"/>
                  </a:cubicBezTo>
                  <a:lnTo>
                    <a:pt x="3596" y="751"/>
                  </a:lnTo>
                  <a:cubicBezTo>
                    <a:pt x="3631" y="751"/>
                    <a:pt x="3655" y="775"/>
                    <a:pt x="3679" y="811"/>
                  </a:cubicBezTo>
                  <a:cubicBezTo>
                    <a:pt x="3691" y="834"/>
                    <a:pt x="3691" y="870"/>
                    <a:pt x="3691" y="894"/>
                  </a:cubicBezTo>
                  <a:lnTo>
                    <a:pt x="3512" y="1489"/>
                  </a:lnTo>
                  <a:cubicBezTo>
                    <a:pt x="3477" y="1584"/>
                    <a:pt x="3536" y="1668"/>
                    <a:pt x="3631" y="1704"/>
                  </a:cubicBezTo>
                  <a:lnTo>
                    <a:pt x="3679" y="1704"/>
                  </a:lnTo>
                  <a:cubicBezTo>
                    <a:pt x="3751" y="1704"/>
                    <a:pt x="3810" y="1656"/>
                    <a:pt x="3834" y="1584"/>
                  </a:cubicBezTo>
                  <a:lnTo>
                    <a:pt x="4001" y="1025"/>
                  </a:lnTo>
                  <a:cubicBezTo>
                    <a:pt x="4026" y="999"/>
                    <a:pt x="4052" y="980"/>
                    <a:pt x="4082" y="980"/>
                  </a:cubicBezTo>
                  <a:cubicBezTo>
                    <a:pt x="4094" y="980"/>
                    <a:pt x="4106" y="982"/>
                    <a:pt x="4120" y="989"/>
                  </a:cubicBezTo>
                  <a:lnTo>
                    <a:pt x="4132" y="989"/>
                  </a:lnTo>
                  <a:cubicBezTo>
                    <a:pt x="4191" y="1001"/>
                    <a:pt x="4239" y="1061"/>
                    <a:pt x="4227" y="1132"/>
                  </a:cubicBezTo>
                  <a:lnTo>
                    <a:pt x="4191" y="1239"/>
                  </a:lnTo>
                  <a:lnTo>
                    <a:pt x="4048" y="1704"/>
                  </a:lnTo>
                  <a:cubicBezTo>
                    <a:pt x="4012" y="1787"/>
                    <a:pt x="4060" y="1882"/>
                    <a:pt x="4155" y="1906"/>
                  </a:cubicBezTo>
                  <a:cubicBezTo>
                    <a:pt x="4167" y="1906"/>
                    <a:pt x="4179" y="1918"/>
                    <a:pt x="4191" y="1918"/>
                  </a:cubicBezTo>
                  <a:cubicBezTo>
                    <a:pt x="4274" y="1918"/>
                    <a:pt x="4334" y="1882"/>
                    <a:pt x="4358" y="1799"/>
                  </a:cubicBezTo>
                  <a:lnTo>
                    <a:pt x="4513" y="1346"/>
                  </a:lnTo>
                  <a:cubicBezTo>
                    <a:pt x="4523" y="1293"/>
                    <a:pt x="4572" y="1249"/>
                    <a:pt x="4633" y="1249"/>
                  </a:cubicBezTo>
                  <a:cubicBezTo>
                    <a:pt x="4641" y="1249"/>
                    <a:pt x="4648" y="1250"/>
                    <a:pt x="4655" y="1251"/>
                  </a:cubicBezTo>
                  <a:lnTo>
                    <a:pt x="4667" y="1251"/>
                  </a:lnTo>
                  <a:cubicBezTo>
                    <a:pt x="4727" y="1263"/>
                    <a:pt x="4774" y="1323"/>
                    <a:pt x="4763" y="1406"/>
                  </a:cubicBezTo>
                  <a:lnTo>
                    <a:pt x="4513" y="2299"/>
                  </a:lnTo>
                  <a:lnTo>
                    <a:pt x="4513" y="2311"/>
                  </a:lnTo>
                  <a:cubicBezTo>
                    <a:pt x="4524" y="2311"/>
                    <a:pt x="4417" y="3025"/>
                    <a:pt x="3989" y="3239"/>
                  </a:cubicBezTo>
                  <a:cubicBezTo>
                    <a:pt x="3929" y="3263"/>
                    <a:pt x="3893" y="3323"/>
                    <a:pt x="3893" y="3382"/>
                  </a:cubicBezTo>
                  <a:lnTo>
                    <a:pt x="3893" y="3894"/>
                  </a:lnTo>
                  <a:lnTo>
                    <a:pt x="2310" y="3894"/>
                  </a:lnTo>
                  <a:lnTo>
                    <a:pt x="2310" y="3085"/>
                  </a:lnTo>
                  <a:cubicBezTo>
                    <a:pt x="2310" y="3037"/>
                    <a:pt x="2286" y="3013"/>
                    <a:pt x="2262" y="2977"/>
                  </a:cubicBezTo>
                  <a:cubicBezTo>
                    <a:pt x="2262" y="2977"/>
                    <a:pt x="1798" y="2430"/>
                    <a:pt x="1893" y="1965"/>
                  </a:cubicBezTo>
                  <a:cubicBezTo>
                    <a:pt x="1917" y="1823"/>
                    <a:pt x="1941" y="1656"/>
                    <a:pt x="1977" y="1537"/>
                  </a:cubicBezTo>
                  <a:lnTo>
                    <a:pt x="2274" y="1668"/>
                  </a:lnTo>
                  <a:cubicBezTo>
                    <a:pt x="2286" y="1715"/>
                    <a:pt x="2334" y="1763"/>
                    <a:pt x="2393" y="1775"/>
                  </a:cubicBezTo>
                  <a:cubicBezTo>
                    <a:pt x="2412" y="1782"/>
                    <a:pt x="2431" y="1785"/>
                    <a:pt x="2449" y="1785"/>
                  </a:cubicBezTo>
                  <a:cubicBezTo>
                    <a:pt x="2520" y="1785"/>
                    <a:pt x="2579" y="1732"/>
                    <a:pt x="2608" y="1656"/>
                  </a:cubicBezTo>
                  <a:lnTo>
                    <a:pt x="2905" y="537"/>
                  </a:lnTo>
                  <a:cubicBezTo>
                    <a:pt x="2905" y="513"/>
                    <a:pt x="2929" y="477"/>
                    <a:pt x="2953" y="465"/>
                  </a:cubicBezTo>
                  <a:cubicBezTo>
                    <a:pt x="2989" y="453"/>
                    <a:pt x="3012" y="453"/>
                    <a:pt x="3048" y="453"/>
                  </a:cubicBezTo>
                  <a:close/>
                  <a:moveTo>
                    <a:pt x="4132" y="4263"/>
                  </a:moveTo>
                  <a:lnTo>
                    <a:pt x="4132" y="4787"/>
                  </a:lnTo>
                  <a:lnTo>
                    <a:pt x="2012" y="4787"/>
                  </a:lnTo>
                  <a:lnTo>
                    <a:pt x="2012" y="4263"/>
                  </a:lnTo>
                  <a:close/>
                  <a:moveTo>
                    <a:pt x="191" y="1"/>
                  </a:moveTo>
                  <a:cubicBezTo>
                    <a:pt x="119" y="1"/>
                    <a:pt x="60" y="37"/>
                    <a:pt x="24" y="108"/>
                  </a:cubicBezTo>
                  <a:cubicBezTo>
                    <a:pt x="0" y="168"/>
                    <a:pt x="12" y="239"/>
                    <a:pt x="60" y="299"/>
                  </a:cubicBezTo>
                  <a:lnTo>
                    <a:pt x="845" y="1072"/>
                  </a:lnTo>
                  <a:lnTo>
                    <a:pt x="857" y="1084"/>
                  </a:lnTo>
                  <a:lnTo>
                    <a:pt x="869" y="1084"/>
                  </a:lnTo>
                  <a:cubicBezTo>
                    <a:pt x="893" y="1108"/>
                    <a:pt x="917" y="1120"/>
                    <a:pt x="953" y="1120"/>
                  </a:cubicBezTo>
                  <a:lnTo>
                    <a:pt x="1667" y="1418"/>
                  </a:lnTo>
                  <a:cubicBezTo>
                    <a:pt x="1607" y="1561"/>
                    <a:pt x="1572" y="1763"/>
                    <a:pt x="1548" y="1918"/>
                  </a:cubicBezTo>
                  <a:cubicBezTo>
                    <a:pt x="1453" y="2442"/>
                    <a:pt x="1822" y="2989"/>
                    <a:pt x="1941" y="3156"/>
                  </a:cubicBezTo>
                  <a:lnTo>
                    <a:pt x="1941" y="3918"/>
                  </a:lnTo>
                  <a:lnTo>
                    <a:pt x="1810" y="3918"/>
                  </a:lnTo>
                  <a:cubicBezTo>
                    <a:pt x="1726" y="3918"/>
                    <a:pt x="1643" y="3990"/>
                    <a:pt x="1643" y="4085"/>
                  </a:cubicBezTo>
                  <a:lnTo>
                    <a:pt x="1643" y="4942"/>
                  </a:lnTo>
                  <a:lnTo>
                    <a:pt x="1643" y="10359"/>
                  </a:lnTo>
                  <a:cubicBezTo>
                    <a:pt x="1643" y="10455"/>
                    <a:pt x="1726" y="10526"/>
                    <a:pt x="1810" y="10526"/>
                  </a:cubicBezTo>
                  <a:lnTo>
                    <a:pt x="4286" y="10526"/>
                  </a:lnTo>
                  <a:cubicBezTo>
                    <a:pt x="4370" y="10526"/>
                    <a:pt x="4453" y="10455"/>
                    <a:pt x="4453" y="10359"/>
                  </a:cubicBezTo>
                  <a:lnTo>
                    <a:pt x="4453" y="6168"/>
                  </a:lnTo>
                  <a:cubicBezTo>
                    <a:pt x="4453" y="6073"/>
                    <a:pt x="4370" y="6002"/>
                    <a:pt x="4286" y="6002"/>
                  </a:cubicBezTo>
                  <a:cubicBezTo>
                    <a:pt x="4191" y="6002"/>
                    <a:pt x="4120" y="6073"/>
                    <a:pt x="4120" y="6168"/>
                  </a:cubicBezTo>
                  <a:lnTo>
                    <a:pt x="4120" y="10181"/>
                  </a:lnTo>
                  <a:lnTo>
                    <a:pt x="2012" y="10181"/>
                  </a:lnTo>
                  <a:lnTo>
                    <a:pt x="2012" y="5109"/>
                  </a:lnTo>
                  <a:lnTo>
                    <a:pt x="4132" y="5109"/>
                  </a:lnTo>
                  <a:lnTo>
                    <a:pt x="4132" y="5394"/>
                  </a:lnTo>
                  <a:lnTo>
                    <a:pt x="4132" y="5585"/>
                  </a:lnTo>
                  <a:cubicBezTo>
                    <a:pt x="4132" y="5668"/>
                    <a:pt x="4215" y="5752"/>
                    <a:pt x="4298" y="5752"/>
                  </a:cubicBezTo>
                  <a:cubicBezTo>
                    <a:pt x="4393" y="5752"/>
                    <a:pt x="4465" y="5668"/>
                    <a:pt x="4465" y="5585"/>
                  </a:cubicBezTo>
                  <a:lnTo>
                    <a:pt x="4465" y="5394"/>
                  </a:lnTo>
                  <a:lnTo>
                    <a:pt x="4465" y="4942"/>
                  </a:lnTo>
                  <a:lnTo>
                    <a:pt x="4465" y="4085"/>
                  </a:lnTo>
                  <a:cubicBezTo>
                    <a:pt x="4465" y="3990"/>
                    <a:pt x="4393" y="3918"/>
                    <a:pt x="4298" y="3918"/>
                  </a:cubicBezTo>
                  <a:lnTo>
                    <a:pt x="4239" y="3918"/>
                  </a:lnTo>
                  <a:lnTo>
                    <a:pt x="4239" y="3489"/>
                  </a:lnTo>
                  <a:cubicBezTo>
                    <a:pt x="4524" y="3299"/>
                    <a:pt x="4667" y="2966"/>
                    <a:pt x="4763" y="2716"/>
                  </a:cubicBezTo>
                  <a:lnTo>
                    <a:pt x="5525" y="3037"/>
                  </a:lnTo>
                  <a:cubicBezTo>
                    <a:pt x="5584" y="3073"/>
                    <a:pt x="5644" y="3073"/>
                    <a:pt x="5703" y="3073"/>
                  </a:cubicBezTo>
                  <a:cubicBezTo>
                    <a:pt x="5763" y="3073"/>
                    <a:pt x="5822" y="3049"/>
                    <a:pt x="5858" y="3037"/>
                  </a:cubicBezTo>
                  <a:cubicBezTo>
                    <a:pt x="5965" y="3001"/>
                    <a:pt x="6060" y="2906"/>
                    <a:pt x="6096" y="2799"/>
                  </a:cubicBezTo>
                  <a:lnTo>
                    <a:pt x="6191" y="2585"/>
                  </a:lnTo>
                  <a:cubicBezTo>
                    <a:pt x="6239" y="2477"/>
                    <a:pt x="6239" y="2358"/>
                    <a:pt x="6191" y="2239"/>
                  </a:cubicBezTo>
                  <a:cubicBezTo>
                    <a:pt x="6144" y="2132"/>
                    <a:pt x="6060" y="2037"/>
                    <a:pt x="5953" y="2001"/>
                  </a:cubicBezTo>
                  <a:lnTo>
                    <a:pt x="5048" y="1608"/>
                  </a:lnTo>
                  <a:lnTo>
                    <a:pt x="5084" y="1465"/>
                  </a:lnTo>
                  <a:cubicBezTo>
                    <a:pt x="5120" y="1346"/>
                    <a:pt x="5108" y="1227"/>
                    <a:pt x="5025" y="1120"/>
                  </a:cubicBezTo>
                  <a:cubicBezTo>
                    <a:pt x="4965" y="1013"/>
                    <a:pt x="4870" y="942"/>
                    <a:pt x="4751" y="906"/>
                  </a:cubicBezTo>
                  <a:lnTo>
                    <a:pt x="4727" y="906"/>
                  </a:lnTo>
                  <a:cubicBezTo>
                    <a:pt x="4691" y="900"/>
                    <a:pt x="4655" y="897"/>
                    <a:pt x="4620" y="897"/>
                  </a:cubicBezTo>
                  <a:cubicBezTo>
                    <a:pt x="4584" y="897"/>
                    <a:pt x="4548" y="900"/>
                    <a:pt x="4513" y="906"/>
                  </a:cubicBezTo>
                  <a:cubicBezTo>
                    <a:pt x="4453" y="787"/>
                    <a:pt x="4346" y="691"/>
                    <a:pt x="4191" y="656"/>
                  </a:cubicBezTo>
                  <a:lnTo>
                    <a:pt x="4179" y="656"/>
                  </a:lnTo>
                  <a:cubicBezTo>
                    <a:pt x="4143" y="650"/>
                    <a:pt x="4108" y="647"/>
                    <a:pt x="4071" y="647"/>
                  </a:cubicBezTo>
                  <a:cubicBezTo>
                    <a:pt x="4033" y="647"/>
                    <a:pt x="3995" y="650"/>
                    <a:pt x="3953" y="656"/>
                  </a:cubicBezTo>
                  <a:cubicBezTo>
                    <a:pt x="3953" y="644"/>
                    <a:pt x="3941" y="632"/>
                    <a:pt x="3941" y="632"/>
                  </a:cubicBezTo>
                  <a:cubicBezTo>
                    <a:pt x="3882" y="525"/>
                    <a:pt x="3774" y="453"/>
                    <a:pt x="3655" y="418"/>
                  </a:cubicBezTo>
                  <a:lnTo>
                    <a:pt x="3643" y="418"/>
                  </a:lnTo>
                  <a:cubicBezTo>
                    <a:pt x="3614" y="412"/>
                    <a:pt x="3584" y="409"/>
                    <a:pt x="3554" y="409"/>
                  </a:cubicBezTo>
                  <a:cubicBezTo>
                    <a:pt x="3524" y="409"/>
                    <a:pt x="3495" y="412"/>
                    <a:pt x="3465" y="418"/>
                  </a:cubicBezTo>
                  <a:lnTo>
                    <a:pt x="3417" y="334"/>
                  </a:lnTo>
                  <a:cubicBezTo>
                    <a:pt x="3358" y="227"/>
                    <a:pt x="3250" y="156"/>
                    <a:pt x="3143" y="120"/>
                  </a:cubicBezTo>
                  <a:lnTo>
                    <a:pt x="3120" y="120"/>
                  </a:lnTo>
                  <a:cubicBezTo>
                    <a:pt x="3083" y="113"/>
                    <a:pt x="3047" y="109"/>
                    <a:pt x="3012" y="109"/>
                  </a:cubicBezTo>
                  <a:cubicBezTo>
                    <a:pt x="2931" y="109"/>
                    <a:pt x="2853" y="130"/>
                    <a:pt x="2786" y="180"/>
                  </a:cubicBezTo>
                  <a:cubicBezTo>
                    <a:pt x="2679" y="239"/>
                    <a:pt x="2608" y="346"/>
                    <a:pt x="2572" y="465"/>
                  </a:cubicBezTo>
                  <a:lnTo>
                    <a:pt x="2548" y="572"/>
                  </a:lnTo>
                  <a:lnTo>
                    <a:pt x="1369" y="72"/>
                  </a:lnTo>
                  <a:lnTo>
                    <a:pt x="1310" y="72"/>
                  </a:lnTo>
                  <a:lnTo>
                    <a:pt x="1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1"/>
            <p:cNvSpPr/>
            <p:nvPr/>
          </p:nvSpPr>
          <p:spPr>
            <a:xfrm>
              <a:off x="1329585" y="2127494"/>
              <a:ext cx="108795" cy="197123"/>
            </a:xfrm>
            <a:custGeom>
              <a:avLst/>
              <a:gdLst/>
              <a:ahLst/>
              <a:cxnLst/>
              <a:rect l="l" t="t" r="r" b="b"/>
              <a:pathLst>
                <a:path w="3418" h="6193" extrusionOk="0">
                  <a:moveTo>
                    <a:pt x="1155" y="358"/>
                  </a:moveTo>
                  <a:cubicBezTo>
                    <a:pt x="1214" y="358"/>
                    <a:pt x="1274" y="418"/>
                    <a:pt x="1274" y="477"/>
                  </a:cubicBezTo>
                  <a:lnTo>
                    <a:pt x="1274" y="549"/>
                  </a:lnTo>
                  <a:lnTo>
                    <a:pt x="1274" y="1120"/>
                  </a:lnTo>
                  <a:cubicBezTo>
                    <a:pt x="1274" y="1203"/>
                    <a:pt x="1345" y="1275"/>
                    <a:pt x="1441" y="1275"/>
                  </a:cubicBezTo>
                  <a:cubicBezTo>
                    <a:pt x="1524" y="1275"/>
                    <a:pt x="1595" y="1203"/>
                    <a:pt x="1595" y="1120"/>
                  </a:cubicBezTo>
                  <a:lnTo>
                    <a:pt x="1595" y="584"/>
                  </a:lnTo>
                  <a:cubicBezTo>
                    <a:pt x="1619" y="537"/>
                    <a:pt x="1655" y="525"/>
                    <a:pt x="1703" y="525"/>
                  </a:cubicBezTo>
                  <a:lnTo>
                    <a:pt x="1715" y="525"/>
                  </a:lnTo>
                  <a:cubicBezTo>
                    <a:pt x="1774" y="525"/>
                    <a:pt x="1834" y="584"/>
                    <a:pt x="1834" y="644"/>
                  </a:cubicBezTo>
                  <a:lnTo>
                    <a:pt x="1834" y="668"/>
                  </a:lnTo>
                  <a:lnTo>
                    <a:pt x="1834" y="1132"/>
                  </a:lnTo>
                  <a:cubicBezTo>
                    <a:pt x="1834" y="1215"/>
                    <a:pt x="1917" y="1299"/>
                    <a:pt x="2000" y="1299"/>
                  </a:cubicBezTo>
                  <a:cubicBezTo>
                    <a:pt x="2096" y="1299"/>
                    <a:pt x="2167" y="1215"/>
                    <a:pt x="2167" y="1132"/>
                  </a:cubicBezTo>
                  <a:lnTo>
                    <a:pt x="2167" y="715"/>
                  </a:lnTo>
                  <a:cubicBezTo>
                    <a:pt x="2179" y="668"/>
                    <a:pt x="2226" y="656"/>
                    <a:pt x="2274" y="656"/>
                  </a:cubicBezTo>
                  <a:lnTo>
                    <a:pt x="2286" y="656"/>
                  </a:lnTo>
                  <a:cubicBezTo>
                    <a:pt x="2346" y="656"/>
                    <a:pt x="2405" y="715"/>
                    <a:pt x="2405" y="775"/>
                  </a:cubicBezTo>
                  <a:lnTo>
                    <a:pt x="2405" y="894"/>
                  </a:lnTo>
                  <a:lnTo>
                    <a:pt x="2405" y="1239"/>
                  </a:lnTo>
                  <a:cubicBezTo>
                    <a:pt x="2405" y="1322"/>
                    <a:pt x="2477" y="1394"/>
                    <a:pt x="2572" y="1394"/>
                  </a:cubicBezTo>
                  <a:cubicBezTo>
                    <a:pt x="2655" y="1394"/>
                    <a:pt x="2727" y="1322"/>
                    <a:pt x="2727" y="1239"/>
                  </a:cubicBezTo>
                  <a:lnTo>
                    <a:pt x="2727" y="894"/>
                  </a:lnTo>
                  <a:cubicBezTo>
                    <a:pt x="2727" y="834"/>
                    <a:pt x="2786" y="775"/>
                    <a:pt x="2846" y="775"/>
                  </a:cubicBezTo>
                  <a:lnTo>
                    <a:pt x="2869" y="775"/>
                  </a:lnTo>
                  <a:cubicBezTo>
                    <a:pt x="2929" y="775"/>
                    <a:pt x="2988" y="834"/>
                    <a:pt x="2988" y="894"/>
                  </a:cubicBezTo>
                  <a:lnTo>
                    <a:pt x="2988" y="1680"/>
                  </a:lnTo>
                  <a:lnTo>
                    <a:pt x="2988" y="1692"/>
                  </a:lnTo>
                  <a:cubicBezTo>
                    <a:pt x="3060" y="1858"/>
                    <a:pt x="3048" y="2442"/>
                    <a:pt x="2727" y="2692"/>
                  </a:cubicBezTo>
                  <a:cubicBezTo>
                    <a:pt x="2679" y="2727"/>
                    <a:pt x="2667" y="2763"/>
                    <a:pt x="2667" y="2823"/>
                  </a:cubicBezTo>
                  <a:lnTo>
                    <a:pt x="2667" y="3358"/>
                  </a:lnTo>
                  <a:lnTo>
                    <a:pt x="1060" y="3358"/>
                  </a:lnTo>
                  <a:lnTo>
                    <a:pt x="1060" y="2989"/>
                  </a:lnTo>
                  <a:cubicBezTo>
                    <a:pt x="1060" y="2930"/>
                    <a:pt x="1036" y="2882"/>
                    <a:pt x="988" y="2858"/>
                  </a:cubicBezTo>
                  <a:cubicBezTo>
                    <a:pt x="822" y="2739"/>
                    <a:pt x="405" y="2346"/>
                    <a:pt x="393" y="1965"/>
                  </a:cubicBezTo>
                  <a:cubicBezTo>
                    <a:pt x="381" y="1692"/>
                    <a:pt x="369" y="1370"/>
                    <a:pt x="464" y="1275"/>
                  </a:cubicBezTo>
                  <a:cubicBezTo>
                    <a:pt x="499" y="1257"/>
                    <a:pt x="547" y="1246"/>
                    <a:pt x="612" y="1246"/>
                  </a:cubicBezTo>
                  <a:cubicBezTo>
                    <a:pt x="636" y="1246"/>
                    <a:pt x="662" y="1248"/>
                    <a:pt x="691" y="1251"/>
                  </a:cubicBezTo>
                  <a:lnTo>
                    <a:pt x="691" y="1477"/>
                  </a:lnTo>
                  <a:cubicBezTo>
                    <a:pt x="691" y="1561"/>
                    <a:pt x="762" y="1632"/>
                    <a:pt x="857" y="1632"/>
                  </a:cubicBezTo>
                  <a:cubicBezTo>
                    <a:pt x="941" y="1632"/>
                    <a:pt x="1024" y="1561"/>
                    <a:pt x="1024" y="1477"/>
                  </a:cubicBezTo>
                  <a:lnTo>
                    <a:pt x="1024" y="477"/>
                  </a:lnTo>
                  <a:cubicBezTo>
                    <a:pt x="1024" y="418"/>
                    <a:pt x="1083" y="358"/>
                    <a:pt x="1143" y="358"/>
                  </a:cubicBezTo>
                  <a:close/>
                  <a:moveTo>
                    <a:pt x="2941" y="3692"/>
                  </a:moveTo>
                  <a:lnTo>
                    <a:pt x="2941" y="4216"/>
                  </a:lnTo>
                  <a:lnTo>
                    <a:pt x="810" y="4216"/>
                  </a:lnTo>
                  <a:lnTo>
                    <a:pt x="810" y="3692"/>
                  </a:lnTo>
                  <a:close/>
                  <a:moveTo>
                    <a:pt x="2941" y="4537"/>
                  </a:moveTo>
                  <a:lnTo>
                    <a:pt x="2941" y="5859"/>
                  </a:lnTo>
                  <a:lnTo>
                    <a:pt x="810" y="5859"/>
                  </a:lnTo>
                  <a:lnTo>
                    <a:pt x="810" y="4537"/>
                  </a:lnTo>
                  <a:close/>
                  <a:moveTo>
                    <a:pt x="1143" y="1"/>
                  </a:moveTo>
                  <a:cubicBezTo>
                    <a:pt x="881" y="1"/>
                    <a:pt x="679" y="203"/>
                    <a:pt x="679" y="465"/>
                  </a:cubicBezTo>
                  <a:lnTo>
                    <a:pt x="679" y="894"/>
                  </a:lnTo>
                  <a:cubicBezTo>
                    <a:pt x="642" y="889"/>
                    <a:pt x="607" y="887"/>
                    <a:pt x="573" y="887"/>
                  </a:cubicBezTo>
                  <a:cubicBezTo>
                    <a:pt x="439" y="887"/>
                    <a:pt x="326" y="923"/>
                    <a:pt x="250" y="989"/>
                  </a:cubicBezTo>
                  <a:cubicBezTo>
                    <a:pt x="0" y="1192"/>
                    <a:pt x="36" y="1573"/>
                    <a:pt x="48" y="1965"/>
                  </a:cubicBezTo>
                  <a:cubicBezTo>
                    <a:pt x="83" y="2477"/>
                    <a:pt x="548" y="2894"/>
                    <a:pt x="726" y="3049"/>
                  </a:cubicBezTo>
                  <a:lnTo>
                    <a:pt x="726" y="3335"/>
                  </a:lnTo>
                  <a:lnTo>
                    <a:pt x="631" y="3335"/>
                  </a:lnTo>
                  <a:cubicBezTo>
                    <a:pt x="536" y="3335"/>
                    <a:pt x="464" y="3406"/>
                    <a:pt x="464" y="3489"/>
                  </a:cubicBezTo>
                  <a:lnTo>
                    <a:pt x="464" y="4359"/>
                  </a:lnTo>
                  <a:lnTo>
                    <a:pt x="464" y="6025"/>
                  </a:lnTo>
                  <a:cubicBezTo>
                    <a:pt x="464" y="6121"/>
                    <a:pt x="536" y="6192"/>
                    <a:pt x="631" y="6192"/>
                  </a:cubicBezTo>
                  <a:lnTo>
                    <a:pt x="3108" y="6192"/>
                  </a:lnTo>
                  <a:cubicBezTo>
                    <a:pt x="3191" y="6192"/>
                    <a:pt x="3262" y="6121"/>
                    <a:pt x="3262" y="6025"/>
                  </a:cubicBezTo>
                  <a:lnTo>
                    <a:pt x="3262" y="4359"/>
                  </a:lnTo>
                  <a:lnTo>
                    <a:pt x="3262" y="3489"/>
                  </a:lnTo>
                  <a:cubicBezTo>
                    <a:pt x="3262" y="3406"/>
                    <a:pt x="3191" y="3335"/>
                    <a:pt x="3108" y="3335"/>
                  </a:cubicBezTo>
                  <a:lnTo>
                    <a:pt x="3000" y="3335"/>
                  </a:lnTo>
                  <a:lnTo>
                    <a:pt x="3000" y="2870"/>
                  </a:lnTo>
                  <a:cubicBezTo>
                    <a:pt x="3417" y="2465"/>
                    <a:pt x="3369" y="1727"/>
                    <a:pt x="3369" y="1632"/>
                  </a:cubicBezTo>
                  <a:lnTo>
                    <a:pt x="3369" y="858"/>
                  </a:lnTo>
                  <a:cubicBezTo>
                    <a:pt x="3369" y="608"/>
                    <a:pt x="3167" y="406"/>
                    <a:pt x="2905" y="406"/>
                  </a:cubicBezTo>
                  <a:lnTo>
                    <a:pt x="2893" y="406"/>
                  </a:lnTo>
                  <a:cubicBezTo>
                    <a:pt x="2822" y="406"/>
                    <a:pt x="2738" y="418"/>
                    <a:pt x="2667" y="465"/>
                  </a:cubicBezTo>
                  <a:cubicBezTo>
                    <a:pt x="2584" y="358"/>
                    <a:pt x="2465" y="287"/>
                    <a:pt x="2310" y="287"/>
                  </a:cubicBezTo>
                  <a:lnTo>
                    <a:pt x="2298" y="287"/>
                  </a:lnTo>
                  <a:cubicBezTo>
                    <a:pt x="2226" y="287"/>
                    <a:pt x="2143" y="299"/>
                    <a:pt x="2084" y="346"/>
                  </a:cubicBezTo>
                  <a:cubicBezTo>
                    <a:pt x="2000" y="239"/>
                    <a:pt x="1881" y="179"/>
                    <a:pt x="1750" y="179"/>
                  </a:cubicBezTo>
                  <a:lnTo>
                    <a:pt x="1726" y="179"/>
                  </a:lnTo>
                  <a:cubicBezTo>
                    <a:pt x="1667" y="179"/>
                    <a:pt x="1607" y="191"/>
                    <a:pt x="1548" y="203"/>
                  </a:cubicBezTo>
                  <a:cubicBezTo>
                    <a:pt x="1476" y="84"/>
                    <a:pt x="1334" y="1"/>
                    <a:pt x="1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 name="Google Shape;397;p41"/>
          <p:cNvGrpSpPr/>
          <p:nvPr/>
        </p:nvGrpSpPr>
        <p:grpSpPr>
          <a:xfrm>
            <a:off x="4454393" y="3922479"/>
            <a:ext cx="432965" cy="317998"/>
            <a:chOff x="2278533" y="2937377"/>
            <a:chExt cx="346788" cy="254704"/>
          </a:xfrm>
        </p:grpSpPr>
        <p:sp>
          <p:nvSpPr>
            <p:cNvPr id="398" name="Google Shape;398;p41"/>
            <p:cNvSpPr/>
            <p:nvPr/>
          </p:nvSpPr>
          <p:spPr>
            <a:xfrm>
              <a:off x="2317557" y="2958607"/>
              <a:ext cx="270619" cy="184200"/>
            </a:xfrm>
            <a:custGeom>
              <a:avLst/>
              <a:gdLst/>
              <a:ahLst/>
              <a:cxnLst/>
              <a:rect l="l" t="t" r="r" b="b"/>
              <a:pathLst>
                <a:path w="8502" h="5787" extrusionOk="0">
                  <a:moveTo>
                    <a:pt x="2691" y="1179"/>
                  </a:moveTo>
                  <a:cubicBezTo>
                    <a:pt x="2882" y="1179"/>
                    <a:pt x="3049" y="1346"/>
                    <a:pt x="3049" y="1536"/>
                  </a:cubicBezTo>
                  <a:lnTo>
                    <a:pt x="3049" y="1881"/>
                  </a:lnTo>
                  <a:cubicBezTo>
                    <a:pt x="3049" y="2167"/>
                    <a:pt x="2810" y="2405"/>
                    <a:pt x="2525" y="2405"/>
                  </a:cubicBezTo>
                  <a:cubicBezTo>
                    <a:pt x="2227" y="2405"/>
                    <a:pt x="1989" y="2167"/>
                    <a:pt x="1989" y="1881"/>
                  </a:cubicBezTo>
                  <a:lnTo>
                    <a:pt x="1989" y="1536"/>
                  </a:lnTo>
                  <a:cubicBezTo>
                    <a:pt x="1989" y="1346"/>
                    <a:pt x="2156" y="1179"/>
                    <a:pt x="2346" y="1179"/>
                  </a:cubicBezTo>
                  <a:close/>
                  <a:moveTo>
                    <a:pt x="6787" y="1036"/>
                  </a:moveTo>
                  <a:cubicBezTo>
                    <a:pt x="6894" y="1036"/>
                    <a:pt x="6966" y="1108"/>
                    <a:pt x="6966" y="1215"/>
                  </a:cubicBezTo>
                  <a:lnTo>
                    <a:pt x="6966" y="1715"/>
                  </a:lnTo>
                  <a:cubicBezTo>
                    <a:pt x="6966" y="1774"/>
                    <a:pt x="6930" y="1834"/>
                    <a:pt x="6871" y="1870"/>
                  </a:cubicBezTo>
                  <a:cubicBezTo>
                    <a:pt x="6835" y="1893"/>
                    <a:pt x="6799" y="1941"/>
                    <a:pt x="6799" y="2000"/>
                  </a:cubicBezTo>
                  <a:lnTo>
                    <a:pt x="6799" y="2251"/>
                  </a:lnTo>
                  <a:cubicBezTo>
                    <a:pt x="6799" y="2334"/>
                    <a:pt x="6847" y="2381"/>
                    <a:pt x="6918" y="2405"/>
                  </a:cubicBezTo>
                  <a:lnTo>
                    <a:pt x="7335" y="2512"/>
                  </a:lnTo>
                  <a:cubicBezTo>
                    <a:pt x="7406" y="2524"/>
                    <a:pt x="7466" y="2596"/>
                    <a:pt x="7466" y="2691"/>
                  </a:cubicBezTo>
                  <a:lnTo>
                    <a:pt x="7466" y="2727"/>
                  </a:lnTo>
                  <a:lnTo>
                    <a:pt x="5739" y="2727"/>
                  </a:lnTo>
                  <a:lnTo>
                    <a:pt x="5739" y="2691"/>
                  </a:lnTo>
                  <a:cubicBezTo>
                    <a:pt x="5739" y="2596"/>
                    <a:pt x="5799" y="2536"/>
                    <a:pt x="5870" y="2512"/>
                  </a:cubicBezTo>
                  <a:lnTo>
                    <a:pt x="6287" y="2405"/>
                  </a:lnTo>
                  <a:cubicBezTo>
                    <a:pt x="6370" y="2381"/>
                    <a:pt x="6406" y="2334"/>
                    <a:pt x="6406" y="2251"/>
                  </a:cubicBezTo>
                  <a:lnTo>
                    <a:pt x="6406" y="2000"/>
                  </a:lnTo>
                  <a:cubicBezTo>
                    <a:pt x="6430" y="1941"/>
                    <a:pt x="6394" y="1893"/>
                    <a:pt x="6359" y="1870"/>
                  </a:cubicBezTo>
                  <a:cubicBezTo>
                    <a:pt x="6299" y="1834"/>
                    <a:pt x="6263" y="1774"/>
                    <a:pt x="6263" y="1715"/>
                  </a:cubicBezTo>
                  <a:lnTo>
                    <a:pt x="6263" y="1215"/>
                  </a:lnTo>
                  <a:cubicBezTo>
                    <a:pt x="6263" y="1108"/>
                    <a:pt x="6335" y="1036"/>
                    <a:pt x="6442" y="1036"/>
                  </a:cubicBezTo>
                  <a:close/>
                  <a:moveTo>
                    <a:pt x="8144" y="334"/>
                  </a:moveTo>
                  <a:lnTo>
                    <a:pt x="8144" y="2751"/>
                  </a:lnTo>
                  <a:lnTo>
                    <a:pt x="7787" y="2751"/>
                  </a:lnTo>
                  <a:lnTo>
                    <a:pt x="7787" y="2703"/>
                  </a:lnTo>
                  <a:cubicBezTo>
                    <a:pt x="7787" y="2477"/>
                    <a:pt x="7633" y="2274"/>
                    <a:pt x="7406" y="2215"/>
                  </a:cubicBezTo>
                  <a:lnTo>
                    <a:pt x="7109" y="2131"/>
                  </a:lnTo>
                  <a:lnTo>
                    <a:pt x="7109" y="2096"/>
                  </a:lnTo>
                  <a:cubicBezTo>
                    <a:pt x="7216" y="2000"/>
                    <a:pt x="7275" y="1870"/>
                    <a:pt x="7275" y="1715"/>
                  </a:cubicBezTo>
                  <a:lnTo>
                    <a:pt x="7275" y="1215"/>
                  </a:lnTo>
                  <a:cubicBezTo>
                    <a:pt x="7275" y="929"/>
                    <a:pt x="7049" y="703"/>
                    <a:pt x="6775" y="703"/>
                  </a:cubicBezTo>
                  <a:lnTo>
                    <a:pt x="6430" y="703"/>
                  </a:lnTo>
                  <a:cubicBezTo>
                    <a:pt x="6144" y="703"/>
                    <a:pt x="5918" y="929"/>
                    <a:pt x="5918" y="1215"/>
                  </a:cubicBezTo>
                  <a:lnTo>
                    <a:pt x="5918" y="1715"/>
                  </a:lnTo>
                  <a:cubicBezTo>
                    <a:pt x="5918" y="1870"/>
                    <a:pt x="5978" y="2000"/>
                    <a:pt x="6085" y="2096"/>
                  </a:cubicBezTo>
                  <a:lnTo>
                    <a:pt x="6085" y="2131"/>
                  </a:lnTo>
                  <a:lnTo>
                    <a:pt x="5787" y="2215"/>
                  </a:lnTo>
                  <a:cubicBezTo>
                    <a:pt x="5561" y="2274"/>
                    <a:pt x="5418" y="2465"/>
                    <a:pt x="5418" y="2703"/>
                  </a:cubicBezTo>
                  <a:lnTo>
                    <a:pt x="5418" y="2751"/>
                  </a:lnTo>
                  <a:lnTo>
                    <a:pt x="5061" y="2751"/>
                  </a:lnTo>
                  <a:lnTo>
                    <a:pt x="5061" y="334"/>
                  </a:lnTo>
                  <a:close/>
                  <a:moveTo>
                    <a:pt x="2691" y="2715"/>
                  </a:moveTo>
                  <a:lnTo>
                    <a:pt x="2691" y="2786"/>
                  </a:lnTo>
                  <a:cubicBezTo>
                    <a:pt x="2703" y="2846"/>
                    <a:pt x="2727" y="2905"/>
                    <a:pt x="2751" y="2965"/>
                  </a:cubicBezTo>
                  <a:lnTo>
                    <a:pt x="2525" y="3191"/>
                  </a:lnTo>
                  <a:lnTo>
                    <a:pt x="2513" y="3191"/>
                  </a:lnTo>
                  <a:lnTo>
                    <a:pt x="2287" y="2965"/>
                  </a:lnTo>
                  <a:cubicBezTo>
                    <a:pt x="2322" y="2929"/>
                    <a:pt x="2334" y="2870"/>
                    <a:pt x="2334" y="2810"/>
                  </a:cubicBezTo>
                  <a:lnTo>
                    <a:pt x="2334" y="2715"/>
                  </a:lnTo>
                  <a:close/>
                  <a:moveTo>
                    <a:pt x="3037" y="3143"/>
                  </a:moveTo>
                  <a:lnTo>
                    <a:pt x="3346" y="3263"/>
                  </a:lnTo>
                  <a:cubicBezTo>
                    <a:pt x="3477" y="3310"/>
                    <a:pt x="3572" y="3441"/>
                    <a:pt x="3572" y="3596"/>
                  </a:cubicBezTo>
                  <a:lnTo>
                    <a:pt x="3572" y="4608"/>
                  </a:lnTo>
                  <a:cubicBezTo>
                    <a:pt x="3572" y="4715"/>
                    <a:pt x="3501" y="4787"/>
                    <a:pt x="3394" y="4787"/>
                  </a:cubicBezTo>
                  <a:lnTo>
                    <a:pt x="2691" y="4787"/>
                  </a:lnTo>
                  <a:lnTo>
                    <a:pt x="2691" y="4596"/>
                  </a:lnTo>
                  <a:lnTo>
                    <a:pt x="3049" y="4596"/>
                  </a:lnTo>
                  <a:cubicBezTo>
                    <a:pt x="3144" y="4596"/>
                    <a:pt x="3215" y="4513"/>
                    <a:pt x="3215" y="4429"/>
                  </a:cubicBezTo>
                  <a:lnTo>
                    <a:pt x="3215" y="3917"/>
                  </a:lnTo>
                  <a:cubicBezTo>
                    <a:pt x="3215" y="3834"/>
                    <a:pt x="3144" y="3763"/>
                    <a:pt x="3049" y="3763"/>
                  </a:cubicBezTo>
                  <a:cubicBezTo>
                    <a:pt x="2965" y="3763"/>
                    <a:pt x="2882" y="3834"/>
                    <a:pt x="2882" y="3917"/>
                  </a:cubicBezTo>
                  <a:lnTo>
                    <a:pt x="2882" y="4275"/>
                  </a:lnTo>
                  <a:lnTo>
                    <a:pt x="2191" y="4275"/>
                  </a:lnTo>
                  <a:lnTo>
                    <a:pt x="2191" y="3917"/>
                  </a:lnTo>
                  <a:cubicBezTo>
                    <a:pt x="2191" y="3834"/>
                    <a:pt x="2108" y="3763"/>
                    <a:pt x="2025" y="3763"/>
                  </a:cubicBezTo>
                  <a:cubicBezTo>
                    <a:pt x="1929" y="3763"/>
                    <a:pt x="1858" y="3834"/>
                    <a:pt x="1858" y="3917"/>
                  </a:cubicBezTo>
                  <a:lnTo>
                    <a:pt x="1858" y="4429"/>
                  </a:lnTo>
                  <a:cubicBezTo>
                    <a:pt x="1858" y="4513"/>
                    <a:pt x="1929" y="4596"/>
                    <a:pt x="2025" y="4596"/>
                  </a:cubicBezTo>
                  <a:lnTo>
                    <a:pt x="2382" y="4596"/>
                  </a:lnTo>
                  <a:lnTo>
                    <a:pt x="2382" y="4787"/>
                  </a:lnTo>
                  <a:lnTo>
                    <a:pt x="1679" y="4787"/>
                  </a:lnTo>
                  <a:cubicBezTo>
                    <a:pt x="1572" y="4787"/>
                    <a:pt x="1501" y="4715"/>
                    <a:pt x="1501" y="4608"/>
                  </a:cubicBezTo>
                  <a:lnTo>
                    <a:pt x="1501" y="3596"/>
                  </a:lnTo>
                  <a:lnTo>
                    <a:pt x="1489" y="3596"/>
                  </a:lnTo>
                  <a:cubicBezTo>
                    <a:pt x="1489" y="3441"/>
                    <a:pt x="1572" y="3310"/>
                    <a:pt x="1715" y="3263"/>
                  </a:cubicBezTo>
                  <a:lnTo>
                    <a:pt x="2025" y="3143"/>
                  </a:lnTo>
                  <a:lnTo>
                    <a:pt x="2287" y="3417"/>
                  </a:lnTo>
                  <a:cubicBezTo>
                    <a:pt x="2346" y="3477"/>
                    <a:pt x="2441" y="3501"/>
                    <a:pt x="2525" y="3501"/>
                  </a:cubicBezTo>
                  <a:cubicBezTo>
                    <a:pt x="2620" y="3501"/>
                    <a:pt x="2691" y="3477"/>
                    <a:pt x="2763" y="3417"/>
                  </a:cubicBezTo>
                  <a:lnTo>
                    <a:pt x="3037" y="3143"/>
                  </a:lnTo>
                  <a:close/>
                  <a:moveTo>
                    <a:pt x="4727" y="4763"/>
                  </a:moveTo>
                  <a:lnTo>
                    <a:pt x="4727" y="5465"/>
                  </a:lnTo>
                  <a:lnTo>
                    <a:pt x="298" y="5465"/>
                  </a:lnTo>
                  <a:lnTo>
                    <a:pt x="298" y="4763"/>
                  </a:lnTo>
                  <a:lnTo>
                    <a:pt x="1191" y="4763"/>
                  </a:lnTo>
                  <a:cubicBezTo>
                    <a:pt x="1251" y="4965"/>
                    <a:pt x="1441" y="5108"/>
                    <a:pt x="1667" y="5108"/>
                  </a:cubicBezTo>
                  <a:lnTo>
                    <a:pt x="3358" y="5108"/>
                  </a:lnTo>
                  <a:cubicBezTo>
                    <a:pt x="3584" y="5108"/>
                    <a:pt x="3763" y="4965"/>
                    <a:pt x="3834" y="4763"/>
                  </a:cubicBezTo>
                  <a:close/>
                  <a:moveTo>
                    <a:pt x="6763" y="3775"/>
                  </a:moveTo>
                  <a:cubicBezTo>
                    <a:pt x="6871" y="3775"/>
                    <a:pt x="6942" y="3846"/>
                    <a:pt x="6942" y="3953"/>
                  </a:cubicBezTo>
                  <a:lnTo>
                    <a:pt x="6942" y="4453"/>
                  </a:lnTo>
                  <a:cubicBezTo>
                    <a:pt x="6942" y="4513"/>
                    <a:pt x="6918" y="4572"/>
                    <a:pt x="6859" y="4608"/>
                  </a:cubicBezTo>
                  <a:cubicBezTo>
                    <a:pt x="6811" y="4632"/>
                    <a:pt x="6787" y="4679"/>
                    <a:pt x="6787" y="4739"/>
                  </a:cubicBezTo>
                  <a:lnTo>
                    <a:pt x="6787" y="4989"/>
                  </a:lnTo>
                  <a:cubicBezTo>
                    <a:pt x="6787" y="5060"/>
                    <a:pt x="6823" y="5120"/>
                    <a:pt x="6906" y="5144"/>
                  </a:cubicBezTo>
                  <a:lnTo>
                    <a:pt x="7323" y="5251"/>
                  </a:lnTo>
                  <a:cubicBezTo>
                    <a:pt x="7394" y="5263"/>
                    <a:pt x="7454" y="5334"/>
                    <a:pt x="7454" y="5429"/>
                  </a:cubicBezTo>
                  <a:lnTo>
                    <a:pt x="7454" y="5465"/>
                  </a:lnTo>
                  <a:lnTo>
                    <a:pt x="5739" y="5465"/>
                  </a:lnTo>
                  <a:lnTo>
                    <a:pt x="5739" y="5429"/>
                  </a:lnTo>
                  <a:cubicBezTo>
                    <a:pt x="5739" y="5334"/>
                    <a:pt x="5799" y="5275"/>
                    <a:pt x="5882" y="5251"/>
                  </a:cubicBezTo>
                  <a:lnTo>
                    <a:pt x="6287" y="5144"/>
                  </a:lnTo>
                  <a:cubicBezTo>
                    <a:pt x="6370" y="5120"/>
                    <a:pt x="6406" y="5060"/>
                    <a:pt x="6406" y="4989"/>
                  </a:cubicBezTo>
                  <a:lnTo>
                    <a:pt x="6406" y="4739"/>
                  </a:lnTo>
                  <a:cubicBezTo>
                    <a:pt x="6406" y="4679"/>
                    <a:pt x="6382" y="4632"/>
                    <a:pt x="6335" y="4608"/>
                  </a:cubicBezTo>
                  <a:cubicBezTo>
                    <a:pt x="6275" y="4572"/>
                    <a:pt x="6251" y="4513"/>
                    <a:pt x="6251" y="4453"/>
                  </a:cubicBezTo>
                  <a:lnTo>
                    <a:pt x="6251" y="3953"/>
                  </a:lnTo>
                  <a:cubicBezTo>
                    <a:pt x="6251" y="3846"/>
                    <a:pt x="6323" y="3775"/>
                    <a:pt x="6430" y="3775"/>
                  </a:cubicBezTo>
                  <a:close/>
                  <a:moveTo>
                    <a:pt x="8156" y="3060"/>
                  </a:moveTo>
                  <a:lnTo>
                    <a:pt x="8156" y="5465"/>
                  </a:lnTo>
                  <a:lnTo>
                    <a:pt x="7799" y="5465"/>
                  </a:lnTo>
                  <a:lnTo>
                    <a:pt x="7799" y="5429"/>
                  </a:lnTo>
                  <a:cubicBezTo>
                    <a:pt x="7799" y="5203"/>
                    <a:pt x="7644" y="4989"/>
                    <a:pt x="7430" y="4929"/>
                  </a:cubicBezTo>
                  <a:lnTo>
                    <a:pt x="7132" y="4858"/>
                  </a:lnTo>
                  <a:lnTo>
                    <a:pt x="7132" y="4810"/>
                  </a:lnTo>
                  <a:cubicBezTo>
                    <a:pt x="7228" y="4727"/>
                    <a:pt x="7287" y="4596"/>
                    <a:pt x="7287" y="4441"/>
                  </a:cubicBezTo>
                  <a:lnTo>
                    <a:pt x="7287" y="3941"/>
                  </a:lnTo>
                  <a:cubicBezTo>
                    <a:pt x="7287" y="3655"/>
                    <a:pt x="7073" y="3429"/>
                    <a:pt x="6787" y="3429"/>
                  </a:cubicBezTo>
                  <a:lnTo>
                    <a:pt x="6442" y="3429"/>
                  </a:lnTo>
                  <a:cubicBezTo>
                    <a:pt x="6156" y="3429"/>
                    <a:pt x="5942" y="3655"/>
                    <a:pt x="5942" y="3941"/>
                  </a:cubicBezTo>
                  <a:lnTo>
                    <a:pt x="5942" y="4441"/>
                  </a:lnTo>
                  <a:cubicBezTo>
                    <a:pt x="5942" y="4596"/>
                    <a:pt x="6001" y="4727"/>
                    <a:pt x="6097" y="4810"/>
                  </a:cubicBezTo>
                  <a:lnTo>
                    <a:pt x="6097" y="4858"/>
                  </a:lnTo>
                  <a:lnTo>
                    <a:pt x="5799" y="4929"/>
                  </a:lnTo>
                  <a:cubicBezTo>
                    <a:pt x="5585" y="4989"/>
                    <a:pt x="5430" y="5191"/>
                    <a:pt x="5430" y="5429"/>
                  </a:cubicBezTo>
                  <a:lnTo>
                    <a:pt x="5430" y="5465"/>
                  </a:lnTo>
                  <a:lnTo>
                    <a:pt x="5073" y="5465"/>
                  </a:lnTo>
                  <a:lnTo>
                    <a:pt x="5073" y="3060"/>
                  </a:lnTo>
                  <a:close/>
                  <a:moveTo>
                    <a:pt x="167" y="0"/>
                  </a:moveTo>
                  <a:cubicBezTo>
                    <a:pt x="72" y="0"/>
                    <a:pt x="1" y="84"/>
                    <a:pt x="1" y="167"/>
                  </a:cubicBezTo>
                  <a:lnTo>
                    <a:pt x="1" y="5620"/>
                  </a:lnTo>
                  <a:cubicBezTo>
                    <a:pt x="1" y="5703"/>
                    <a:pt x="72" y="5787"/>
                    <a:pt x="167" y="5787"/>
                  </a:cubicBezTo>
                  <a:lnTo>
                    <a:pt x="8335" y="5787"/>
                  </a:lnTo>
                  <a:cubicBezTo>
                    <a:pt x="8418" y="5787"/>
                    <a:pt x="8502" y="5703"/>
                    <a:pt x="8502" y="5620"/>
                  </a:cubicBezTo>
                  <a:lnTo>
                    <a:pt x="8502" y="167"/>
                  </a:lnTo>
                  <a:cubicBezTo>
                    <a:pt x="8466" y="84"/>
                    <a:pt x="8395" y="24"/>
                    <a:pt x="8311" y="24"/>
                  </a:cubicBezTo>
                  <a:lnTo>
                    <a:pt x="1334" y="24"/>
                  </a:lnTo>
                  <a:cubicBezTo>
                    <a:pt x="1251" y="24"/>
                    <a:pt x="1167" y="95"/>
                    <a:pt x="1167" y="191"/>
                  </a:cubicBezTo>
                  <a:cubicBezTo>
                    <a:pt x="1167" y="274"/>
                    <a:pt x="1251" y="346"/>
                    <a:pt x="1334" y="346"/>
                  </a:cubicBezTo>
                  <a:lnTo>
                    <a:pt x="4763" y="346"/>
                  </a:lnTo>
                  <a:lnTo>
                    <a:pt x="4763" y="4453"/>
                  </a:lnTo>
                  <a:lnTo>
                    <a:pt x="3882" y="4453"/>
                  </a:lnTo>
                  <a:lnTo>
                    <a:pt x="3882" y="3608"/>
                  </a:lnTo>
                  <a:cubicBezTo>
                    <a:pt x="3882" y="3346"/>
                    <a:pt x="3703" y="3084"/>
                    <a:pt x="3453" y="2977"/>
                  </a:cubicBezTo>
                  <a:lnTo>
                    <a:pt x="3037" y="2822"/>
                  </a:lnTo>
                  <a:lnTo>
                    <a:pt x="3037" y="2798"/>
                  </a:lnTo>
                  <a:lnTo>
                    <a:pt x="3037" y="2572"/>
                  </a:lnTo>
                  <a:cubicBezTo>
                    <a:pt x="3239" y="2417"/>
                    <a:pt x="3382" y="2167"/>
                    <a:pt x="3382" y="1893"/>
                  </a:cubicBezTo>
                  <a:lnTo>
                    <a:pt x="3382" y="1560"/>
                  </a:lnTo>
                  <a:cubicBezTo>
                    <a:pt x="3382" y="1179"/>
                    <a:pt x="3084" y="881"/>
                    <a:pt x="2703" y="881"/>
                  </a:cubicBezTo>
                  <a:lnTo>
                    <a:pt x="2370" y="881"/>
                  </a:lnTo>
                  <a:cubicBezTo>
                    <a:pt x="1989" y="881"/>
                    <a:pt x="1691" y="1179"/>
                    <a:pt x="1691" y="1560"/>
                  </a:cubicBezTo>
                  <a:lnTo>
                    <a:pt x="1691" y="1893"/>
                  </a:lnTo>
                  <a:cubicBezTo>
                    <a:pt x="1691" y="2179"/>
                    <a:pt x="1834" y="2417"/>
                    <a:pt x="2037" y="2572"/>
                  </a:cubicBezTo>
                  <a:lnTo>
                    <a:pt x="2037" y="2810"/>
                  </a:lnTo>
                  <a:lnTo>
                    <a:pt x="2037" y="2822"/>
                  </a:lnTo>
                  <a:lnTo>
                    <a:pt x="1620" y="2989"/>
                  </a:lnTo>
                  <a:cubicBezTo>
                    <a:pt x="1370" y="3084"/>
                    <a:pt x="1191" y="3346"/>
                    <a:pt x="1191" y="3608"/>
                  </a:cubicBezTo>
                  <a:lnTo>
                    <a:pt x="1191" y="4453"/>
                  </a:lnTo>
                  <a:lnTo>
                    <a:pt x="310" y="4453"/>
                  </a:lnTo>
                  <a:lnTo>
                    <a:pt x="310" y="334"/>
                  </a:lnTo>
                  <a:lnTo>
                    <a:pt x="667" y="334"/>
                  </a:lnTo>
                  <a:cubicBezTo>
                    <a:pt x="763" y="334"/>
                    <a:pt x="834" y="262"/>
                    <a:pt x="834" y="167"/>
                  </a:cubicBezTo>
                  <a:cubicBezTo>
                    <a:pt x="834" y="84"/>
                    <a:pt x="763" y="0"/>
                    <a:pt x="6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1"/>
            <p:cNvSpPr/>
            <p:nvPr/>
          </p:nvSpPr>
          <p:spPr>
            <a:xfrm>
              <a:off x="2278533" y="2937377"/>
              <a:ext cx="346788" cy="254704"/>
            </a:xfrm>
            <a:custGeom>
              <a:avLst/>
              <a:gdLst/>
              <a:ahLst/>
              <a:cxnLst/>
              <a:rect l="l" t="t" r="r" b="b"/>
              <a:pathLst>
                <a:path w="10895" h="8002" extrusionOk="0">
                  <a:moveTo>
                    <a:pt x="9871" y="310"/>
                  </a:moveTo>
                  <a:cubicBezTo>
                    <a:pt x="9978" y="310"/>
                    <a:pt x="10049" y="393"/>
                    <a:pt x="10049" y="489"/>
                  </a:cubicBezTo>
                  <a:lnTo>
                    <a:pt x="10049" y="6799"/>
                  </a:lnTo>
                  <a:lnTo>
                    <a:pt x="9692" y="6799"/>
                  </a:lnTo>
                  <a:cubicBezTo>
                    <a:pt x="9609" y="6799"/>
                    <a:pt x="9525" y="6882"/>
                    <a:pt x="9525" y="6966"/>
                  </a:cubicBezTo>
                  <a:cubicBezTo>
                    <a:pt x="9525" y="7061"/>
                    <a:pt x="9609" y="7132"/>
                    <a:pt x="9692" y="7132"/>
                  </a:cubicBezTo>
                  <a:lnTo>
                    <a:pt x="10537" y="7132"/>
                  </a:lnTo>
                  <a:cubicBezTo>
                    <a:pt x="10537" y="7132"/>
                    <a:pt x="10561" y="7132"/>
                    <a:pt x="10561" y="7144"/>
                  </a:cubicBezTo>
                  <a:lnTo>
                    <a:pt x="10561" y="7490"/>
                  </a:lnTo>
                  <a:cubicBezTo>
                    <a:pt x="10573" y="7585"/>
                    <a:pt x="10478" y="7668"/>
                    <a:pt x="10394" y="7668"/>
                  </a:cubicBezTo>
                  <a:lnTo>
                    <a:pt x="512" y="7668"/>
                  </a:lnTo>
                  <a:cubicBezTo>
                    <a:pt x="405" y="7668"/>
                    <a:pt x="334" y="7597"/>
                    <a:pt x="334" y="7490"/>
                  </a:cubicBezTo>
                  <a:lnTo>
                    <a:pt x="334" y="7144"/>
                  </a:lnTo>
                  <a:cubicBezTo>
                    <a:pt x="334" y="7144"/>
                    <a:pt x="334" y="7132"/>
                    <a:pt x="346" y="7132"/>
                  </a:cubicBezTo>
                  <a:lnTo>
                    <a:pt x="9037" y="7132"/>
                  </a:lnTo>
                  <a:cubicBezTo>
                    <a:pt x="9132" y="7132"/>
                    <a:pt x="9204" y="7061"/>
                    <a:pt x="9204" y="6966"/>
                  </a:cubicBezTo>
                  <a:cubicBezTo>
                    <a:pt x="9204" y="6882"/>
                    <a:pt x="9132" y="6799"/>
                    <a:pt x="9037" y="6799"/>
                  </a:cubicBezTo>
                  <a:lnTo>
                    <a:pt x="858" y="6799"/>
                  </a:lnTo>
                  <a:lnTo>
                    <a:pt x="858" y="489"/>
                  </a:lnTo>
                  <a:cubicBezTo>
                    <a:pt x="858" y="393"/>
                    <a:pt x="929" y="310"/>
                    <a:pt x="1036" y="310"/>
                  </a:cubicBezTo>
                  <a:close/>
                  <a:moveTo>
                    <a:pt x="1012" y="0"/>
                  </a:moveTo>
                  <a:cubicBezTo>
                    <a:pt x="738" y="0"/>
                    <a:pt x="512" y="227"/>
                    <a:pt x="512" y="512"/>
                  </a:cubicBezTo>
                  <a:lnTo>
                    <a:pt x="512" y="6823"/>
                  </a:lnTo>
                  <a:lnTo>
                    <a:pt x="334" y="6823"/>
                  </a:lnTo>
                  <a:cubicBezTo>
                    <a:pt x="155" y="6823"/>
                    <a:pt x="0" y="6966"/>
                    <a:pt x="0" y="7144"/>
                  </a:cubicBezTo>
                  <a:lnTo>
                    <a:pt x="0" y="7490"/>
                  </a:lnTo>
                  <a:cubicBezTo>
                    <a:pt x="0" y="7775"/>
                    <a:pt x="226" y="8001"/>
                    <a:pt x="512" y="8001"/>
                  </a:cubicBezTo>
                  <a:lnTo>
                    <a:pt x="10394" y="8001"/>
                  </a:lnTo>
                  <a:cubicBezTo>
                    <a:pt x="10680" y="8001"/>
                    <a:pt x="10894" y="7775"/>
                    <a:pt x="10894" y="7490"/>
                  </a:cubicBezTo>
                  <a:lnTo>
                    <a:pt x="10894" y="7144"/>
                  </a:lnTo>
                  <a:cubicBezTo>
                    <a:pt x="10883" y="6966"/>
                    <a:pt x="10728" y="6823"/>
                    <a:pt x="10561" y="6823"/>
                  </a:cubicBezTo>
                  <a:lnTo>
                    <a:pt x="10383" y="6823"/>
                  </a:lnTo>
                  <a:lnTo>
                    <a:pt x="10383" y="512"/>
                  </a:lnTo>
                  <a:cubicBezTo>
                    <a:pt x="10383" y="227"/>
                    <a:pt x="10156" y="0"/>
                    <a:pt x="98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0" name="Google Shape;400;p41"/>
          <p:cNvCxnSpPr>
            <a:endCxn id="391" idx="3"/>
          </p:cNvCxnSpPr>
          <p:nvPr/>
        </p:nvCxnSpPr>
        <p:spPr>
          <a:xfrm rot="10800000">
            <a:off x="6646559" y="1000400"/>
            <a:ext cx="2476200" cy="3600"/>
          </a:xfrm>
          <a:prstGeom prst="bentConnector3">
            <a:avLst>
              <a:gd name="adj1" fmla="val 50000"/>
            </a:avLst>
          </a:prstGeom>
          <a:noFill/>
          <a:ln w="9525" cap="flat" cmpd="sng">
            <a:solidFill>
              <a:srgbClr val="5C3DA4"/>
            </a:solidFill>
            <a:prstDash val="dash"/>
            <a:round/>
            <a:headEnd type="none" w="med" len="med"/>
            <a:tailEnd type="diamond" w="med" len="med"/>
          </a:ln>
        </p:spPr>
      </p:cxnSp>
      <p:cxnSp>
        <p:nvCxnSpPr>
          <p:cNvPr id="401" name="Google Shape;401;p41"/>
          <p:cNvCxnSpPr>
            <a:stCxn id="392" idx="3"/>
          </p:cNvCxnSpPr>
          <p:nvPr/>
        </p:nvCxnSpPr>
        <p:spPr>
          <a:xfrm>
            <a:off x="4944476" y="4081734"/>
            <a:ext cx="4199700" cy="0"/>
          </a:xfrm>
          <a:prstGeom prst="straightConnector1">
            <a:avLst/>
          </a:prstGeom>
          <a:noFill/>
          <a:ln w="9525" cap="flat" cmpd="sng">
            <a:solidFill>
              <a:srgbClr val="5C3DA4"/>
            </a:solidFill>
            <a:prstDash val="dash"/>
            <a:round/>
            <a:headEnd type="diamond" w="med" len="med"/>
            <a:tailEnd type="none" w="med" len="med"/>
          </a:ln>
        </p:spPr>
      </p:cxnSp>
      <p:grpSp>
        <p:nvGrpSpPr>
          <p:cNvPr id="402" name="Google Shape;402;p41"/>
          <p:cNvGrpSpPr/>
          <p:nvPr/>
        </p:nvGrpSpPr>
        <p:grpSpPr>
          <a:xfrm flipH="1">
            <a:off x="1449049" y="786193"/>
            <a:ext cx="397281" cy="428418"/>
            <a:chOff x="1271525" y="4920325"/>
            <a:chExt cx="655039" cy="706378"/>
          </a:xfrm>
        </p:grpSpPr>
        <p:sp>
          <p:nvSpPr>
            <p:cNvPr id="403" name="Google Shape;403;p41"/>
            <p:cNvSpPr/>
            <p:nvPr/>
          </p:nvSpPr>
          <p:spPr>
            <a:xfrm>
              <a:off x="1513164" y="4920325"/>
              <a:ext cx="413400" cy="4134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1"/>
            <p:cNvSpPr/>
            <p:nvPr/>
          </p:nvSpPr>
          <p:spPr>
            <a:xfrm>
              <a:off x="1271525" y="5375603"/>
              <a:ext cx="251100" cy="2511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3"/>
          <p:cNvSpPr txBox="1">
            <a:spLocks noGrp="1"/>
          </p:cNvSpPr>
          <p:nvPr>
            <p:ph type="title"/>
          </p:nvPr>
        </p:nvSpPr>
        <p:spPr>
          <a:xfrm>
            <a:off x="3748353" y="1523194"/>
            <a:ext cx="2194500" cy="39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smtClean="0">
                <a:latin typeface="Times New Roman" panose="02020603050405020304" pitchFamily="18" charset="0"/>
                <a:cs typeface="Times New Roman" panose="02020603050405020304" pitchFamily="18" charset="0"/>
              </a:rPr>
              <a:t>OKR </a:t>
            </a:r>
            <a:endParaRPr dirty="0">
              <a:latin typeface="Times New Roman" panose="02020603050405020304" pitchFamily="18" charset="0"/>
              <a:cs typeface="Times New Roman" panose="02020603050405020304" pitchFamily="18" charset="0"/>
            </a:endParaRPr>
          </a:p>
        </p:txBody>
      </p:sp>
      <p:sp>
        <p:nvSpPr>
          <p:cNvPr id="257" name="Google Shape;257;p33"/>
          <p:cNvSpPr txBox="1">
            <a:spLocks noGrp="1"/>
          </p:cNvSpPr>
          <p:nvPr>
            <p:ph type="subTitle" idx="1"/>
          </p:nvPr>
        </p:nvSpPr>
        <p:spPr>
          <a:xfrm>
            <a:off x="3749800" y="1811438"/>
            <a:ext cx="2194500" cy="5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pPr>
            <a:r>
              <a:rPr lang="en-US" altLang="en-GB" dirty="0" smtClean="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Tiến độ học tập.</a:t>
            </a:r>
          </a:p>
          <a:p>
            <a:pPr marL="0" lvl="0" indent="0" algn="l" rtl="0">
              <a:spcBef>
                <a:spcPts val="0"/>
              </a:spcBef>
              <a:spcAft>
                <a:spcPts val="0"/>
              </a:spcAft>
              <a:buFontTx/>
            </a:pPr>
            <a:r>
              <a:rPr lang="en-US" altLang="en-GB" dirty="0" smtClean="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Tiến độ dự án demo.</a:t>
            </a:r>
            <a:endParaRPr dirty="0">
              <a:latin typeface="Times New Roman" panose="02020603050405020304" pitchFamily="18" charset="0"/>
              <a:cs typeface="Times New Roman" panose="02020603050405020304" pitchFamily="18" charset="0"/>
            </a:endParaRPr>
          </a:p>
        </p:txBody>
      </p:sp>
      <p:sp>
        <p:nvSpPr>
          <p:cNvPr id="258" name="Google Shape;258;p33"/>
          <p:cNvSpPr txBox="1">
            <a:spLocks noGrp="1"/>
          </p:cNvSpPr>
          <p:nvPr>
            <p:ph type="title" idx="2"/>
          </p:nvPr>
        </p:nvSpPr>
        <p:spPr>
          <a:xfrm>
            <a:off x="6235125" y="1523194"/>
            <a:ext cx="2194500" cy="39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err="1" smtClean="0">
                <a:latin typeface="Times New Roman" panose="02020603050405020304" pitchFamily="18" charset="0"/>
                <a:cs typeface="Times New Roman" panose="02020603050405020304" pitchFamily="18" charset="0"/>
              </a:rPr>
              <a:t>ReactJS</a:t>
            </a:r>
            <a:endParaRPr dirty="0">
              <a:latin typeface="Times New Roman" panose="02020603050405020304" pitchFamily="18" charset="0"/>
              <a:cs typeface="Times New Roman" panose="02020603050405020304" pitchFamily="18" charset="0"/>
            </a:endParaRPr>
          </a:p>
        </p:txBody>
      </p:sp>
      <p:sp>
        <p:nvSpPr>
          <p:cNvPr id="259" name="Google Shape;259;p33"/>
          <p:cNvSpPr txBox="1">
            <a:spLocks noGrp="1"/>
          </p:cNvSpPr>
          <p:nvPr>
            <p:ph type="subTitle" idx="3"/>
          </p:nvPr>
        </p:nvSpPr>
        <p:spPr>
          <a:xfrm>
            <a:off x="6235123" y="1811438"/>
            <a:ext cx="2194500" cy="5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mtClean="0">
                <a:latin typeface="Times New Roman" panose="02020603050405020304" pitchFamily="18" charset="0"/>
                <a:cs typeface="Times New Roman" panose="02020603050405020304" pitchFamily="18" charset="0"/>
              </a:rPr>
              <a:t>- </a:t>
            </a:r>
            <a:r>
              <a:rPr lang="en-US" altLang="en-GB" smtClean="0">
                <a:latin typeface="Times New Roman" panose="02020603050405020304" pitchFamily="18" charset="0"/>
                <a:cs typeface="Times New Roman" panose="02020603050405020304" pitchFamily="18" charset="0"/>
              </a:rPr>
              <a:t>Tổng quan. </a:t>
            </a:r>
          </a:p>
          <a:p>
            <a:pPr marL="0" lvl="0" indent="0" algn="l" rtl="0">
              <a:spcBef>
                <a:spcPts val="0"/>
              </a:spcBef>
              <a:spcAft>
                <a:spcPts val="0"/>
              </a:spcAft>
              <a:buNone/>
            </a:pPr>
            <a:endParaRPr lang="en-US" altLang="en-GB" dirty="0" smtClean="0">
              <a:latin typeface="Times New Roman" panose="02020603050405020304" pitchFamily="18" charset="0"/>
              <a:cs typeface="Times New Roman" panose="02020603050405020304" pitchFamily="18" charset="0"/>
            </a:endParaRPr>
          </a:p>
        </p:txBody>
      </p:sp>
      <p:sp>
        <p:nvSpPr>
          <p:cNvPr id="260" name="Google Shape;260;p33"/>
          <p:cNvSpPr txBox="1">
            <a:spLocks noGrp="1"/>
          </p:cNvSpPr>
          <p:nvPr>
            <p:ph type="title" idx="4"/>
          </p:nvPr>
        </p:nvSpPr>
        <p:spPr>
          <a:xfrm>
            <a:off x="3749799" y="3208144"/>
            <a:ext cx="2194500" cy="39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PROJECT</a:t>
            </a:r>
          </a:p>
        </p:txBody>
      </p:sp>
      <p:sp>
        <p:nvSpPr>
          <p:cNvPr id="261" name="Google Shape;261;p33"/>
          <p:cNvSpPr txBox="1">
            <a:spLocks noGrp="1"/>
          </p:cNvSpPr>
          <p:nvPr>
            <p:ph type="subTitle" idx="5"/>
          </p:nvPr>
        </p:nvSpPr>
        <p:spPr>
          <a:xfrm>
            <a:off x="3749800" y="3496388"/>
            <a:ext cx="2194500" cy="5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altLang="en-GB" dirty="0" smtClean="0">
                <a:latin typeface="Times New Roman" panose="02020603050405020304" pitchFamily="18" charset="0"/>
                <a:cs typeface="Times New Roman" panose="02020603050405020304" pitchFamily="18" charset="0"/>
              </a:rPr>
              <a:t>- </a:t>
            </a:r>
            <a:r>
              <a:rPr lang="en-US" altLang="en-GB" dirty="0" err="1" smtClean="0">
                <a:latin typeface="Times New Roman" panose="02020603050405020304" pitchFamily="18" charset="0"/>
                <a:cs typeface="Times New Roman" panose="02020603050405020304" pitchFamily="18" charset="0"/>
              </a:rPr>
              <a:t>Thành</a:t>
            </a:r>
            <a:r>
              <a:rPr lang="en-US" altLang="en-GB" dirty="0" smtClean="0">
                <a:latin typeface="Times New Roman" panose="02020603050405020304" pitchFamily="18" charset="0"/>
                <a:cs typeface="Times New Roman" panose="02020603050405020304" pitchFamily="18" charset="0"/>
              </a:rPr>
              <a:t> </a:t>
            </a:r>
            <a:r>
              <a:rPr lang="en-US" altLang="en-GB" dirty="0" err="1" smtClean="0">
                <a:latin typeface="Times New Roman" panose="02020603050405020304" pitchFamily="18" charset="0"/>
                <a:cs typeface="Times New Roman" panose="02020603050405020304" pitchFamily="18" charset="0"/>
              </a:rPr>
              <a:t>quả</a:t>
            </a:r>
            <a:r>
              <a:rPr lang="en-US" altLang="en-GB" dirty="0" smtClean="0">
                <a:latin typeface="Times New Roman" panose="02020603050405020304" pitchFamily="18" charset="0"/>
                <a:cs typeface="Times New Roman" panose="02020603050405020304" pitchFamily="18" charset="0"/>
              </a:rPr>
              <a:t> </a:t>
            </a:r>
            <a:r>
              <a:rPr lang="en-US" altLang="en-GB" dirty="0" err="1" smtClean="0">
                <a:latin typeface="Times New Roman" panose="02020603050405020304" pitchFamily="18" charset="0"/>
                <a:cs typeface="Times New Roman" panose="02020603050405020304" pitchFamily="18" charset="0"/>
              </a:rPr>
              <a:t>đạt</a:t>
            </a:r>
            <a:r>
              <a:rPr lang="en-US" altLang="en-GB" dirty="0" smtClean="0">
                <a:latin typeface="Times New Roman" panose="02020603050405020304" pitchFamily="18" charset="0"/>
                <a:cs typeface="Times New Roman" panose="02020603050405020304" pitchFamily="18" charset="0"/>
              </a:rPr>
              <a:t> </a:t>
            </a:r>
            <a:r>
              <a:rPr lang="en-US" altLang="en-GB" dirty="0" err="1" smtClean="0">
                <a:latin typeface="Times New Roman" panose="02020603050405020304" pitchFamily="18" charset="0"/>
                <a:cs typeface="Times New Roman" panose="02020603050405020304" pitchFamily="18" charset="0"/>
              </a:rPr>
              <a:t>được</a:t>
            </a:r>
            <a:r>
              <a:rPr lang="en-US" altLang="en-GB" dirty="0" smtClean="0">
                <a:latin typeface="Times New Roman" panose="02020603050405020304" pitchFamily="18" charset="0"/>
                <a:cs typeface="Times New Roman" panose="02020603050405020304" pitchFamily="18" charset="0"/>
              </a:rPr>
              <a:t>.</a:t>
            </a:r>
          </a:p>
          <a:p>
            <a:pPr marL="0" lvl="0" indent="0" algn="l" rtl="0">
              <a:spcBef>
                <a:spcPts val="0"/>
              </a:spcBef>
              <a:spcAft>
                <a:spcPts val="0"/>
              </a:spcAft>
            </a:pPr>
            <a:r>
              <a:rPr lang="en-GB" altLang="en-GB" dirty="0" smtClean="0">
                <a:latin typeface="Times New Roman" panose="02020603050405020304" pitchFamily="18" charset="0"/>
                <a:cs typeface="Times New Roman" panose="02020603050405020304" pitchFamily="18" charset="0"/>
              </a:rPr>
              <a:t>- </a:t>
            </a:r>
            <a:r>
              <a:rPr lang="en-GB" altLang="en-GB" dirty="0" err="1" smtClean="0">
                <a:latin typeface="Times New Roman" panose="02020603050405020304" pitchFamily="18" charset="0"/>
                <a:cs typeface="Times New Roman" panose="02020603050405020304" pitchFamily="18" charset="0"/>
              </a:rPr>
              <a:t>Cấu</a:t>
            </a:r>
            <a:r>
              <a:rPr lang="en-GB" altLang="en-GB" dirty="0" smtClean="0">
                <a:latin typeface="Times New Roman" panose="02020603050405020304" pitchFamily="18" charset="0"/>
                <a:cs typeface="Times New Roman" panose="02020603050405020304" pitchFamily="18" charset="0"/>
              </a:rPr>
              <a:t> </a:t>
            </a:r>
            <a:r>
              <a:rPr lang="en-GB" altLang="en-GB" dirty="0" err="1" smtClean="0">
                <a:latin typeface="Times New Roman" panose="02020603050405020304" pitchFamily="18" charset="0"/>
                <a:cs typeface="Times New Roman" panose="02020603050405020304" pitchFamily="18" charset="0"/>
              </a:rPr>
              <a:t>trúc</a:t>
            </a:r>
            <a:r>
              <a:rPr lang="en-GB" altLang="en-GB" dirty="0" smtClean="0">
                <a:latin typeface="Times New Roman" panose="02020603050405020304" pitchFamily="18" charset="0"/>
                <a:cs typeface="Times New Roman" panose="02020603050405020304" pitchFamily="18" charset="0"/>
              </a:rPr>
              <a:t> </a:t>
            </a:r>
            <a:r>
              <a:rPr lang="en-GB" altLang="en-GB" dirty="0" err="1" smtClean="0">
                <a:latin typeface="Times New Roman" panose="02020603050405020304" pitchFamily="18" charset="0"/>
                <a:cs typeface="Times New Roman" panose="02020603050405020304" pitchFamily="18" charset="0"/>
              </a:rPr>
              <a:t>dự</a:t>
            </a:r>
            <a:r>
              <a:rPr lang="en-GB" altLang="en-GB" dirty="0" smtClean="0">
                <a:latin typeface="Times New Roman" panose="02020603050405020304" pitchFamily="18" charset="0"/>
                <a:cs typeface="Times New Roman" panose="02020603050405020304" pitchFamily="18" charset="0"/>
              </a:rPr>
              <a:t> </a:t>
            </a:r>
            <a:r>
              <a:rPr lang="en-GB" altLang="en-GB" dirty="0" err="1" smtClean="0">
                <a:latin typeface="Times New Roman" panose="02020603050405020304" pitchFamily="18" charset="0"/>
                <a:cs typeface="Times New Roman" panose="02020603050405020304" pitchFamily="18" charset="0"/>
              </a:rPr>
              <a:t>án</a:t>
            </a:r>
            <a:endParaRPr lang="en-US" altLang="en-GB" dirty="0">
              <a:latin typeface="Times New Roman" panose="02020603050405020304" pitchFamily="18" charset="0"/>
              <a:cs typeface="Times New Roman" panose="02020603050405020304" pitchFamily="18" charset="0"/>
            </a:endParaRPr>
          </a:p>
        </p:txBody>
      </p:sp>
      <p:sp>
        <p:nvSpPr>
          <p:cNvPr id="264" name="Google Shape;264;p33"/>
          <p:cNvSpPr txBox="1">
            <a:spLocks noGrp="1"/>
          </p:cNvSpPr>
          <p:nvPr>
            <p:ph type="title" idx="8"/>
          </p:nvPr>
        </p:nvSpPr>
        <p:spPr>
          <a:xfrm>
            <a:off x="583096" y="514354"/>
            <a:ext cx="2709179" cy="135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TABLE OF CONTENTS</a:t>
            </a:r>
          </a:p>
        </p:txBody>
      </p:sp>
      <p:sp>
        <p:nvSpPr>
          <p:cNvPr id="265" name="Google Shape;265;p33"/>
          <p:cNvSpPr txBox="1">
            <a:spLocks noGrp="1"/>
          </p:cNvSpPr>
          <p:nvPr>
            <p:ph type="title" idx="9"/>
          </p:nvPr>
        </p:nvSpPr>
        <p:spPr>
          <a:xfrm>
            <a:off x="3748353" y="905512"/>
            <a:ext cx="2194500" cy="62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01</a:t>
            </a:r>
            <a:endParaRPr dirty="0">
              <a:latin typeface="Times New Roman" panose="02020603050405020304" pitchFamily="18" charset="0"/>
              <a:cs typeface="Times New Roman" panose="02020603050405020304" pitchFamily="18" charset="0"/>
            </a:endParaRPr>
          </a:p>
        </p:txBody>
      </p:sp>
      <p:sp>
        <p:nvSpPr>
          <p:cNvPr id="266" name="Google Shape;266;p33"/>
          <p:cNvSpPr txBox="1">
            <a:spLocks noGrp="1"/>
          </p:cNvSpPr>
          <p:nvPr>
            <p:ph type="title" idx="13"/>
          </p:nvPr>
        </p:nvSpPr>
        <p:spPr>
          <a:xfrm>
            <a:off x="6235128" y="905512"/>
            <a:ext cx="2194500" cy="62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latin typeface="Times New Roman" panose="02020603050405020304" pitchFamily="18" charset="0"/>
                <a:cs typeface="Times New Roman" panose="02020603050405020304" pitchFamily="18" charset="0"/>
              </a:rPr>
              <a:t>02</a:t>
            </a:r>
          </a:p>
        </p:txBody>
      </p:sp>
      <p:sp>
        <p:nvSpPr>
          <p:cNvPr id="267" name="Google Shape;267;p33"/>
          <p:cNvSpPr txBox="1">
            <a:spLocks noGrp="1"/>
          </p:cNvSpPr>
          <p:nvPr>
            <p:ph type="title" idx="14"/>
          </p:nvPr>
        </p:nvSpPr>
        <p:spPr>
          <a:xfrm>
            <a:off x="3748353" y="2587144"/>
            <a:ext cx="2194500" cy="62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latin typeface="Times New Roman" panose="02020603050405020304" pitchFamily="18" charset="0"/>
                <a:cs typeface="Times New Roman" panose="02020603050405020304" pitchFamily="18" charset="0"/>
              </a:rPr>
              <a:t>03</a:t>
            </a:r>
          </a:p>
        </p:txBody>
      </p:sp>
      <p:grpSp>
        <p:nvGrpSpPr>
          <p:cNvPr id="269" name="Google Shape;269;p33"/>
          <p:cNvGrpSpPr/>
          <p:nvPr/>
        </p:nvGrpSpPr>
        <p:grpSpPr>
          <a:xfrm>
            <a:off x="2431349" y="3727130"/>
            <a:ext cx="397281" cy="428418"/>
            <a:chOff x="1271525" y="4920325"/>
            <a:chExt cx="655039" cy="706378"/>
          </a:xfrm>
        </p:grpSpPr>
        <p:sp>
          <p:nvSpPr>
            <p:cNvPr id="270" name="Google Shape;270;p33"/>
            <p:cNvSpPr/>
            <p:nvPr/>
          </p:nvSpPr>
          <p:spPr>
            <a:xfrm>
              <a:off x="1513164" y="4920325"/>
              <a:ext cx="413400" cy="4134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1" name="Google Shape;271;p33"/>
            <p:cNvSpPr/>
            <p:nvPr/>
          </p:nvSpPr>
          <p:spPr>
            <a:xfrm>
              <a:off x="1271525" y="5375603"/>
              <a:ext cx="251100" cy="2511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cxnSp>
        <p:nvCxnSpPr>
          <p:cNvPr id="272" name="Google Shape;272;p33"/>
          <p:cNvCxnSpPr>
            <a:stCxn id="264" idx="2"/>
            <a:endCxn id="273" idx="3"/>
          </p:cNvCxnSpPr>
          <p:nvPr/>
        </p:nvCxnSpPr>
        <p:spPr>
          <a:xfrm rot="5400000">
            <a:off x="1001377" y="2156053"/>
            <a:ext cx="1218109" cy="654511"/>
          </a:xfrm>
          <a:prstGeom prst="bentConnector2">
            <a:avLst/>
          </a:prstGeom>
          <a:noFill/>
          <a:ln w="9525" cap="flat" cmpd="sng">
            <a:solidFill>
              <a:srgbClr val="5C3DA4"/>
            </a:solidFill>
            <a:prstDash val="dash"/>
            <a:round/>
            <a:headEnd type="diamond" w="med" len="med"/>
            <a:tailEnd type="diamond" w="med" len="med"/>
          </a:ln>
        </p:spPr>
      </p:cxnSp>
      <p:sp>
        <p:nvSpPr>
          <p:cNvPr id="273" name="Google Shape;273;p33"/>
          <p:cNvSpPr/>
          <p:nvPr/>
        </p:nvSpPr>
        <p:spPr>
          <a:xfrm>
            <a:off x="714375" y="2807963"/>
            <a:ext cx="568800" cy="568800"/>
          </a:xfrm>
          <a:prstGeom prst="roundRect">
            <a:avLst>
              <a:gd name="adj" fmla="val 16667"/>
            </a:avLst>
          </a:prstGeom>
          <a:gradFill>
            <a:gsLst>
              <a:gs pos="0">
                <a:srgbClr val="B24EBE"/>
              </a:gs>
              <a:gs pos="89000">
                <a:srgbClr val="01539D"/>
              </a:gs>
              <a:gs pos="100000">
                <a:srgbClr val="5C3DA4"/>
              </a:gs>
            </a:gsLst>
            <a:lin ang="8100019"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274" name="Google Shape;274;p33"/>
          <p:cNvGrpSpPr/>
          <p:nvPr/>
        </p:nvGrpSpPr>
        <p:grpSpPr>
          <a:xfrm>
            <a:off x="817135" y="2924312"/>
            <a:ext cx="363199" cy="335957"/>
            <a:chOff x="4126815" y="2760704"/>
            <a:chExt cx="380393" cy="363118"/>
          </a:xfrm>
        </p:grpSpPr>
        <p:sp>
          <p:nvSpPr>
            <p:cNvPr id="275" name="Google Shape;275;p33"/>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6" name="Google Shape;276;p33"/>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7" name="Google Shape;277;p33"/>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8" name="Google Shape;278;p33"/>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Google Shape;256;p33"/>
          <p:cNvSpPr txBox="1">
            <a:spLocks noGrp="1"/>
          </p:cNvSpPr>
          <p:nvPr>
            <p:ph type="title"/>
          </p:nvPr>
        </p:nvSpPr>
        <p:spPr>
          <a:xfrm>
            <a:off x="-59635" y="167316"/>
            <a:ext cx="2194560" cy="2389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sz="2000" dirty="0" smtClean="0">
                <a:latin typeface="Times New Roman" panose="02020603050405020304" pitchFamily="18" charset="0"/>
                <a:ea typeface="Roboto" panose="02000000000000000000" charset="0"/>
                <a:cs typeface="Times New Roman" panose="02020603050405020304" pitchFamily="18" charset="0"/>
              </a:rPr>
              <a:t>1. </a:t>
            </a:r>
            <a:r>
              <a:rPr lang="en-GB" sz="2000" dirty="0" smtClean="0">
                <a:latin typeface="Times New Roman" panose="02020603050405020304" pitchFamily="18" charset="0"/>
                <a:ea typeface="Roboto" panose="02000000000000000000" charset="0"/>
                <a:cs typeface="Times New Roman" panose="02020603050405020304" pitchFamily="18" charset="0"/>
              </a:rPr>
              <a:t>OKR </a:t>
            </a:r>
            <a:endParaRPr sz="2000" dirty="0">
              <a:latin typeface="Times New Roman" panose="02020603050405020304" pitchFamily="18" charset="0"/>
              <a:ea typeface="Roboto" panose="02000000000000000000" charset="0"/>
              <a:cs typeface="Times New Roman" panose="02020603050405020304" pitchFamily="18" charset="0"/>
            </a:endParaRPr>
          </a:p>
        </p:txBody>
      </p:sp>
      <p:grpSp>
        <p:nvGrpSpPr>
          <p:cNvPr id="12543" name="Google Shape;12543;p77"/>
          <p:cNvGrpSpPr/>
          <p:nvPr/>
        </p:nvGrpSpPr>
        <p:grpSpPr>
          <a:xfrm>
            <a:off x="433070" y="1325245"/>
            <a:ext cx="3979545" cy="1857375"/>
            <a:chOff x="3439355" y="1746200"/>
            <a:chExt cx="4683860" cy="2286200"/>
          </a:xfrm>
        </p:grpSpPr>
        <p:sp>
          <p:nvSpPr>
            <p:cNvPr id="12544" name="Google Shape;12544;p77"/>
            <p:cNvSpPr/>
            <p:nvPr/>
          </p:nvSpPr>
          <p:spPr>
            <a:xfrm>
              <a:off x="3439355" y="1995150"/>
              <a:ext cx="1788300" cy="1788300"/>
            </a:xfrm>
            <a:prstGeom prst="arc">
              <a:avLst>
                <a:gd name="adj1" fmla="val 16200000"/>
                <a:gd name="adj2" fmla="val 5298411"/>
              </a:avLst>
            </a:prstGeom>
            <a:no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Roboto" panose="02000000000000000000" charset="0"/>
                <a:cs typeface="Times New Roman" panose="02020603050405020304" pitchFamily="18" charset="0"/>
              </a:endParaRPr>
            </a:p>
          </p:txBody>
        </p:sp>
        <p:sp>
          <p:nvSpPr>
            <p:cNvPr id="12545" name="Google Shape;12545;p77"/>
            <p:cNvSpPr/>
            <p:nvPr/>
          </p:nvSpPr>
          <p:spPr>
            <a:xfrm>
              <a:off x="6549404" y="1746200"/>
              <a:ext cx="1542300" cy="702000"/>
            </a:xfrm>
            <a:prstGeom prst="roundRect">
              <a:avLst>
                <a:gd name="adj" fmla="val 16667"/>
              </a:avLst>
            </a:prstGeom>
            <a:noFill/>
            <a:ln w="9525" cap="flat" cmpd="sng">
              <a:solidFill>
                <a:srgbClr val="9BABB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Roboto" panose="02000000000000000000" charset="0"/>
                <a:cs typeface="Times New Roman" panose="02020603050405020304" pitchFamily="18" charset="0"/>
              </a:endParaRPr>
            </a:p>
          </p:txBody>
        </p:sp>
        <p:grpSp>
          <p:nvGrpSpPr>
            <p:cNvPr id="12546" name="Google Shape;12546;p77"/>
            <p:cNvGrpSpPr/>
            <p:nvPr/>
          </p:nvGrpSpPr>
          <p:grpSpPr>
            <a:xfrm>
              <a:off x="3576486" y="2168116"/>
              <a:ext cx="1443832" cy="1443832"/>
              <a:chOff x="5681300" y="2527788"/>
              <a:chExt cx="805800" cy="805800"/>
            </a:xfrm>
          </p:grpSpPr>
          <p:sp>
            <p:nvSpPr>
              <p:cNvPr id="12547" name="Google Shape;12547;p77"/>
              <p:cNvSpPr/>
              <p:nvPr/>
            </p:nvSpPr>
            <p:spPr>
              <a:xfrm>
                <a:off x="5681300" y="2527788"/>
                <a:ext cx="805800" cy="8058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Roboto" panose="02000000000000000000" charset="0"/>
                  <a:cs typeface="Times New Roman" panose="02020603050405020304" pitchFamily="18" charset="0"/>
                </a:endParaRPr>
              </a:p>
            </p:txBody>
          </p:sp>
          <p:sp>
            <p:nvSpPr>
              <p:cNvPr id="12548" name="Google Shape;12548;p77"/>
              <p:cNvSpPr/>
              <p:nvPr/>
            </p:nvSpPr>
            <p:spPr>
              <a:xfrm>
                <a:off x="5681300" y="2527788"/>
                <a:ext cx="805800" cy="805800"/>
              </a:xfrm>
              <a:prstGeom prst="pie">
                <a:avLst>
                  <a:gd name="adj1" fmla="val 14831951"/>
                  <a:gd name="adj2" fmla="val 16200000"/>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Roboto" panose="02000000000000000000" charset="0"/>
                  <a:cs typeface="Times New Roman" panose="02020603050405020304" pitchFamily="18" charset="0"/>
                </a:endParaRPr>
              </a:p>
            </p:txBody>
          </p:sp>
        </p:grpSp>
        <p:grpSp>
          <p:nvGrpSpPr>
            <p:cNvPr id="12549" name="Google Shape;12549;p77"/>
            <p:cNvGrpSpPr/>
            <p:nvPr/>
          </p:nvGrpSpPr>
          <p:grpSpPr>
            <a:xfrm>
              <a:off x="6240887" y="1783888"/>
              <a:ext cx="626590" cy="626590"/>
              <a:chOff x="5681300" y="2527788"/>
              <a:chExt cx="805800" cy="805800"/>
            </a:xfrm>
          </p:grpSpPr>
          <p:sp>
            <p:nvSpPr>
              <p:cNvPr id="12550" name="Google Shape;12550;p77"/>
              <p:cNvSpPr/>
              <p:nvPr/>
            </p:nvSpPr>
            <p:spPr>
              <a:xfrm>
                <a:off x="5681300" y="2527788"/>
                <a:ext cx="805800" cy="8058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Roboto" panose="02000000000000000000" charset="0"/>
                  <a:cs typeface="Times New Roman" panose="02020603050405020304" pitchFamily="18" charset="0"/>
                </a:endParaRPr>
              </a:p>
            </p:txBody>
          </p:sp>
          <p:sp>
            <p:nvSpPr>
              <p:cNvPr id="12551" name="Google Shape;12551;p77"/>
              <p:cNvSpPr/>
              <p:nvPr/>
            </p:nvSpPr>
            <p:spPr>
              <a:xfrm>
                <a:off x="5681300" y="2527788"/>
                <a:ext cx="805800" cy="805800"/>
              </a:xfrm>
              <a:prstGeom prst="pie">
                <a:avLst>
                  <a:gd name="adj1" fmla="val 12271918"/>
                  <a:gd name="adj2" fmla="val 1620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Roboto" panose="02000000000000000000" charset="0"/>
                  <a:cs typeface="Times New Roman" panose="02020603050405020304" pitchFamily="18" charset="0"/>
                </a:endParaRPr>
              </a:p>
            </p:txBody>
          </p:sp>
        </p:grpSp>
        <p:sp>
          <p:nvSpPr>
            <p:cNvPr id="12552" name="Google Shape;12552;p77"/>
            <p:cNvSpPr txBox="1"/>
            <p:nvPr/>
          </p:nvSpPr>
          <p:spPr>
            <a:xfrm>
              <a:off x="6993115" y="1876246"/>
              <a:ext cx="1130100" cy="44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800" dirty="0" err="1">
                  <a:solidFill>
                    <a:schemeClr val="accent6">
                      <a:lumMod val="10000"/>
                    </a:schemeClr>
                  </a:solidFill>
                  <a:latin typeface="Times New Roman" panose="02020603050405020304" pitchFamily="18" charset="0"/>
                  <a:ea typeface="Roboto" panose="02000000000000000000" charset="0"/>
                  <a:cs typeface="Times New Roman" panose="02020603050405020304" pitchFamily="18" charset="0"/>
                </a:rPr>
                <a:t>Khóa</a:t>
              </a:r>
              <a:r>
                <a:rPr lang="en-US" sz="800" dirty="0">
                  <a:solidFill>
                    <a:schemeClr val="accent6">
                      <a:lumMod val="10000"/>
                    </a:schemeClr>
                  </a:solidFill>
                  <a:latin typeface="Times New Roman" panose="02020603050405020304" pitchFamily="18" charset="0"/>
                  <a:ea typeface="Roboto" panose="02000000000000000000" charset="0"/>
                  <a:cs typeface="Times New Roman" panose="02020603050405020304" pitchFamily="18" charset="0"/>
                </a:rPr>
                <a:t> </a:t>
              </a:r>
              <a:r>
                <a:rPr lang="en-US" sz="800" dirty="0" err="1">
                  <a:solidFill>
                    <a:schemeClr val="accent6">
                      <a:lumMod val="10000"/>
                    </a:schemeClr>
                  </a:solidFill>
                  <a:latin typeface="Times New Roman" panose="02020603050405020304" pitchFamily="18" charset="0"/>
                  <a:ea typeface="Roboto" panose="02000000000000000000" charset="0"/>
                  <a:cs typeface="Times New Roman" panose="02020603050405020304" pitchFamily="18" charset="0"/>
                </a:rPr>
                <a:t>học</a:t>
              </a:r>
              <a:r>
                <a:rPr lang="en-US" sz="800" dirty="0">
                  <a:solidFill>
                    <a:schemeClr val="accent6">
                      <a:lumMod val="10000"/>
                    </a:schemeClr>
                  </a:solidFill>
                  <a:latin typeface="Times New Roman" panose="02020603050405020304" pitchFamily="18" charset="0"/>
                  <a:ea typeface="Roboto" panose="02000000000000000000" charset="0"/>
                  <a:cs typeface="Times New Roman" panose="02020603050405020304" pitchFamily="18" charset="0"/>
                </a:rPr>
                <a:t> </a:t>
              </a:r>
              <a:r>
                <a:rPr lang="en-US" sz="800" dirty="0" err="1">
                  <a:solidFill>
                    <a:schemeClr val="accent6">
                      <a:lumMod val="10000"/>
                    </a:schemeClr>
                  </a:solidFill>
                  <a:latin typeface="Times New Roman" panose="02020603050405020304" pitchFamily="18" charset="0"/>
                  <a:ea typeface="Roboto" panose="02000000000000000000" charset="0"/>
                  <a:cs typeface="Times New Roman" panose="02020603050405020304" pitchFamily="18" charset="0"/>
                </a:rPr>
                <a:t>ReactJS</a:t>
              </a:r>
              <a:endParaRPr lang="en-US" sz="800" dirty="0">
                <a:solidFill>
                  <a:schemeClr val="accent6">
                    <a:lumMod val="10000"/>
                  </a:schemeClr>
                </a:solidFill>
                <a:latin typeface="Times New Roman" panose="02020603050405020304" pitchFamily="18" charset="0"/>
                <a:ea typeface="Roboto" panose="02000000000000000000" charset="0"/>
                <a:cs typeface="Times New Roman" panose="02020603050405020304" pitchFamily="18" charset="0"/>
              </a:endParaRPr>
            </a:p>
          </p:txBody>
        </p:sp>
        <p:sp>
          <p:nvSpPr>
            <p:cNvPr id="12553" name="Google Shape;12553;p77"/>
            <p:cNvSpPr/>
            <p:nvPr/>
          </p:nvSpPr>
          <p:spPr>
            <a:xfrm>
              <a:off x="6549404" y="2538300"/>
              <a:ext cx="1542300" cy="702000"/>
            </a:xfrm>
            <a:prstGeom prst="roundRect">
              <a:avLst>
                <a:gd name="adj" fmla="val 16667"/>
              </a:avLst>
            </a:prstGeom>
            <a:noFill/>
            <a:ln w="9525" cap="flat" cmpd="sng">
              <a:solidFill>
                <a:srgbClr val="9BABB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Roboto" panose="02000000000000000000" charset="0"/>
                <a:cs typeface="Times New Roman" panose="02020603050405020304" pitchFamily="18" charset="0"/>
              </a:endParaRPr>
            </a:p>
          </p:txBody>
        </p:sp>
        <p:grpSp>
          <p:nvGrpSpPr>
            <p:cNvPr id="12554" name="Google Shape;12554;p77"/>
            <p:cNvGrpSpPr/>
            <p:nvPr/>
          </p:nvGrpSpPr>
          <p:grpSpPr>
            <a:xfrm>
              <a:off x="6240887" y="2575988"/>
              <a:ext cx="626590" cy="626590"/>
              <a:chOff x="5681300" y="2527788"/>
              <a:chExt cx="805800" cy="805800"/>
            </a:xfrm>
          </p:grpSpPr>
          <p:sp>
            <p:nvSpPr>
              <p:cNvPr id="12555" name="Google Shape;12555;p77"/>
              <p:cNvSpPr/>
              <p:nvPr/>
            </p:nvSpPr>
            <p:spPr>
              <a:xfrm>
                <a:off x="5681300" y="2527788"/>
                <a:ext cx="805800" cy="8058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Roboto" panose="02000000000000000000" charset="0"/>
                  <a:cs typeface="Times New Roman" panose="02020603050405020304" pitchFamily="18" charset="0"/>
                </a:endParaRPr>
              </a:p>
            </p:txBody>
          </p:sp>
          <p:sp>
            <p:nvSpPr>
              <p:cNvPr id="12556" name="Google Shape;12556;p77"/>
              <p:cNvSpPr/>
              <p:nvPr/>
            </p:nvSpPr>
            <p:spPr>
              <a:xfrm>
                <a:off x="5681300" y="2527788"/>
                <a:ext cx="805800" cy="805800"/>
              </a:xfrm>
              <a:prstGeom prst="pie">
                <a:avLst>
                  <a:gd name="adj1" fmla="val 9253407"/>
                  <a:gd name="adj2" fmla="val 16200000"/>
                </a:avLst>
              </a:prstGeom>
              <a:solidFill>
                <a:srgbClr val="405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Roboto" panose="02000000000000000000" charset="0"/>
                  <a:cs typeface="Times New Roman" panose="02020603050405020304" pitchFamily="18" charset="0"/>
                </a:endParaRPr>
              </a:p>
            </p:txBody>
          </p:sp>
        </p:grpSp>
        <p:sp>
          <p:nvSpPr>
            <p:cNvPr id="12557" name="Google Shape;12557;p77"/>
            <p:cNvSpPr txBox="1"/>
            <p:nvPr/>
          </p:nvSpPr>
          <p:spPr>
            <a:xfrm>
              <a:off x="6993115" y="2668346"/>
              <a:ext cx="1130100" cy="44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800" dirty="0">
                  <a:solidFill>
                    <a:schemeClr val="accent6">
                      <a:lumMod val="10000"/>
                    </a:schemeClr>
                  </a:solidFill>
                  <a:latin typeface="Times New Roman" panose="02020603050405020304" pitchFamily="18" charset="0"/>
                  <a:ea typeface="Roboto" panose="02000000000000000000" charset="0"/>
                  <a:cs typeface="Times New Roman" panose="02020603050405020304" pitchFamily="18" charset="0"/>
                </a:rPr>
                <a:t>Link web F8:</a:t>
              </a:r>
            </a:p>
            <a:p>
              <a:pPr marL="0" lvl="0" indent="0" algn="l" rtl="0">
                <a:spcBef>
                  <a:spcPts val="0"/>
                </a:spcBef>
                <a:spcAft>
                  <a:spcPts val="0"/>
                </a:spcAft>
                <a:buNone/>
              </a:pPr>
              <a:r>
                <a:rPr lang="en-US" sz="800" i="1" u="sng" dirty="0">
                  <a:solidFill>
                    <a:schemeClr val="bg1">
                      <a:lumMod val="75000"/>
                    </a:schemeClr>
                  </a:solidFill>
                  <a:latin typeface="Times New Roman" panose="02020603050405020304" pitchFamily="18" charset="0"/>
                  <a:ea typeface="Roboto" panose="02000000000000000000" charset="0"/>
                  <a:cs typeface="Times New Roman" panose="02020603050405020304" pitchFamily="18" charset="0"/>
                </a:rPr>
                <a:t>https://fullstack.edu.vn</a:t>
              </a:r>
              <a:r>
                <a:rPr lang="en-US" sz="800" dirty="0">
                  <a:solidFill>
                    <a:schemeClr val="bg1">
                      <a:lumMod val="75000"/>
                    </a:schemeClr>
                  </a:solidFill>
                  <a:latin typeface="Times New Roman" panose="02020603050405020304" pitchFamily="18" charset="0"/>
                  <a:ea typeface="Roboto" panose="02000000000000000000" charset="0"/>
                  <a:cs typeface="Times New Roman" panose="02020603050405020304" pitchFamily="18" charset="0"/>
                </a:rPr>
                <a:t>/</a:t>
              </a:r>
            </a:p>
          </p:txBody>
        </p:sp>
        <p:sp>
          <p:nvSpPr>
            <p:cNvPr id="12558" name="Google Shape;12558;p77"/>
            <p:cNvSpPr/>
            <p:nvPr/>
          </p:nvSpPr>
          <p:spPr>
            <a:xfrm>
              <a:off x="6549404" y="3330400"/>
              <a:ext cx="1542300" cy="702000"/>
            </a:xfrm>
            <a:prstGeom prst="roundRect">
              <a:avLst>
                <a:gd name="adj" fmla="val 16667"/>
              </a:avLst>
            </a:prstGeom>
            <a:noFill/>
            <a:ln w="9525" cap="flat" cmpd="sng">
              <a:solidFill>
                <a:srgbClr val="9BABB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Roboto" panose="02000000000000000000" charset="0"/>
                <a:cs typeface="Times New Roman" panose="02020603050405020304" pitchFamily="18" charset="0"/>
              </a:endParaRPr>
            </a:p>
          </p:txBody>
        </p:sp>
        <p:grpSp>
          <p:nvGrpSpPr>
            <p:cNvPr id="12559" name="Google Shape;12559;p77"/>
            <p:cNvGrpSpPr/>
            <p:nvPr/>
          </p:nvGrpSpPr>
          <p:grpSpPr>
            <a:xfrm>
              <a:off x="6240887" y="3368088"/>
              <a:ext cx="626590" cy="626590"/>
              <a:chOff x="5681300" y="2527788"/>
              <a:chExt cx="805800" cy="805800"/>
            </a:xfrm>
          </p:grpSpPr>
          <p:sp>
            <p:nvSpPr>
              <p:cNvPr id="12560" name="Google Shape;12560;p77"/>
              <p:cNvSpPr/>
              <p:nvPr/>
            </p:nvSpPr>
            <p:spPr>
              <a:xfrm>
                <a:off x="5681300" y="2527788"/>
                <a:ext cx="805800" cy="8058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Roboto" panose="02000000000000000000" charset="0"/>
                  <a:cs typeface="Times New Roman" panose="02020603050405020304" pitchFamily="18" charset="0"/>
                </a:endParaRPr>
              </a:p>
            </p:txBody>
          </p:sp>
          <p:sp>
            <p:nvSpPr>
              <p:cNvPr id="12561" name="Google Shape;12561;p77"/>
              <p:cNvSpPr/>
              <p:nvPr/>
            </p:nvSpPr>
            <p:spPr>
              <a:xfrm>
                <a:off x="5681300" y="2527788"/>
                <a:ext cx="805800" cy="805800"/>
              </a:xfrm>
              <a:prstGeom prst="pie">
                <a:avLst>
                  <a:gd name="adj1" fmla="val 14146245"/>
                  <a:gd name="adj2" fmla="val 16200000"/>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Roboto" panose="02000000000000000000" charset="0"/>
                  <a:cs typeface="Times New Roman" panose="02020603050405020304" pitchFamily="18" charset="0"/>
                </a:endParaRPr>
              </a:p>
            </p:txBody>
          </p:sp>
        </p:grpSp>
        <p:sp>
          <p:nvSpPr>
            <p:cNvPr id="12562" name="Google Shape;12562;p77"/>
            <p:cNvSpPr txBox="1"/>
            <p:nvPr/>
          </p:nvSpPr>
          <p:spPr>
            <a:xfrm>
              <a:off x="6993115" y="3460446"/>
              <a:ext cx="1130100" cy="44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800" dirty="0" err="1">
                  <a:solidFill>
                    <a:schemeClr val="accent6">
                      <a:lumMod val="10000"/>
                    </a:schemeClr>
                  </a:solidFill>
                  <a:latin typeface="Times New Roman" panose="02020603050405020304" pitchFamily="18" charset="0"/>
                  <a:ea typeface="Roboto" panose="02000000000000000000" charset="0"/>
                  <a:cs typeface="Times New Roman" panose="02020603050405020304" pitchFamily="18" charset="0"/>
                  <a:sym typeface="+mn-ea"/>
                </a:rPr>
                <a:t>Hoàn</a:t>
              </a:r>
              <a:r>
                <a:rPr lang="en-US" sz="800" dirty="0">
                  <a:solidFill>
                    <a:schemeClr val="accent6">
                      <a:lumMod val="10000"/>
                    </a:schemeClr>
                  </a:solidFill>
                  <a:latin typeface="Times New Roman" panose="02020603050405020304" pitchFamily="18" charset="0"/>
                  <a:ea typeface="Roboto" panose="02000000000000000000" charset="0"/>
                  <a:cs typeface="Times New Roman" panose="02020603050405020304" pitchFamily="18" charset="0"/>
                  <a:sym typeface="+mn-ea"/>
                </a:rPr>
                <a:t> </a:t>
              </a:r>
              <a:r>
                <a:rPr lang="en-US" sz="800" dirty="0" err="1">
                  <a:solidFill>
                    <a:schemeClr val="accent6">
                      <a:lumMod val="10000"/>
                    </a:schemeClr>
                  </a:solidFill>
                  <a:latin typeface="Times New Roman" panose="02020603050405020304" pitchFamily="18" charset="0"/>
                  <a:ea typeface="Roboto" panose="02000000000000000000" charset="0"/>
                  <a:cs typeface="Times New Roman" panose="02020603050405020304" pitchFamily="18" charset="0"/>
                  <a:sym typeface="+mn-ea"/>
                </a:rPr>
                <a:t>thành</a:t>
              </a:r>
              <a:r>
                <a:rPr lang="en-US" sz="800" dirty="0">
                  <a:solidFill>
                    <a:schemeClr val="accent6">
                      <a:lumMod val="10000"/>
                    </a:schemeClr>
                  </a:solidFill>
                  <a:latin typeface="Times New Roman" panose="02020603050405020304" pitchFamily="18" charset="0"/>
                  <a:ea typeface="Roboto" panose="02000000000000000000" charset="0"/>
                  <a:cs typeface="Times New Roman" panose="02020603050405020304" pitchFamily="18" charset="0"/>
                  <a:sym typeface="+mn-ea"/>
                </a:rPr>
                <a:t> 108/118 </a:t>
              </a:r>
              <a:r>
                <a:rPr lang="en-US" sz="800" dirty="0" err="1">
                  <a:solidFill>
                    <a:schemeClr val="accent6">
                      <a:lumMod val="10000"/>
                    </a:schemeClr>
                  </a:solidFill>
                  <a:latin typeface="Times New Roman" panose="02020603050405020304" pitchFamily="18" charset="0"/>
                  <a:ea typeface="Roboto" panose="02000000000000000000" charset="0"/>
                  <a:cs typeface="Times New Roman" panose="02020603050405020304" pitchFamily="18" charset="0"/>
                  <a:sym typeface="+mn-ea"/>
                </a:rPr>
                <a:t>nội</a:t>
              </a:r>
              <a:r>
                <a:rPr lang="en-US" sz="800" dirty="0">
                  <a:solidFill>
                    <a:schemeClr val="accent6">
                      <a:lumMod val="10000"/>
                    </a:schemeClr>
                  </a:solidFill>
                  <a:latin typeface="Times New Roman" panose="02020603050405020304" pitchFamily="18" charset="0"/>
                  <a:ea typeface="Roboto" panose="02000000000000000000" charset="0"/>
                  <a:cs typeface="Times New Roman" panose="02020603050405020304" pitchFamily="18" charset="0"/>
                  <a:sym typeface="+mn-ea"/>
                </a:rPr>
                <a:t> dung </a:t>
              </a:r>
              <a:r>
                <a:rPr lang="en-US" sz="800" dirty="0" err="1">
                  <a:solidFill>
                    <a:schemeClr val="accent6">
                      <a:lumMod val="10000"/>
                    </a:schemeClr>
                  </a:solidFill>
                  <a:latin typeface="Times New Roman" panose="02020603050405020304" pitchFamily="18" charset="0"/>
                  <a:ea typeface="Roboto" panose="02000000000000000000" charset="0"/>
                  <a:cs typeface="Times New Roman" panose="02020603050405020304" pitchFamily="18" charset="0"/>
                  <a:sym typeface="+mn-ea"/>
                </a:rPr>
                <a:t>khóa</a:t>
              </a:r>
              <a:r>
                <a:rPr lang="en-US" sz="800" dirty="0">
                  <a:solidFill>
                    <a:schemeClr val="accent6">
                      <a:lumMod val="10000"/>
                    </a:schemeClr>
                  </a:solidFill>
                  <a:latin typeface="Times New Roman" panose="02020603050405020304" pitchFamily="18" charset="0"/>
                  <a:ea typeface="Roboto" panose="02000000000000000000" charset="0"/>
                  <a:cs typeface="Times New Roman" panose="02020603050405020304" pitchFamily="18" charset="0"/>
                  <a:sym typeface="+mn-ea"/>
                </a:rPr>
                <a:t> </a:t>
              </a:r>
              <a:r>
                <a:rPr lang="en-US" sz="800" dirty="0" err="1">
                  <a:solidFill>
                    <a:schemeClr val="accent6">
                      <a:lumMod val="10000"/>
                    </a:schemeClr>
                  </a:solidFill>
                  <a:latin typeface="Times New Roman" panose="02020603050405020304" pitchFamily="18" charset="0"/>
                  <a:ea typeface="Roboto" panose="02000000000000000000" charset="0"/>
                  <a:cs typeface="Times New Roman" panose="02020603050405020304" pitchFamily="18" charset="0"/>
                  <a:sym typeface="+mn-ea"/>
                </a:rPr>
                <a:t>học</a:t>
              </a:r>
              <a:endParaRPr sz="800" dirty="0">
                <a:solidFill>
                  <a:schemeClr val="accent6">
                    <a:lumMod val="10000"/>
                  </a:schemeClr>
                </a:solidFill>
                <a:latin typeface="Times New Roman" panose="02020603050405020304" pitchFamily="18" charset="0"/>
                <a:ea typeface="Roboto" panose="02000000000000000000" charset="0"/>
                <a:cs typeface="Times New Roman" panose="02020603050405020304" pitchFamily="18" charset="0"/>
              </a:endParaRPr>
            </a:p>
          </p:txBody>
        </p:sp>
        <p:sp>
          <p:nvSpPr>
            <p:cNvPr id="12563" name="Google Shape;12563;p77"/>
            <p:cNvSpPr/>
            <p:nvPr/>
          </p:nvSpPr>
          <p:spPr>
            <a:xfrm>
              <a:off x="4229854" y="1929725"/>
              <a:ext cx="137100" cy="1371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Roboto" panose="02000000000000000000" charset="0"/>
                <a:cs typeface="Times New Roman" panose="02020603050405020304" pitchFamily="18" charset="0"/>
              </a:endParaRPr>
            </a:p>
          </p:txBody>
        </p:sp>
        <p:sp>
          <p:nvSpPr>
            <p:cNvPr id="12564" name="Google Shape;12564;p77"/>
            <p:cNvSpPr/>
            <p:nvPr/>
          </p:nvSpPr>
          <p:spPr>
            <a:xfrm>
              <a:off x="4229854" y="3713250"/>
              <a:ext cx="137100" cy="1371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Roboto" panose="02000000000000000000" charset="0"/>
                <a:cs typeface="Times New Roman" panose="02020603050405020304" pitchFamily="18" charset="0"/>
              </a:endParaRPr>
            </a:p>
          </p:txBody>
        </p:sp>
        <p:sp>
          <p:nvSpPr>
            <p:cNvPr id="12565" name="Google Shape;12565;p77"/>
            <p:cNvSpPr/>
            <p:nvPr/>
          </p:nvSpPr>
          <p:spPr>
            <a:xfrm>
              <a:off x="5157904" y="2821488"/>
              <a:ext cx="137100" cy="1371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Roboto" panose="02000000000000000000" charset="0"/>
                <a:cs typeface="Times New Roman" panose="02020603050405020304" pitchFamily="18" charset="0"/>
              </a:endParaRPr>
            </a:p>
          </p:txBody>
        </p:sp>
        <p:cxnSp>
          <p:nvCxnSpPr>
            <p:cNvPr id="12566" name="Google Shape;12566;p77"/>
            <p:cNvCxnSpPr>
              <a:stCxn id="12565" idx="6"/>
              <a:endCxn id="12551" idx="2"/>
            </p:cNvCxnSpPr>
            <p:nvPr/>
          </p:nvCxnSpPr>
          <p:spPr>
            <a:xfrm rot="10800000" flipH="1">
              <a:off x="5295004" y="2097138"/>
              <a:ext cx="945900" cy="792900"/>
            </a:xfrm>
            <a:prstGeom prst="bentConnector3">
              <a:avLst>
                <a:gd name="adj1" fmla="val 51494"/>
              </a:avLst>
            </a:prstGeom>
            <a:noFill/>
            <a:ln w="19050" cap="flat" cmpd="sng">
              <a:solidFill>
                <a:srgbClr val="A5B7C6"/>
              </a:solidFill>
              <a:prstDash val="solid"/>
              <a:round/>
              <a:headEnd type="none" w="med" len="med"/>
              <a:tailEnd type="none" w="med" len="med"/>
            </a:ln>
          </p:spPr>
        </p:cxnSp>
        <p:cxnSp>
          <p:nvCxnSpPr>
            <p:cNvPr id="12567" name="Google Shape;12567;p77"/>
            <p:cNvCxnSpPr>
              <a:stCxn id="12565" idx="6"/>
              <a:endCxn id="12561" idx="2"/>
            </p:cNvCxnSpPr>
            <p:nvPr/>
          </p:nvCxnSpPr>
          <p:spPr>
            <a:xfrm>
              <a:off x="5295078" y="2889884"/>
              <a:ext cx="945515" cy="791845"/>
            </a:xfrm>
            <a:prstGeom prst="bentConnector3">
              <a:avLst>
                <a:gd name="adj1" fmla="val 50060"/>
              </a:avLst>
            </a:prstGeom>
            <a:noFill/>
            <a:ln w="19050" cap="flat" cmpd="sng">
              <a:solidFill>
                <a:srgbClr val="A5B7C6"/>
              </a:solidFill>
              <a:prstDash val="solid"/>
              <a:round/>
              <a:headEnd type="none" w="med" len="med"/>
              <a:tailEnd type="none" w="med" len="med"/>
            </a:ln>
          </p:spPr>
        </p:cxnSp>
        <p:cxnSp>
          <p:nvCxnSpPr>
            <p:cNvPr id="12568" name="Google Shape;12568;p77"/>
            <p:cNvCxnSpPr>
              <a:stCxn id="12565" idx="6"/>
              <a:endCxn id="12556" idx="2"/>
            </p:cNvCxnSpPr>
            <p:nvPr/>
          </p:nvCxnSpPr>
          <p:spPr>
            <a:xfrm rot="10800000" flipH="1">
              <a:off x="5295004" y="2889138"/>
              <a:ext cx="945900" cy="900"/>
            </a:xfrm>
            <a:prstGeom prst="bentConnector3">
              <a:avLst>
                <a:gd name="adj1" fmla="val 49999"/>
              </a:avLst>
            </a:prstGeom>
            <a:noFill/>
            <a:ln w="19050" cap="flat" cmpd="sng">
              <a:solidFill>
                <a:srgbClr val="A5B7C6"/>
              </a:solidFill>
              <a:prstDash val="solid"/>
              <a:round/>
              <a:headEnd type="none" w="med" len="med"/>
              <a:tailEnd type="none" w="med" len="med"/>
            </a:ln>
          </p:spPr>
        </p:cxnSp>
        <p:sp>
          <p:nvSpPr>
            <p:cNvPr id="12569" name="Google Shape;12569;p77"/>
            <p:cNvSpPr txBox="1"/>
            <p:nvPr/>
          </p:nvSpPr>
          <p:spPr>
            <a:xfrm>
              <a:off x="3800713" y="2576693"/>
              <a:ext cx="995400" cy="62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3000" b="1" dirty="0">
                  <a:solidFill>
                    <a:schemeClr val="accent6">
                      <a:lumMod val="10000"/>
                    </a:schemeClr>
                  </a:solidFill>
                  <a:latin typeface="Times New Roman" panose="02020603050405020304" pitchFamily="18" charset="0"/>
                  <a:ea typeface="Roboto" panose="02000000000000000000" charset="0"/>
                  <a:cs typeface="Times New Roman" panose="02020603050405020304" pitchFamily="18" charset="0"/>
                </a:rPr>
                <a:t>91</a:t>
              </a:r>
              <a:r>
                <a:rPr lang="en-GB" sz="3000" b="1" dirty="0">
                  <a:solidFill>
                    <a:schemeClr val="accent6">
                      <a:lumMod val="10000"/>
                    </a:schemeClr>
                  </a:solidFill>
                  <a:latin typeface="Times New Roman" panose="02020603050405020304" pitchFamily="18" charset="0"/>
                  <a:ea typeface="Roboto" panose="02000000000000000000" charset="0"/>
                  <a:cs typeface="Times New Roman" panose="02020603050405020304" pitchFamily="18" charset="0"/>
                </a:rPr>
                <a:t>%</a:t>
              </a:r>
              <a:endParaRPr sz="3000" b="1" dirty="0">
                <a:solidFill>
                  <a:schemeClr val="accent6">
                    <a:lumMod val="10000"/>
                  </a:schemeClr>
                </a:solidFill>
                <a:latin typeface="Times New Roman" panose="02020603050405020304" pitchFamily="18" charset="0"/>
                <a:ea typeface="Roboto" panose="02000000000000000000" charset="0"/>
                <a:cs typeface="Times New Roman" panose="02020603050405020304" pitchFamily="18" charset="0"/>
              </a:endParaRPr>
            </a:p>
          </p:txBody>
        </p:sp>
      </p:grpSp>
      <p:sp>
        <p:nvSpPr>
          <p:cNvPr id="3" name="Rectangle 2"/>
          <p:cNvSpPr/>
          <p:nvPr/>
        </p:nvSpPr>
        <p:spPr>
          <a:xfrm>
            <a:off x="433071" y="1205948"/>
            <a:ext cx="4112426" cy="2087217"/>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noFill/>
              <a:latin typeface="Times New Roman" panose="02020603050405020304" pitchFamily="18" charset="0"/>
              <a:cs typeface="Times New Roman" panose="02020603050405020304" pitchFamily="18" charset="0"/>
            </a:endParaRPr>
          </a:p>
        </p:txBody>
      </p:sp>
      <p:sp>
        <p:nvSpPr>
          <p:cNvPr id="33" name="Notched Right Arrow 32"/>
          <p:cNvSpPr/>
          <p:nvPr/>
        </p:nvSpPr>
        <p:spPr>
          <a:xfrm>
            <a:off x="433070" y="654823"/>
            <a:ext cx="4112427" cy="527875"/>
          </a:xfrm>
          <a:prstGeom prst="notchedRightArrow">
            <a:avLst>
              <a:gd name="adj1" fmla="val 57531"/>
              <a:gd name="adj2"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b="1" dirty="0" err="1" smtClean="0">
                <a:latin typeface="Times New Roman" panose="02020603050405020304" pitchFamily="18" charset="0"/>
                <a:cs typeface="Times New Roman" panose="02020603050405020304" pitchFamily="18" charset="0"/>
              </a:rPr>
              <a:t>Tiến</a:t>
            </a:r>
            <a:r>
              <a:rPr lang="en-GB" b="1" dirty="0" smtClean="0">
                <a:latin typeface="Times New Roman" panose="02020603050405020304" pitchFamily="18" charset="0"/>
                <a:cs typeface="Times New Roman" panose="02020603050405020304" pitchFamily="18" charset="0"/>
              </a:rPr>
              <a:t> </a:t>
            </a:r>
            <a:r>
              <a:rPr lang="en-GB" b="1" dirty="0" err="1" smtClean="0">
                <a:latin typeface="Times New Roman" panose="02020603050405020304" pitchFamily="18" charset="0"/>
                <a:cs typeface="Times New Roman" panose="02020603050405020304" pitchFamily="18" charset="0"/>
              </a:rPr>
              <a:t>độ</a:t>
            </a:r>
            <a:r>
              <a:rPr lang="en-GB" b="1" dirty="0" smtClean="0">
                <a:latin typeface="Times New Roman" panose="02020603050405020304" pitchFamily="18" charset="0"/>
                <a:cs typeface="Times New Roman" panose="02020603050405020304" pitchFamily="18" charset="0"/>
              </a:rPr>
              <a:t> </a:t>
            </a:r>
            <a:r>
              <a:rPr lang="en-GB" b="1" dirty="0" err="1" smtClean="0">
                <a:latin typeface="Times New Roman" panose="02020603050405020304" pitchFamily="18" charset="0"/>
                <a:cs typeface="Times New Roman" panose="02020603050405020304" pitchFamily="18" charset="0"/>
              </a:rPr>
              <a:t>học</a:t>
            </a:r>
            <a:r>
              <a:rPr lang="en-GB" b="1" dirty="0" smtClean="0">
                <a:latin typeface="Times New Roman" panose="02020603050405020304" pitchFamily="18" charset="0"/>
                <a:cs typeface="Times New Roman" panose="02020603050405020304" pitchFamily="18" charset="0"/>
              </a:rPr>
              <a:t> </a:t>
            </a:r>
            <a:r>
              <a:rPr lang="en-GB" b="1" dirty="0" err="1" smtClean="0">
                <a:latin typeface="Times New Roman" panose="02020603050405020304" pitchFamily="18" charset="0"/>
                <a:cs typeface="Times New Roman" panose="02020603050405020304" pitchFamily="18" charset="0"/>
              </a:rPr>
              <a:t>tập</a:t>
            </a:r>
            <a:endParaRPr lang="en-US" b="1" dirty="0">
              <a:latin typeface="Times New Roman" panose="02020603050405020304" pitchFamily="18" charset="0"/>
              <a:cs typeface="Times New Roman" panose="02020603050405020304" pitchFamily="18" charset="0"/>
            </a:endParaRPr>
          </a:p>
        </p:txBody>
      </p:sp>
      <p:sp>
        <p:nvSpPr>
          <p:cNvPr id="5" name="Cloud Callout 4"/>
          <p:cNvSpPr/>
          <p:nvPr/>
        </p:nvSpPr>
        <p:spPr>
          <a:xfrm>
            <a:off x="5401631" y="571965"/>
            <a:ext cx="2178611" cy="955534"/>
          </a:xfrm>
          <a:prstGeom prst="cloudCallout">
            <a:avLst>
              <a:gd name="adj1" fmla="val -84452"/>
              <a:gd name="adj2" fmla="val 3961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200" dirty="0" err="1" smtClean="0">
                <a:latin typeface="Times New Roman" panose="02020603050405020304" pitchFamily="18" charset="0"/>
                <a:ea typeface="Roboto" panose="02000000000000000000" charset="0"/>
                <a:cs typeface="Times New Roman" panose="02020603050405020304" pitchFamily="18" charset="0"/>
              </a:rPr>
              <a:t>Số</a:t>
            </a:r>
            <a:r>
              <a:rPr lang="en-GB" sz="1200" dirty="0" smtClean="0">
                <a:latin typeface="Times New Roman" panose="02020603050405020304" pitchFamily="18" charset="0"/>
                <a:ea typeface="Roboto" panose="02000000000000000000" charset="0"/>
                <a:cs typeface="Times New Roman" panose="02020603050405020304" pitchFamily="18" charset="0"/>
              </a:rPr>
              <a:t> </a:t>
            </a:r>
            <a:r>
              <a:rPr lang="en-GB" sz="1200" dirty="0" err="1" smtClean="0">
                <a:latin typeface="Times New Roman" panose="02020603050405020304" pitchFamily="18" charset="0"/>
                <a:ea typeface="Roboto" panose="02000000000000000000" charset="0"/>
                <a:cs typeface="Times New Roman" panose="02020603050405020304" pitchFamily="18" charset="0"/>
              </a:rPr>
              <a:t>liệu</a:t>
            </a:r>
            <a:r>
              <a:rPr lang="en-GB" sz="1200" dirty="0" smtClean="0">
                <a:latin typeface="Times New Roman" panose="02020603050405020304" pitchFamily="18" charset="0"/>
                <a:ea typeface="Roboto" panose="02000000000000000000" charset="0"/>
                <a:cs typeface="Times New Roman" panose="02020603050405020304" pitchFamily="18" charset="0"/>
              </a:rPr>
              <a:t> </a:t>
            </a:r>
            <a:r>
              <a:rPr lang="en-GB" sz="1200" dirty="0" err="1" smtClean="0">
                <a:latin typeface="Times New Roman" panose="02020603050405020304" pitchFamily="18" charset="0"/>
                <a:ea typeface="Roboto" panose="02000000000000000000" charset="0"/>
                <a:cs typeface="Times New Roman" panose="02020603050405020304" pitchFamily="18" charset="0"/>
              </a:rPr>
              <a:t>tính</a:t>
            </a:r>
            <a:r>
              <a:rPr lang="en-GB" sz="1200" dirty="0" smtClean="0">
                <a:latin typeface="Times New Roman" panose="02020603050405020304" pitchFamily="18" charset="0"/>
                <a:ea typeface="Roboto" panose="02000000000000000000" charset="0"/>
                <a:cs typeface="Times New Roman" panose="02020603050405020304" pitchFamily="18" charset="0"/>
              </a:rPr>
              <a:t> </a:t>
            </a:r>
            <a:r>
              <a:rPr lang="en-GB" sz="1200" dirty="0" err="1" smtClean="0">
                <a:latin typeface="Times New Roman" panose="02020603050405020304" pitchFamily="18" charset="0"/>
                <a:ea typeface="Roboto" panose="02000000000000000000" charset="0"/>
                <a:cs typeface="Times New Roman" panose="02020603050405020304" pitchFamily="18" charset="0"/>
              </a:rPr>
              <a:t>đến</a:t>
            </a:r>
            <a:r>
              <a:rPr lang="en-GB" sz="1200" dirty="0" smtClean="0">
                <a:latin typeface="Times New Roman" panose="02020603050405020304" pitchFamily="18" charset="0"/>
                <a:ea typeface="Roboto" panose="02000000000000000000" charset="0"/>
                <a:cs typeface="Times New Roman" panose="02020603050405020304" pitchFamily="18" charset="0"/>
              </a:rPr>
              <a:t> </a:t>
            </a:r>
            <a:r>
              <a:rPr lang="en-GB" sz="1200" dirty="0" err="1" smtClean="0">
                <a:latin typeface="Times New Roman" panose="02020603050405020304" pitchFamily="18" charset="0"/>
                <a:ea typeface="Roboto" panose="02000000000000000000" charset="0"/>
                <a:cs typeface="Times New Roman" panose="02020603050405020304" pitchFamily="18" charset="0"/>
              </a:rPr>
              <a:t>ngày</a:t>
            </a:r>
            <a:r>
              <a:rPr lang="en-GB" sz="1200" dirty="0" smtClean="0">
                <a:latin typeface="Times New Roman" panose="02020603050405020304" pitchFamily="18" charset="0"/>
                <a:ea typeface="Roboto" panose="02000000000000000000" charset="0"/>
                <a:cs typeface="Times New Roman" panose="02020603050405020304" pitchFamily="18" charset="0"/>
              </a:rPr>
              <a:t> 21/12/2023</a:t>
            </a:r>
            <a:endParaRPr lang="en-US" sz="1200" dirty="0">
              <a:latin typeface="Times New Roman" panose="02020603050405020304" pitchFamily="18" charset="0"/>
              <a:ea typeface="Roboto" panose="02000000000000000000" charset="0"/>
              <a:cs typeface="Times New Roman" panose="02020603050405020304" pitchFamily="18" charset="0"/>
            </a:endParaRPr>
          </a:p>
        </p:txBody>
      </p:sp>
      <p:grpSp>
        <p:nvGrpSpPr>
          <p:cNvPr id="35" name="Google Shape;12571;p77"/>
          <p:cNvGrpSpPr/>
          <p:nvPr/>
        </p:nvGrpSpPr>
        <p:grpSpPr>
          <a:xfrm>
            <a:off x="6504188" y="1864924"/>
            <a:ext cx="1655700" cy="2570713"/>
            <a:chOff x="1048350" y="1585529"/>
            <a:chExt cx="1655700" cy="2570713"/>
          </a:xfrm>
        </p:grpSpPr>
        <p:sp>
          <p:nvSpPr>
            <p:cNvPr id="36" name="Google Shape;12572;p77"/>
            <p:cNvSpPr/>
            <p:nvPr/>
          </p:nvSpPr>
          <p:spPr>
            <a:xfrm>
              <a:off x="1048350" y="4002146"/>
              <a:ext cx="1655700" cy="73800"/>
            </a:xfrm>
            <a:prstGeom prst="rect">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7" name="Google Shape;12573;p77"/>
            <p:cNvSpPr/>
            <p:nvPr/>
          </p:nvSpPr>
          <p:spPr>
            <a:xfrm>
              <a:off x="1210102" y="2569615"/>
              <a:ext cx="1332000" cy="1131600"/>
            </a:xfrm>
            <a:prstGeom prst="roundRect">
              <a:avLst>
                <a:gd name="adj" fmla="val 16667"/>
              </a:avLst>
            </a:prstGeom>
            <a:no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8" name="Google Shape;12574;p77"/>
            <p:cNvSpPr/>
            <p:nvPr/>
          </p:nvSpPr>
          <p:spPr>
            <a:xfrm>
              <a:off x="1759085" y="3921942"/>
              <a:ext cx="234300" cy="234300"/>
            </a:xfrm>
            <a:prstGeom prst="ellipse">
              <a:avLst/>
            </a:prstGeom>
            <a:solidFill>
              <a:srgbClr val="0E2A47"/>
            </a:solid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cxnSp>
          <p:nvCxnSpPr>
            <p:cNvPr id="39" name="Google Shape;12575;p77"/>
            <p:cNvCxnSpPr/>
            <p:nvPr/>
          </p:nvCxnSpPr>
          <p:spPr>
            <a:xfrm>
              <a:off x="1876179" y="3701065"/>
              <a:ext cx="0" cy="220800"/>
            </a:xfrm>
            <a:prstGeom prst="straightConnector1">
              <a:avLst/>
            </a:prstGeom>
            <a:noFill/>
            <a:ln w="9525" cap="flat" cmpd="sng">
              <a:solidFill>
                <a:srgbClr val="D7DFE5"/>
              </a:solidFill>
              <a:prstDash val="solid"/>
              <a:round/>
              <a:headEnd type="none" w="med" len="med"/>
              <a:tailEnd type="none" w="med" len="med"/>
            </a:ln>
          </p:spPr>
        </p:cxnSp>
        <p:sp>
          <p:nvSpPr>
            <p:cNvPr id="40" name="Google Shape;12576;p77"/>
            <p:cNvSpPr txBox="1"/>
            <p:nvPr/>
          </p:nvSpPr>
          <p:spPr>
            <a:xfrm>
              <a:off x="1297398" y="3117684"/>
              <a:ext cx="1157700" cy="452700"/>
            </a:xfrm>
            <a:prstGeom prst="rect">
              <a:avLst/>
            </a:prstGeom>
            <a:noFill/>
            <a:ln>
              <a:noFill/>
            </a:ln>
          </p:spPr>
          <p:txBody>
            <a:bodyPr spcFirstLastPara="1" wrap="square" lIns="91425" tIns="91425" rIns="91425" bIns="91425" anchor="ctr" anchorCtr="0">
              <a:noAutofit/>
            </a:bodyPr>
            <a:lstStyle/>
            <a:p>
              <a:pPr lvl="0" rtl="0">
                <a:spcBef>
                  <a:spcPts val="0"/>
                </a:spcBef>
                <a:spcAft>
                  <a:spcPts val="0"/>
                </a:spcAft>
              </a:pPr>
              <a:r>
                <a:rPr lang="en-GB" sz="1000" dirty="0" smtClean="0">
                  <a:solidFill>
                    <a:schemeClr val="accent6">
                      <a:lumMod val="10000"/>
                    </a:schemeClr>
                  </a:solidFill>
                  <a:latin typeface="Times New Roman" panose="02020603050405020304" pitchFamily="18" charset="0"/>
                  <a:cs typeface="Times New Roman" panose="02020603050405020304" pitchFamily="18" charset="0"/>
                </a:rPr>
                <a:t>1. Header</a:t>
              </a:r>
            </a:p>
            <a:p>
              <a:pPr lvl="0" rtl="0">
                <a:spcBef>
                  <a:spcPts val="0"/>
                </a:spcBef>
                <a:spcAft>
                  <a:spcPts val="0"/>
                </a:spcAft>
              </a:pPr>
              <a:r>
                <a:rPr lang="en-GB" sz="1000" dirty="0" smtClean="0">
                  <a:solidFill>
                    <a:schemeClr val="accent6">
                      <a:lumMod val="10000"/>
                    </a:schemeClr>
                  </a:solidFill>
                  <a:latin typeface="Times New Roman" panose="02020603050405020304" pitchFamily="18" charset="0"/>
                  <a:cs typeface="Times New Roman" panose="02020603050405020304" pitchFamily="18" charset="0"/>
                </a:rPr>
                <a:t>2. Sidebar</a:t>
              </a:r>
              <a:endParaRPr sz="1000" dirty="0">
                <a:solidFill>
                  <a:schemeClr val="accent6">
                    <a:lumMod val="10000"/>
                  </a:schemeClr>
                </a:solidFill>
                <a:latin typeface="Times New Roman" panose="02020603050405020304" pitchFamily="18" charset="0"/>
                <a:cs typeface="Times New Roman" panose="02020603050405020304" pitchFamily="18" charset="0"/>
              </a:endParaRPr>
            </a:p>
          </p:txBody>
        </p:sp>
        <p:cxnSp>
          <p:nvCxnSpPr>
            <p:cNvPr id="41" name="Google Shape;12577;p77"/>
            <p:cNvCxnSpPr/>
            <p:nvPr/>
          </p:nvCxnSpPr>
          <p:spPr>
            <a:xfrm>
              <a:off x="1621737" y="2986921"/>
              <a:ext cx="508800" cy="0"/>
            </a:xfrm>
            <a:prstGeom prst="straightConnector1">
              <a:avLst/>
            </a:prstGeom>
            <a:noFill/>
            <a:ln w="19050" cap="flat" cmpd="sng">
              <a:solidFill>
                <a:srgbClr val="A5B7C6"/>
              </a:solidFill>
              <a:prstDash val="solid"/>
              <a:round/>
              <a:headEnd type="none" w="med" len="med"/>
              <a:tailEnd type="none" w="med" len="med"/>
            </a:ln>
          </p:spPr>
        </p:cxnSp>
        <p:sp>
          <p:nvSpPr>
            <p:cNvPr id="42" name="Google Shape;12578;p77"/>
            <p:cNvSpPr txBox="1"/>
            <p:nvPr/>
          </p:nvSpPr>
          <p:spPr>
            <a:xfrm>
              <a:off x="1210102" y="2733216"/>
              <a:ext cx="1332000" cy="2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b="1" dirty="0" err="1" smtClean="0">
                  <a:solidFill>
                    <a:schemeClr val="accent6">
                      <a:lumMod val="10000"/>
                    </a:schemeClr>
                  </a:solidFill>
                  <a:latin typeface="Times New Roman" panose="02020603050405020304" pitchFamily="18" charset="0"/>
                  <a:cs typeface="Times New Roman" panose="02020603050405020304" pitchFamily="18" charset="0"/>
                </a:rPr>
                <a:t>Dự</a:t>
              </a:r>
              <a:r>
                <a:rPr lang="en-GB" sz="1100" b="1"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100" b="1" dirty="0" err="1" smtClean="0">
                  <a:solidFill>
                    <a:schemeClr val="accent6">
                      <a:lumMod val="10000"/>
                    </a:schemeClr>
                  </a:solidFill>
                  <a:latin typeface="Times New Roman" panose="02020603050405020304" pitchFamily="18" charset="0"/>
                  <a:cs typeface="Times New Roman" panose="02020603050405020304" pitchFamily="18" charset="0"/>
                </a:rPr>
                <a:t>án</a:t>
              </a:r>
              <a:r>
                <a:rPr lang="en-GB" sz="1100" b="1"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100" b="1" dirty="0" err="1" smtClean="0">
                  <a:solidFill>
                    <a:schemeClr val="accent6">
                      <a:lumMod val="10000"/>
                    </a:schemeClr>
                  </a:solidFill>
                  <a:latin typeface="Times New Roman" panose="02020603050405020304" pitchFamily="18" charset="0"/>
                  <a:cs typeface="Times New Roman" panose="02020603050405020304" pitchFamily="18" charset="0"/>
                </a:rPr>
                <a:t>Tiktok</a:t>
              </a:r>
              <a:endParaRPr lang="en-GB" sz="1100" b="1" dirty="0" smtClean="0">
                <a:solidFill>
                  <a:schemeClr val="accent6">
                    <a:lumMod val="10000"/>
                  </a:schemeClr>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GB" sz="1100" b="1" dirty="0" smtClean="0">
                  <a:solidFill>
                    <a:schemeClr val="accent6">
                      <a:lumMod val="10000"/>
                    </a:schemeClr>
                  </a:solidFill>
                  <a:latin typeface="Times New Roman" panose="02020603050405020304" pitchFamily="18" charset="0"/>
                  <a:cs typeface="Times New Roman" panose="02020603050405020304" pitchFamily="18" charset="0"/>
                </a:rPr>
                <a:t>15/21 Video</a:t>
              </a:r>
              <a:endParaRPr sz="1100" b="1" dirty="0">
                <a:solidFill>
                  <a:schemeClr val="accent6">
                    <a:lumMod val="10000"/>
                  </a:schemeClr>
                </a:solidFill>
                <a:latin typeface="Times New Roman" panose="02020603050405020304" pitchFamily="18" charset="0"/>
                <a:cs typeface="Times New Roman" panose="02020603050405020304" pitchFamily="18" charset="0"/>
              </a:endParaRPr>
            </a:p>
          </p:txBody>
        </p:sp>
        <p:cxnSp>
          <p:nvCxnSpPr>
            <p:cNvPr id="43" name="Google Shape;12579;p77"/>
            <p:cNvCxnSpPr/>
            <p:nvPr/>
          </p:nvCxnSpPr>
          <p:spPr>
            <a:xfrm>
              <a:off x="1876201" y="2351463"/>
              <a:ext cx="0" cy="220800"/>
            </a:xfrm>
            <a:prstGeom prst="straightConnector1">
              <a:avLst/>
            </a:prstGeom>
            <a:noFill/>
            <a:ln w="9525" cap="flat" cmpd="sng">
              <a:solidFill>
                <a:srgbClr val="D7DFE5"/>
              </a:solidFill>
              <a:prstDash val="solid"/>
              <a:round/>
              <a:headEnd type="none" w="med" len="med"/>
              <a:tailEnd type="none" w="med" len="med"/>
            </a:ln>
          </p:spPr>
        </p:cxnSp>
        <p:grpSp>
          <p:nvGrpSpPr>
            <p:cNvPr id="44" name="Google Shape;12580;p77"/>
            <p:cNvGrpSpPr/>
            <p:nvPr/>
          </p:nvGrpSpPr>
          <p:grpSpPr>
            <a:xfrm>
              <a:off x="1494592" y="1585529"/>
              <a:ext cx="763219" cy="763219"/>
              <a:chOff x="4049800" y="640400"/>
              <a:chExt cx="858900" cy="858900"/>
            </a:xfrm>
          </p:grpSpPr>
          <p:sp>
            <p:nvSpPr>
              <p:cNvPr id="47" name="Google Shape;12581;p77"/>
              <p:cNvSpPr/>
              <p:nvPr/>
            </p:nvSpPr>
            <p:spPr>
              <a:xfrm>
                <a:off x="4049800" y="640400"/>
                <a:ext cx="858900" cy="858900"/>
              </a:xfrm>
              <a:prstGeom prst="donut">
                <a:avLst>
                  <a:gd name="adj" fmla="val 11951"/>
                </a:avLst>
              </a:prstGeom>
              <a:no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8" name="Google Shape;12582;p77"/>
              <p:cNvSpPr/>
              <p:nvPr/>
            </p:nvSpPr>
            <p:spPr>
              <a:xfrm>
                <a:off x="4049800" y="640400"/>
                <a:ext cx="858900" cy="858900"/>
              </a:xfrm>
              <a:prstGeom prst="blockArc">
                <a:avLst>
                  <a:gd name="adj1" fmla="val 16133799"/>
                  <a:gd name="adj2" fmla="val 10841788"/>
                  <a:gd name="adj3" fmla="val 11587"/>
                </a:avLst>
              </a:prstGeom>
              <a:solidFill>
                <a:srgbClr val="A5B7C6"/>
              </a:solidFill>
              <a:ln w="19050"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cxnSp>
          <p:nvCxnSpPr>
            <p:cNvPr id="45" name="Google Shape;12583;p77"/>
            <p:cNvCxnSpPr>
              <a:stCxn id="47" idx="4"/>
            </p:cNvCxnSpPr>
            <p:nvPr/>
          </p:nvCxnSpPr>
          <p:spPr>
            <a:xfrm>
              <a:off x="1876201" y="2348748"/>
              <a:ext cx="0" cy="220800"/>
            </a:xfrm>
            <a:prstGeom prst="straightConnector1">
              <a:avLst/>
            </a:prstGeom>
            <a:noFill/>
            <a:ln w="9525" cap="flat" cmpd="sng">
              <a:solidFill>
                <a:srgbClr val="D7DFE5"/>
              </a:solidFill>
              <a:prstDash val="solid"/>
              <a:round/>
              <a:headEnd type="none" w="med" len="med"/>
              <a:tailEnd type="none" w="med" len="med"/>
            </a:ln>
          </p:spPr>
        </p:cxnSp>
        <p:sp>
          <p:nvSpPr>
            <p:cNvPr id="46" name="Google Shape;12584;p77"/>
            <p:cNvSpPr txBox="1"/>
            <p:nvPr/>
          </p:nvSpPr>
          <p:spPr>
            <a:xfrm>
              <a:off x="1585964" y="1784457"/>
              <a:ext cx="580500" cy="36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300" b="1" dirty="0" smtClean="0">
                  <a:solidFill>
                    <a:schemeClr val="accent6">
                      <a:lumMod val="10000"/>
                    </a:schemeClr>
                  </a:solidFill>
                  <a:latin typeface="Times New Roman" panose="02020603050405020304" pitchFamily="18" charset="0"/>
                  <a:cs typeface="Times New Roman" panose="02020603050405020304" pitchFamily="18" charset="0"/>
                </a:rPr>
                <a:t>71%</a:t>
              </a:r>
              <a:endParaRPr sz="1300" b="1" dirty="0">
                <a:solidFill>
                  <a:schemeClr val="accent6">
                    <a:lumMod val="10000"/>
                  </a:schemeClr>
                </a:solidFill>
                <a:latin typeface="Times New Roman" panose="02020603050405020304" pitchFamily="18" charset="0"/>
                <a:cs typeface="Times New Roman" panose="02020603050405020304" pitchFamily="18" charset="0"/>
              </a:endParaRPr>
            </a:p>
          </p:txBody>
        </p:sp>
      </p:grpSp>
      <p:cxnSp>
        <p:nvCxnSpPr>
          <p:cNvPr id="7" name="Elbow Connector 6"/>
          <p:cNvCxnSpPr>
            <a:stCxn id="3" idx="3"/>
            <a:endCxn id="37" idx="1"/>
          </p:cNvCxnSpPr>
          <p:nvPr/>
        </p:nvCxnSpPr>
        <p:spPr>
          <a:xfrm>
            <a:off x="4545497" y="2249557"/>
            <a:ext cx="2120443" cy="1165253"/>
          </a:xfrm>
          <a:prstGeom prst="bentConnector3">
            <a:avLst/>
          </a:prstGeom>
          <a:ln w="76200">
            <a:solidFill>
              <a:schemeClr val="accent2">
                <a:lumMod val="40000"/>
                <a:lumOff val="60000"/>
              </a:schemeClr>
            </a:solidFill>
            <a:tailEnd type="triangle"/>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5"/>
          <p:cNvSpPr txBox="1">
            <a:spLocks noGrp="1"/>
          </p:cNvSpPr>
          <p:nvPr>
            <p:ph type="title"/>
          </p:nvPr>
        </p:nvSpPr>
        <p:spPr>
          <a:xfrm>
            <a:off x="2098568" y="1886700"/>
            <a:ext cx="2286000" cy="39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err="1" smtClean="0">
                <a:latin typeface="Times New Roman" panose="02020603050405020304" pitchFamily="18" charset="0"/>
                <a:cs typeface="Times New Roman" panose="02020603050405020304" pitchFamily="18" charset="0"/>
              </a:rPr>
              <a:t>Khái</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niệm</a:t>
            </a:r>
            <a:endParaRPr lang="en-GB" dirty="0">
              <a:latin typeface="Times New Roman" panose="02020603050405020304" pitchFamily="18" charset="0"/>
              <a:cs typeface="Times New Roman" panose="02020603050405020304" pitchFamily="18" charset="0"/>
            </a:endParaRPr>
          </a:p>
        </p:txBody>
      </p:sp>
      <p:sp>
        <p:nvSpPr>
          <p:cNvPr id="460" name="Google Shape;460;p45"/>
          <p:cNvSpPr txBox="1">
            <a:spLocks noGrp="1"/>
          </p:cNvSpPr>
          <p:nvPr>
            <p:ph type="subTitle" idx="1"/>
          </p:nvPr>
        </p:nvSpPr>
        <p:spPr>
          <a:xfrm>
            <a:off x="2098569" y="2188895"/>
            <a:ext cx="2286000" cy="528000"/>
          </a:xfrm>
          <a:prstGeom prst="rect">
            <a:avLst/>
          </a:prstGeom>
        </p:spPr>
        <p:txBody>
          <a:bodyPr spcFirstLastPara="1" wrap="square" lIns="91425" tIns="91425" rIns="91425" bIns="91425" anchor="t" anchorCtr="0">
            <a:noAutofit/>
          </a:bodyPr>
          <a:lstStyle/>
          <a:p>
            <a:pPr marL="0" lvl="0" indent="0"/>
            <a:r>
              <a:rPr lang="vi-VN" sz="1100" dirty="0">
                <a:solidFill>
                  <a:schemeClr val="accent6">
                    <a:lumMod val="10000"/>
                  </a:schemeClr>
                </a:solidFill>
                <a:latin typeface="Times New Roman" panose="02020603050405020304" pitchFamily="18" charset="0"/>
                <a:cs typeface="Times New Roman" panose="02020603050405020304" pitchFamily="18" charset="0"/>
              </a:rPr>
              <a:t>React.js là một thư viện </a:t>
            </a:r>
            <a:r>
              <a:rPr lang="vi-VN" sz="1100" dirty="0" smtClean="0">
                <a:solidFill>
                  <a:schemeClr val="accent6">
                    <a:lumMod val="10000"/>
                  </a:schemeClr>
                </a:solidFill>
                <a:latin typeface="Times New Roman" panose="02020603050405020304" pitchFamily="18" charset="0"/>
                <a:cs typeface="Times New Roman" panose="02020603050405020304" pitchFamily="18" charset="0"/>
              </a:rPr>
              <a:t>JavaScript</a:t>
            </a:r>
            <a:r>
              <a:rPr lang="en-GB" sz="1100" dirty="0" smtClean="0">
                <a:solidFill>
                  <a:schemeClr val="accent6">
                    <a:lumMod val="10000"/>
                  </a:schemeClr>
                </a:solidFill>
                <a:latin typeface="Times New Roman" panose="02020603050405020304" pitchFamily="18" charset="0"/>
                <a:cs typeface="Times New Roman" panose="02020603050405020304" pitchFamily="18" charset="0"/>
              </a:rPr>
              <a:t>.</a:t>
            </a:r>
            <a:endParaRPr lang="en-GB" sz="1100" dirty="0">
              <a:solidFill>
                <a:schemeClr val="accent6">
                  <a:lumMod val="10000"/>
                </a:schemeClr>
              </a:solidFill>
              <a:latin typeface="Times New Roman" panose="02020603050405020304" pitchFamily="18" charset="0"/>
              <a:cs typeface="Times New Roman" panose="02020603050405020304" pitchFamily="18" charset="0"/>
            </a:endParaRPr>
          </a:p>
        </p:txBody>
      </p:sp>
      <p:sp>
        <p:nvSpPr>
          <p:cNvPr id="461" name="Google Shape;461;p45"/>
          <p:cNvSpPr txBox="1">
            <a:spLocks noGrp="1"/>
          </p:cNvSpPr>
          <p:nvPr>
            <p:ph type="title" idx="2"/>
          </p:nvPr>
        </p:nvSpPr>
        <p:spPr>
          <a:xfrm>
            <a:off x="5658218" y="1886700"/>
            <a:ext cx="2286000" cy="39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err="1" smtClean="0">
                <a:latin typeface="Times New Roman" panose="02020603050405020304" pitchFamily="18" charset="0"/>
                <a:cs typeface="Times New Roman" panose="02020603050405020304" pitchFamily="18" charset="0"/>
              </a:rPr>
              <a:t>Sự</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phát</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triển</a:t>
            </a:r>
            <a:endParaRPr lang="en-GB" dirty="0">
              <a:latin typeface="Times New Roman" panose="02020603050405020304" pitchFamily="18" charset="0"/>
              <a:cs typeface="Times New Roman" panose="02020603050405020304" pitchFamily="18" charset="0"/>
            </a:endParaRPr>
          </a:p>
        </p:txBody>
      </p:sp>
      <p:sp>
        <p:nvSpPr>
          <p:cNvPr id="462" name="Google Shape;462;p45"/>
          <p:cNvSpPr txBox="1">
            <a:spLocks noGrp="1"/>
          </p:cNvSpPr>
          <p:nvPr>
            <p:ph type="subTitle" idx="3"/>
          </p:nvPr>
        </p:nvSpPr>
        <p:spPr>
          <a:xfrm>
            <a:off x="5658219" y="2188895"/>
            <a:ext cx="2286000" cy="52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dirty="0" err="1" smtClean="0">
                <a:solidFill>
                  <a:schemeClr val="accent6">
                    <a:lumMod val="10000"/>
                  </a:schemeClr>
                </a:solidFill>
                <a:latin typeface="Times New Roman" panose="02020603050405020304" pitchFamily="18" charset="0"/>
                <a:cs typeface="Times New Roman" panose="02020603050405020304" pitchFamily="18" charset="0"/>
              </a:rPr>
              <a:t>Được</a:t>
            </a:r>
            <a:r>
              <a:rPr lang="en-GB" sz="11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100" dirty="0" err="1" smtClean="0">
                <a:solidFill>
                  <a:schemeClr val="accent6">
                    <a:lumMod val="10000"/>
                  </a:schemeClr>
                </a:solidFill>
                <a:latin typeface="Times New Roman" panose="02020603050405020304" pitchFamily="18" charset="0"/>
                <a:cs typeface="Times New Roman" panose="02020603050405020304" pitchFamily="18" charset="0"/>
              </a:rPr>
              <a:t>phát</a:t>
            </a:r>
            <a:r>
              <a:rPr lang="en-GB" sz="11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100" dirty="0" err="1" smtClean="0">
                <a:solidFill>
                  <a:schemeClr val="accent6">
                    <a:lumMod val="10000"/>
                  </a:schemeClr>
                </a:solidFill>
                <a:latin typeface="Times New Roman" panose="02020603050405020304" pitchFamily="18" charset="0"/>
                <a:cs typeface="Times New Roman" panose="02020603050405020304" pitchFamily="18" charset="0"/>
              </a:rPr>
              <a:t>triển</a:t>
            </a:r>
            <a:r>
              <a:rPr lang="en-GB" sz="11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100" dirty="0" err="1" smtClean="0">
                <a:solidFill>
                  <a:schemeClr val="accent6">
                    <a:lumMod val="10000"/>
                  </a:schemeClr>
                </a:solidFill>
                <a:latin typeface="Times New Roman" panose="02020603050405020304" pitchFamily="18" charset="0"/>
                <a:cs typeface="Times New Roman" panose="02020603050405020304" pitchFamily="18" charset="0"/>
              </a:rPr>
              <a:t>bởi</a:t>
            </a:r>
            <a:r>
              <a:rPr lang="en-GB" sz="1100" dirty="0" smtClean="0">
                <a:solidFill>
                  <a:schemeClr val="accent6">
                    <a:lumMod val="10000"/>
                  </a:schemeClr>
                </a:solidFill>
                <a:latin typeface="Times New Roman" panose="02020603050405020304" pitchFamily="18" charset="0"/>
                <a:cs typeface="Times New Roman" panose="02020603050405020304" pitchFamily="18" charset="0"/>
              </a:rPr>
              <a:t> Facebook </a:t>
            </a:r>
            <a:r>
              <a:rPr lang="en-GB" sz="1100" dirty="0" err="1" smtClean="0">
                <a:solidFill>
                  <a:schemeClr val="accent6">
                    <a:lumMod val="10000"/>
                  </a:schemeClr>
                </a:solidFill>
                <a:latin typeface="Times New Roman" panose="02020603050405020304" pitchFamily="18" charset="0"/>
                <a:cs typeface="Times New Roman" panose="02020603050405020304" pitchFamily="18" charset="0"/>
              </a:rPr>
              <a:t>từ</a:t>
            </a:r>
            <a:r>
              <a:rPr lang="en-GB" sz="11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100" dirty="0" err="1" smtClean="0">
                <a:solidFill>
                  <a:schemeClr val="accent6">
                    <a:lumMod val="10000"/>
                  </a:schemeClr>
                </a:solidFill>
                <a:latin typeface="Times New Roman" panose="02020603050405020304" pitchFamily="18" charset="0"/>
                <a:cs typeface="Times New Roman" panose="02020603050405020304" pitchFamily="18" charset="0"/>
              </a:rPr>
              <a:t>năm</a:t>
            </a:r>
            <a:r>
              <a:rPr lang="en-GB" sz="1100" dirty="0" smtClean="0">
                <a:solidFill>
                  <a:schemeClr val="accent6">
                    <a:lumMod val="10000"/>
                  </a:schemeClr>
                </a:solidFill>
                <a:latin typeface="Times New Roman" panose="02020603050405020304" pitchFamily="18" charset="0"/>
                <a:cs typeface="Times New Roman" panose="02020603050405020304" pitchFamily="18" charset="0"/>
              </a:rPr>
              <a:t> 2013 </a:t>
            </a:r>
            <a:r>
              <a:rPr lang="en-GB" sz="1100" dirty="0" err="1" smtClean="0">
                <a:solidFill>
                  <a:schemeClr val="accent6">
                    <a:lumMod val="10000"/>
                  </a:schemeClr>
                </a:solidFill>
                <a:latin typeface="Times New Roman" panose="02020603050405020304" pitchFamily="18" charset="0"/>
                <a:cs typeface="Times New Roman" panose="02020603050405020304" pitchFamily="18" charset="0"/>
              </a:rPr>
              <a:t>và</a:t>
            </a:r>
            <a:r>
              <a:rPr lang="en-GB" sz="11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100" dirty="0" err="1" smtClean="0">
                <a:solidFill>
                  <a:schemeClr val="accent6">
                    <a:lumMod val="10000"/>
                  </a:schemeClr>
                </a:solidFill>
                <a:latin typeface="Times New Roman" panose="02020603050405020304" pitchFamily="18" charset="0"/>
                <a:cs typeface="Times New Roman" panose="02020603050405020304" pitchFamily="18" charset="0"/>
              </a:rPr>
              <a:t>liên</a:t>
            </a:r>
            <a:r>
              <a:rPr lang="en-GB" sz="11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100" dirty="0" err="1" smtClean="0">
                <a:solidFill>
                  <a:schemeClr val="accent6">
                    <a:lumMod val="10000"/>
                  </a:schemeClr>
                </a:solidFill>
                <a:latin typeface="Times New Roman" panose="02020603050405020304" pitchFamily="18" charset="0"/>
                <a:cs typeface="Times New Roman" panose="02020603050405020304" pitchFamily="18" charset="0"/>
              </a:rPr>
              <a:t>tục</a:t>
            </a:r>
            <a:r>
              <a:rPr lang="en-GB" sz="11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100" dirty="0" err="1" smtClean="0">
                <a:solidFill>
                  <a:schemeClr val="accent6">
                    <a:lumMod val="10000"/>
                  </a:schemeClr>
                </a:solidFill>
                <a:latin typeface="Times New Roman" panose="02020603050405020304" pitchFamily="18" charset="0"/>
                <a:cs typeface="Times New Roman" panose="02020603050405020304" pitchFamily="18" charset="0"/>
              </a:rPr>
              <a:t>phát</a:t>
            </a:r>
            <a:r>
              <a:rPr lang="en-GB" sz="11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100" dirty="0" err="1" smtClean="0">
                <a:solidFill>
                  <a:schemeClr val="accent6">
                    <a:lumMod val="10000"/>
                  </a:schemeClr>
                </a:solidFill>
                <a:latin typeface="Times New Roman" panose="02020603050405020304" pitchFamily="18" charset="0"/>
                <a:cs typeface="Times New Roman" panose="02020603050405020304" pitchFamily="18" charset="0"/>
              </a:rPr>
              <a:t>triển</a:t>
            </a:r>
            <a:r>
              <a:rPr lang="en-GB" sz="11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100" dirty="0" err="1" smtClean="0">
                <a:solidFill>
                  <a:schemeClr val="accent6">
                    <a:lumMod val="10000"/>
                  </a:schemeClr>
                </a:solidFill>
                <a:latin typeface="Times New Roman" panose="02020603050405020304" pitchFamily="18" charset="0"/>
                <a:cs typeface="Times New Roman" panose="02020603050405020304" pitchFamily="18" charset="0"/>
              </a:rPr>
              <a:t>đến</a:t>
            </a:r>
            <a:r>
              <a:rPr lang="en-GB" sz="11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100" dirty="0" err="1" smtClean="0">
                <a:solidFill>
                  <a:schemeClr val="accent6">
                    <a:lumMod val="10000"/>
                  </a:schemeClr>
                </a:solidFill>
                <a:latin typeface="Times New Roman" panose="02020603050405020304" pitchFamily="18" charset="0"/>
                <a:cs typeface="Times New Roman" panose="02020603050405020304" pitchFamily="18" charset="0"/>
              </a:rPr>
              <a:t>ngày</a:t>
            </a:r>
            <a:r>
              <a:rPr lang="en-GB" sz="11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100" dirty="0" err="1" smtClean="0">
                <a:solidFill>
                  <a:schemeClr val="accent6">
                    <a:lumMod val="10000"/>
                  </a:schemeClr>
                </a:solidFill>
                <a:latin typeface="Times New Roman" panose="02020603050405020304" pitchFamily="18" charset="0"/>
                <a:cs typeface="Times New Roman" panose="02020603050405020304" pitchFamily="18" charset="0"/>
              </a:rPr>
              <a:t>hôm</a:t>
            </a:r>
            <a:r>
              <a:rPr lang="en-GB" sz="1100" dirty="0" smtClean="0">
                <a:solidFill>
                  <a:schemeClr val="accent6">
                    <a:lumMod val="10000"/>
                  </a:schemeClr>
                </a:solidFill>
                <a:latin typeface="Times New Roman" panose="02020603050405020304" pitchFamily="18" charset="0"/>
                <a:cs typeface="Times New Roman" panose="02020603050405020304" pitchFamily="18" charset="0"/>
              </a:rPr>
              <a:t> nay</a:t>
            </a:r>
            <a:endParaRPr lang="en-GB" sz="1100" dirty="0">
              <a:solidFill>
                <a:schemeClr val="accent6">
                  <a:lumMod val="10000"/>
                </a:schemeClr>
              </a:solidFill>
              <a:latin typeface="Times New Roman" panose="02020603050405020304" pitchFamily="18" charset="0"/>
              <a:cs typeface="Times New Roman" panose="02020603050405020304" pitchFamily="18" charset="0"/>
            </a:endParaRPr>
          </a:p>
        </p:txBody>
      </p:sp>
      <p:sp>
        <p:nvSpPr>
          <p:cNvPr id="463" name="Google Shape;463;p45"/>
          <p:cNvSpPr txBox="1">
            <a:spLocks noGrp="1"/>
          </p:cNvSpPr>
          <p:nvPr>
            <p:ph type="title" idx="8"/>
          </p:nvPr>
        </p:nvSpPr>
        <p:spPr>
          <a:xfrm>
            <a:off x="897000" y="514349"/>
            <a:ext cx="7350000" cy="52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0" dirty="0" smtClean="0">
                <a:latin typeface="Times New Roman" panose="02020603050405020304" pitchFamily="18" charset="0"/>
                <a:cs typeface="Times New Roman" panose="02020603050405020304" pitchFamily="18" charset="0"/>
              </a:rPr>
              <a:t>WHAT IS REACTJS ?</a:t>
            </a:r>
            <a:endParaRPr lang="en-GB" b="0" dirty="0">
              <a:latin typeface="Times New Roman" panose="02020603050405020304" pitchFamily="18" charset="0"/>
              <a:cs typeface="Times New Roman" panose="02020603050405020304" pitchFamily="18" charset="0"/>
            </a:endParaRPr>
          </a:p>
        </p:txBody>
      </p:sp>
      <p:sp>
        <p:nvSpPr>
          <p:cNvPr id="464" name="Google Shape;464;p45"/>
          <p:cNvSpPr txBox="1">
            <a:spLocks noGrp="1"/>
          </p:cNvSpPr>
          <p:nvPr>
            <p:ph type="subTitle" idx="7"/>
          </p:nvPr>
        </p:nvSpPr>
        <p:spPr>
          <a:xfrm>
            <a:off x="5658219" y="3509172"/>
            <a:ext cx="2286000" cy="52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dirty="0" err="1" smtClean="0">
                <a:solidFill>
                  <a:schemeClr val="accent6">
                    <a:lumMod val="10000"/>
                  </a:schemeClr>
                </a:solidFill>
                <a:latin typeface="Times New Roman" panose="02020603050405020304" pitchFamily="18" charset="0"/>
                <a:cs typeface="Times New Roman" panose="02020603050405020304" pitchFamily="18" charset="0"/>
              </a:rPr>
              <a:t>Tập</a:t>
            </a:r>
            <a:r>
              <a:rPr lang="en-GB" sz="11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100" dirty="0" err="1" smtClean="0">
                <a:solidFill>
                  <a:schemeClr val="accent6">
                    <a:lumMod val="10000"/>
                  </a:schemeClr>
                </a:solidFill>
                <a:latin typeface="Times New Roman" panose="02020603050405020304" pitchFamily="18" charset="0"/>
                <a:cs typeface="Times New Roman" panose="02020603050405020304" pitchFamily="18" charset="0"/>
              </a:rPr>
              <a:t>chung</a:t>
            </a:r>
            <a:r>
              <a:rPr lang="en-GB" sz="11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100" dirty="0" err="1" smtClean="0">
                <a:solidFill>
                  <a:schemeClr val="accent6">
                    <a:lumMod val="10000"/>
                  </a:schemeClr>
                </a:solidFill>
                <a:latin typeface="Times New Roman" panose="02020603050405020304" pitchFamily="18" charset="0"/>
                <a:cs typeface="Times New Roman" panose="02020603050405020304" pitchFamily="18" charset="0"/>
              </a:rPr>
              <a:t>xây</a:t>
            </a:r>
            <a:r>
              <a:rPr lang="en-GB" sz="11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100" dirty="0" err="1" smtClean="0">
                <a:solidFill>
                  <a:schemeClr val="accent6">
                    <a:lumMod val="10000"/>
                  </a:schemeClr>
                </a:solidFill>
                <a:latin typeface="Times New Roman" panose="02020603050405020304" pitchFamily="18" charset="0"/>
                <a:cs typeface="Times New Roman" panose="02020603050405020304" pitchFamily="18" charset="0"/>
              </a:rPr>
              <a:t>dụng</a:t>
            </a:r>
            <a:r>
              <a:rPr lang="en-GB" sz="1100" dirty="0" smtClean="0">
                <a:solidFill>
                  <a:schemeClr val="accent6">
                    <a:lumMod val="10000"/>
                  </a:schemeClr>
                </a:solidFill>
                <a:latin typeface="Times New Roman" panose="02020603050405020304" pitchFamily="18" charset="0"/>
                <a:cs typeface="Times New Roman" panose="02020603050405020304" pitchFamily="18" charset="0"/>
              </a:rPr>
              <a:t> UI </a:t>
            </a:r>
            <a:r>
              <a:rPr lang="en-GB" sz="1100" dirty="0" err="1" smtClean="0">
                <a:solidFill>
                  <a:schemeClr val="accent6">
                    <a:lumMod val="10000"/>
                  </a:schemeClr>
                </a:solidFill>
                <a:latin typeface="Times New Roman" panose="02020603050405020304" pitchFamily="18" charset="0"/>
                <a:cs typeface="Times New Roman" panose="02020603050405020304" pitchFamily="18" charset="0"/>
              </a:rPr>
              <a:t>và</a:t>
            </a:r>
            <a:r>
              <a:rPr lang="en-GB" sz="11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100" dirty="0" err="1" smtClean="0">
                <a:solidFill>
                  <a:schemeClr val="accent6">
                    <a:lumMod val="10000"/>
                  </a:schemeClr>
                </a:solidFill>
                <a:latin typeface="Times New Roman" panose="02020603050405020304" pitchFamily="18" charset="0"/>
                <a:cs typeface="Times New Roman" panose="02020603050405020304" pitchFamily="18" charset="0"/>
              </a:rPr>
              <a:t>tạo</a:t>
            </a:r>
            <a:r>
              <a:rPr lang="en-GB" sz="11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100" dirty="0" err="1" smtClean="0">
                <a:solidFill>
                  <a:schemeClr val="accent6">
                    <a:lumMod val="10000"/>
                  </a:schemeClr>
                </a:solidFill>
                <a:latin typeface="Times New Roman" panose="02020603050405020304" pitchFamily="18" charset="0"/>
                <a:cs typeface="Times New Roman" panose="02020603050405020304" pitchFamily="18" charset="0"/>
              </a:rPr>
              <a:t>ra</a:t>
            </a:r>
            <a:r>
              <a:rPr lang="en-GB" sz="11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100" dirty="0" err="1" smtClean="0">
                <a:solidFill>
                  <a:schemeClr val="accent6">
                    <a:lumMod val="10000"/>
                  </a:schemeClr>
                </a:solidFill>
                <a:latin typeface="Times New Roman" panose="02020603050405020304" pitchFamily="18" charset="0"/>
                <a:cs typeface="Times New Roman" panose="02020603050405020304" pitchFamily="18" charset="0"/>
              </a:rPr>
              <a:t>các</a:t>
            </a:r>
            <a:r>
              <a:rPr lang="en-GB" sz="11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100" dirty="0" err="1" smtClean="0">
                <a:solidFill>
                  <a:schemeClr val="accent6">
                    <a:lumMod val="10000"/>
                  </a:schemeClr>
                </a:solidFill>
                <a:latin typeface="Times New Roman" panose="02020603050405020304" pitchFamily="18" charset="0"/>
                <a:cs typeface="Times New Roman" panose="02020603050405020304" pitchFamily="18" charset="0"/>
              </a:rPr>
              <a:t>thành</a:t>
            </a:r>
            <a:r>
              <a:rPr lang="en-GB" sz="11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100" dirty="0" err="1" smtClean="0">
                <a:solidFill>
                  <a:schemeClr val="accent6">
                    <a:lumMod val="10000"/>
                  </a:schemeClr>
                </a:solidFill>
                <a:latin typeface="Times New Roman" panose="02020603050405020304" pitchFamily="18" charset="0"/>
                <a:cs typeface="Times New Roman" panose="02020603050405020304" pitchFamily="18" charset="0"/>
              </a:rPr>
              <a:t>phần</a:t>
            </a:r>
            <a:r>
              <a:rPr lang="en-GB" sz="11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100" dirty="0" err="1" smtClean="0">
                <a:solidFill>
                  <a:schemeClr val="accent6">
                    <a:lumMod val="10000"/>
                  </a:schemeClr>
                </a:solidFill>
                <a:latin typeface="Times New Roman" panose="02020603050405020304" pitchFamily="18" charset="0"/>
                <a:cs typeface="Times New Roman" panose="02020603050405020304" pitchFamily="18" charset="0"/>
              </a:rPr>
              <a:t>có</a:t>
            </a:r>
            <a:r>
              <a:rPr lang="en-GB" sz="11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100" dirty="0" err="1" smtClean="0">
                <a:solidFill>
                  <a:schemeClr val="accent6">
                    <a:lumMod val="10000"/>
                  </a:schemeClr>
                </a:solidFill>
                <a:latin typeface="Times New Roman" panose="02020603050405020304" pitchFamily="18" charset="0"/>
                <a:cs typeface="Times New Roman" panose="02020603050405020304" pitchFamily="18" charset="0"/>
              </a:rPr>
              <a:t>thể</a:t>
            </a:r>
            <a:r>
              <a:rPr lang="en-GB" sz="11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100" dirty="0" err="1" smtClean="0">
                <a:solidFill>
                  <a:schemeClr val="accent6">
                    <a:lumMod val="10000"/>
                  </a:schemeClr>
                </a:solidFill>
                <a:latin typeface="Times New Roman" panose="02020603050405020304" pitchFamily="18" charset="0"/>
                <a:cs typeface="Times New Roman" panose="02020603050405020304" pitchFamily="18" charset="0"/>
              </a:rPr>
              <a:t>tái</a:t>
            </a:r>
            <a:r>
              <a:rPr lang="en-GB" sz="11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100" dirty="0" err="1" smtClean="0">
                <a:solidFill>
                  <a:schemeClr val="accent6">
                    <a:lumMod val="10000"/>
                  </a:schemeClr>
                </a:solidFill>
                <a:latin typeface="Times New Roman" panose="02020603050405020304" pitchFamily="18" charset="0"/>
                <a:cs typeface="Times New Roman" panose="02020603050405020304" pitchFamily="18" charset="0"/>
              </a:rPr>
              <a:t>sử</a:t>
            </a:r>
            <a:r>
              <a:rPr lang="en-GB" sz="11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100" dirty="0" err="1" smtClean="0">
                <a:solidFill>
                  <a:schemeClr val="accent6">
                    <a:lumMod val="10000"/>
                  </a:schemeClr>
                </a:solidFill>
                <a:latin typeface="Times New Roman" panose="02020603050405020304" pitchFamily="18" charset="0"/>
                <a:cs typeface="Times New Roman" panose="02020603050405020304" pitchFamily="18" charset="0"/>
              </a:rPr>
              <a:t>dụng</a:t>
            </a:r>
            <a:r>
              <a:rPr lang="en-GB" sz="1100" dirty="0" smtClean="0">
                <a:solidFill>
                  <a:schemeClr val="accent6">
                    <a:lumMod val="10000"/>
                  </a:schemeClr>
                </a:solidFill>
                <a:latin typeface="Times New Roman" panose="02020603050405020304" pitchFamily="18" charset="0"/>
                <a:cs typeface="Times New Roman" panose="02020603050405020304" pitchFamily="18" charset="0"/>
              </a:rPr>
              <a:t>.</a:t>
            </a:r>
            <a:endParaRPr lang="en-GB" sz="1100" dirty="0">
              <a:solidFill>
                <a:schemeClr val="accent6">
                  <a:lumMod val="10000"/>
                </a:schemeClr>
              </a:solidFill>
              <a:latin typeface="Times New Roman" panose="02020603050405020304" pitchFamily="18" charset="0"/>
              <a:cs typeface="Times New Roman" panose="02020603050405020304" pitchFamily="18" charset="0"/>
            </a:endParaRPr>
          </a:p>
        </p:txBody>
      </p:sp>
      <p:sp>
        <p:nvSpPr>
          <p:cNvPr id="465" name="Google Shape;465;p45"/>
          <p:cNvSpPr txBox="1">
            <a:spLocks noGrp="1"/>
          </p:cNvSpPr>
          <p:nvPr>
            <p:ph type="title" idx="4"/>
          </p:nvPr>
        </p:nvSpPr>
        <p:spPr>
          <a:xfrm>
            <a:off x="2098568" y="3176802"/>
            <a:ext cx="2286000" cy="39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err="1" smtClean="0">
                <a:latin typeface="Times New Roman" panose="02020603050405020304" pitchFamily="18" charset="0"/>
                <a:cs typeface="Times New Roman" panose="02020603050405020304" pitchFamily="18" charset="0"/>
              </a:rPr>
              <a:t>Đánh</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giá</a:t>
            </a:r>
            <a:endParaRPr lang="en-GB" dirty="0">
              <a:latin typeface="Times New Roman" panose="02020603050405020304" pitchFamily="18" charset="0"/>
              <a:cs typeface="Times New Roman" panose="02020603050405020304" pitchFamily="18" charset="0"/>
            </a:endParaRPr>
          </a:p>
        </p:txBody>
      </p:sp>
      <p:sp>
        <p:nvSpPr>
          <p:cNvPr id="466" name="Google Shape;466;p45"/>
          <p:cNvSpPr txBox="1">
            <a:spLocks noGrp="1"/>
          </p:cNvSpPr>
          <p:nvPr>
            <p:ph type="subTitle" idx="5"/>
          </p:nvPr>
        </p:nvSpPr>
        <p:spPr>
          <a:xfrm>
            <a:off x="2098569" y="3509172"/>
            <a:ext cx="2286000" cy="52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dirty="0" smtClean="0">
                <a:solidFill>
                  <a:schemeClr val="accent6">
                    <a:lumMod val="10000"/>
                  </a:schemeClr>
                </a:solidFill>
                <a:latin typeface="Times New Roman" panose="02020603050405020304" pitchFamily="18" charset="0"/>
                <a:cs typeface="Times New Roman" panose="02020603050405020304" pitchFamily="18" charset="0"/>
              </a:rPr>
              <a:t>Star </a:t>
            </a:r>
            <a:r>
              <a:rPr lang="en-GB" sz="1100" dirty="0" err="1" smtClean="0">
                <a:solidFill>
                  <a:schemeClr val="accent6">
                    <a:lumMod val="10000"/>
                  </a:schemeClr>
                </a:solidFill>
                <a:latin typeface="Times New Roman" panose="02020603050405020304" pitchFamily="18" charset="0"/>
                <a:cs typeface="Times New Roman" panose="02020603050405020304" pitchFamily="18" charset="0"/>
              </a:rPr>
              <a:t>trên</a:t>
            </a:r>
            <a:r>
              <a:rPr lang="en-GB" sz="11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100" dirty="0" err="1" smtClean="0">
                <a:solidFill>
                  <a:schemeClr val="accent6">
                    <a:lumMod val="10000"/>
                  </a:schemeClr>
                </a:solidFill>
                <a:latin typeface="Times New Roman" panose="02020603050405020304" pitchFamily="18" charset="0"/>
                <a:cs typeface="Times New Roman" panose="02020603050405020304" pitchFamily="18" charset="0"/>
              </a:rPr>
              <a:t>Github</a:t>
            </a:r>
            <a:r>
              <a:rPr lang="en-GB" sz="1100" dirty="0" smtClean="0">
                <a:solidFill>
                  <a:schemeClr val="accent6">
                    <a:lumMod val="10000"/>
                  </a:schemeClr>
                </a:solidFill>
                <a:latin typeface="Times New Roman" panose="02020603050405020304" pitchFamily="18" charset="0"/>
                <a:cs typeface="Times New Roman" panose="02020603050405020304" pitchFamily="18" charset="0"/>
              </a:rPr>
              <a:t> : 216k </a:t>
            </a:r>
            <a:endParaRPr lang="en-GB" sz="1100" dirty="0">
              <a:solidFill>
                <a:schemeClr val="accent6">
                  <a:lumMod val="10000"/>
                </a:schemeClr>
              </a:solidFill>
              <a:latin typeface="Times New Roman" panose="02020603050405020304" pitchFamily="18" charset="0"/>
              <a:cs typeface="Times New Roman" panose="02020603050405020304" pitchFamily="18" charset="0"/>
            </a:endParaRPr>
          </a:p>
        </p:txBody>
      </p:sp>
      <p:sp>
        <p:nvSpPr>
          <p:cNvPr id="467" name="Google Shape;467;p45"/>
          <p:cNvSpPr txBox="1">
            <a:spLocks noGrp="1"/>
          </p:cNvSpPr>
          <p:nvPr>
            <p:ph type="title" idx="6"/>
          </p:nvPr>
        </p:nvSpPr>
        <p:spPr>
          <a:xfrm>
            <a:off x="5658218" y="3176802"/>
            <a:ext cx="2286000" cy="39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err="1" smtClean="0">
                <a:latin typeface="Times New Roman" panose="02020603050405020304" pitchFamily="18" charset="0"/>
                <a:cs typeface="Times New Roman" panose="02020603050405020304" pitchFamily="18" charset="0"/>
              </a:rPr>
              <a:t>Công</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dụng</a:t>
            </a:r>
            <a:endParaRPr lang="en-GB" dirty="0">
              <a:latin typeface="Times New Roman" panose="02020603050405020304" pitchFamily="18" charset="0"/>
              <a:cs typeface="Times New Roman" panose="02020603050405020304" pitchFamily="18" charset="0"/>
            </a:endParaRPr>
          </a:p>
        </p:txBody>
      </p:sp>
      <p:sp>
        <p:nvSpPr>
          <p:cNvPr id="468" name="Google Shape;468;p45"/>
          <p:cNvSpPr/>
          <p:nvPr/>
        </p:nvSpPr>
        <p:spPr>
          <a:xfrm>
            <a:off x="1199781" y="1914306"/>
            <a:ext cx="746400" cy="746400"/>
          </a:xfrm>
          <a:prstGeom prst="roundRect">
            <a:avLst>
              <a:gd name="adj" fmla="val 16667"/>
            </a:avLst>
          </a:prstGeom>
          <a:gradFill>
            <a:gsLst>
              <a:gs pos="0">
                <a:srgbClr val="FFFFFF"/>
              </a:gs>
              <a:gs pos="50000">
                <a:srgbClr val="FFFFFF"/>
              </a:gs>
              <a:gs pos="100000">
                <a:srgbClr val="ECECEC"/>
              </a:gs>
            </a:gsLst>
            <a:lin ang="2698631"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69" name="Google Shape;469;p45"/>
          <p:cNvSpPr/>
          <p:nvPr/>
        </p:nvSpPr>
        <p:spPr>
          <a:xfrm>
            <a:off x="1267731" y="1982256"/>
            <a:ext cx="610500" cy="610500"/>
          </a:xfrm>
          <a:prstGeom prst="roundRect">
            <a:avLst>
              <a:gd name="adj" fmla="val 16667"/>
            </a:avLst>
          </a:prstGeom>
          <a:noFill/>
          <a:ln w="9525" cap="flat" cmpd="sng">
            <a:solidFill>
              <a:srgbClr val="B24EB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70" name="Google Shape;470;p45"/>
          <p:cNvSpPr/>
          <p:nvPr/>
        </p:nvSpPr>
        <p:spPr>
          <a:xfrm>
            <a:off x="1199781" y="3226318"/>
            <a:ext cx="746400" cy="746400"/>
          </a:xfrm>
          <a:prstGeom prst="roundRect">
            <a:avLst>
              <a:gd name="adj" fmla="val 16667"/>
            </a:avLst>
          </a:prstGeom>
          <a:gradFill>
            <a:gsLst>
              <a:gs pos="0">
                <a:srgbClr val="FFFFFF"/>
              </a:gs>
              <a:gs pos="50000">
                <a:srgbClr val="FFFFFF"/>
              </a:gs>
              <a:gs pos="100000">
                <a:srgbClr val="ECECEC"/>
              </a:gs>
            </a:gsLst>
            <a:lin ang="2698631"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71" name="Google Shape;471;p45"/>
          <p:cNvSpPr/>
          <p:nvPr/>
        </p:nvSpPr>
        <p:spPr>
          <a:xfrm>
            <a:off x="1267731" y="3294268"/>
            <a:ext cx="610500" cy="610500"/>
          </a:xfrm>
          <a:prstGeom prst="roundRect">
            <a:avLst>
              <a:gd name="adj" fmla="val 16667"/>
            </a:avLst>
          </a:prstGeom>
          <a:noFill/>
          <a:ln w="9525" cap="flat" cmpd="sng">
            <a:solidFill>
              <a:srgbClr val="B24EB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72" name="Google Shape;472;p45"/>
          <p:cNvSpPr/>
          <p:nvPr/>
        </p:nvSpPr>
        <p:spPr>
          <a:xfrm>
            <a:off x="4755095" y="1914306"/>
            <a:ext cx="746400" cy="746400"/>
          </a:xfrm>
          <a:prstGeom prst="roundRect">
            <a:avLst>
              <a:gd name="adj" fmla="val 16667"/>
            </a:avLst>
          </a:prstGeom>
          <a:gradFill>
            <a:gsLst>
              <a:gs pos="0">
                <a:srgbClr val="FFFFFF"/>
              </a:gs>
              <a:gs pos="50000">
                <a:srgbClr val="FFFFFF"/>
              </a:gs>
              <a:gs pos="100000">
                <a:srgbClr val="ECECEC"/>
              </a:gs>
            </a:gsLst>
            <a:lin ang="2698631"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73" name="Google Shape;473;p45"/>
          <p:cNvSpPr/>
          <p:nvPr/>
        </p:nvSpPr>
        <p:spPr>
          <a:xfrm>
            <a:off x="4823045" y="1982256"/>
            <a:ext cx="610500" cy="610500"/>
          </a:xfrm>
          <a:prstGeom prst="roundRect">
            <a:avLst>
              <a:gd name="adj" fmla="val 16667"/>
            </a:avLst>
          </a:prstGeom>
          <a:noFill/>
          <a:ln w="9525" cap="flat" cmpd="sng">
            <a:solidFill>
              <a:srgbClr val="B24EB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74" name="Google Shape;474;p45"/>
          <p:cNvSpPr/>
          <p:nvPr/>
        </p:nvSpPr>
        <p:spPr>
          <a:xfrm>
            <a:off x="4755095" y="3226318"/>
            <a:ext cx="746400" cy="746400"/>
          </a:xfrm>
          <a:prstGeom prst="roundRect">
            <a:avLst>
              <a:gd name="adj" fmla="val 16667"/>
            </a:avLst>
          </a:prstGeom>
          <a:gradFill>
            <a:gsLst>
              <a:gs pos="0">
                <a:srgbClr val="FFFFFF"/>
              </a:gs>
              <a:gs pos="50000">
                <a:srgbClr val="FFFFFF"/>
              </a:gs>
              <a:gs pos="100000">
                <a:srgbClr val="ECECEC"/>
              </a:gs>
            </a:gsLst>
            <a:lin ang="2698631"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75" name="Google Shape;475;p45"/>
          <p:cNvSpPr/>
          <p:nvPr/>
        </p:nvSpPr>
        <p:spPr>
          <a:xfrm>
            <a:off x="4823045" y="3294268"/>
            <a:ext cx="610500" cy="610500"/>
          </a:xfrm>
          <a:prstGeom prst="roundRect">
            <a:avLst>
              <a:gd name="adj" fmla="val 16667"/>
            </a:avLst>
          </a:prstGeom>
          <a:noFill/>
          <a:ln w="9525" cap="flat" cmpd="sng">
            <a:solidFill>
              <a:srgbClr val="B24EB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76" name="Google Shape;476;p45"/>
          <p:cNvSpPr/>
          <p:nvPr/>
        </p:nvSpPr>
        <p:spPr>
          <a:xfrm rot="2882565">
            <a:off x="1517553" y="2034750"/>
            <a:ext cx="110855" cy="505511"/>
          </a:xfrm>
          <a:custGeom>
            <a:avLst/>
            <a:gdLst/>
            <a:ahLst/>
            <a:cxnLst/>
            <a:rect l="l" t="t" r="r" b="b"/>
            <a:pathLst>
              <a:path w="2621" h="11952" extrusionOk="0">
                <a:moveTo>
                  <a:pt x="1310" y="572"/>
                </a:moveTo>
                <a:cubicBezTo>
                  <a:pt x="1537" y="976"/>
                  <a:pt x="1560" y="1060"/>
                  <a:pt x="1560" y="1060"/>
                </a:cubicBezTo>
                <a:lnTo>
                  <a:pt x="1560" y="1072"/>
                </a:lnTo>
                <a:cubicBezTo>
                  <a:pt x="1489" y="1119"/>
                  <a:pt x="1382" y="1131"/>
                  <a:pt x="1298" y="1131"/>
                </a:cubicBezTo>
                <a:cubicBezTo>
                  <a:pt x="1203" y="1131"/>
                  <a:pt x="1120" y="1095"/>
                  <a:pt x="1025" y="1072"/>
                </a:cubicBezTo>
                <a:lnTo>
                  <a:pt x="1310" y="572"/>
                </a:lnTo>
                <a:close/>
                <a:moveTo>
                  <a:pt x="1739" y="1369"/>
                </a:moveTo>
                <a:lnTo>
                  <a:pt x="2156" y="2155"/>
                </a:lnTo>
                <a:lnTo>
                  <a:pt x="465" y="2155"/>
                </a:lnTo>
                <a:lnTo>
                  <a:pt x="882" y="1369"/>
                </a:lnTo>
                <a:cubicBezTo>
                  <a:pt x="1013" y="1441"/>
                  <a:pt x="1156" y="1476"/>
                  <a:pt x="1310" y="1476"/>
                </a:cubicBezTo>
                <a:cubicBezTo>
                  <a:pt x="1453" y="1476"/>
                  <a:pt x="1608" y="1441"/>
                  <a:pt x="1739" y="1369"/>
                </a:cubicBezTo>
                <a:close/>
                <a:moveTo>
                  <a:pt x="2263" y="9763"/>
                </a:moveTo>
                <a:lnTo>
                  <a:pt x="2263" y="10454"/>
                </a:lnTo>
                <a:lnTo>
                  <a:pt x="358" y="10454"/>
                </a:lnTo>
                <a:lnTo>
                  <a:pt x="358" y="9763"/>
                </a:lnTo>
                <a:close/>
                <a:moveTo>
                  <a:pt x="1310" y="0"/>
                </a:moveTo>
                <a:cubicBezTo>
                  <a:pt x="1251" y="0"/>
                  <a:pt x="1191" y="36"/>
                  <a:pt x="1144" y="95"/>
                </a:cubicBezTo>
                <a:lnTo>
                  <a:pt x="656" y="1024"/>
                </a:lnTo>
                <a:lnTo>
                  <a:pt x="132" y="2012"/>
                </a:lnTo>
                <a:cubicBezTo>
                  <a:pt x="48" y="2179"/>
                  <a:pt x="1" y="2357"/>
                  <a:pt x="1" y="2548"/>
                </a:cubicBezTo>
                <a:lnTo>
                  <a:pt x="1" y="5727"/>
                </a:lnTo>
                <a:cubicBezTo>
                  <a:pt x="1" y="5834"/>
                  <a:pt x="72" y="5906"/>
                  <a:pt x="179" y="5906"/>
                </a:cubicBezTo>
                <a:cubicBezTo>
                  <a:pt x="286" y="5906"/>
                  <a:pt x="358" y="5834"/>
                  <a:pt x="358" y="5727"/>
                </a:cubicBezTo>
                <a:lnTo>
                  <a:pt x="358" y="2512"/>
                </a:lnTo>
                <a:lnTo>
                  <a:pt x="1132" y="2512"/>
                </a:lnTo>
                <a:lnTo>
                  <a:pt x="1132" y="9406"/>
                </a:lnTo>
                <a:lnTo>
                  <a:pt x="1132" y="9418"/>
                </a:lnTo>
                <a:lnTo>
                  <a:pt x="358" y="9418"/>
                </a:lnTo>
                <a:lnTo>
                  <a:pt x="358" y="6465"/>
                </a:lnTo>
                <a:cubicBezTo>
                  <a:pt x="358" y="6358"/>
                  <a:pt x="286" y="6287"/>
                  <a:pt x="179" y="6287"/>
                </a:cubicBezTo>
                <a:cubicBezTo>
                  <a:pt x="72" y="6287"/>
                  <a:pt x="1" y="6358"/>
                  <a:pt x="1" y="6465"/>
                </a:cubicBezTo>
                <a:lnTo>
                  <a:pt x="1" y="10644"/>
                </a:lnTo>
                <a:cubicBezTo>
                  <a:pt x="1" y="10882"/>
                  <a:pt x="60" y="11120"/>
                  <a:pt x="191" y="11311"/>
                </a:cubicBezTo>
                <a:cubicBezTo>
                  <a:pt x="227" y="11370"/>
                  <a:pt x="286" y="11406"/>
                  <a:pt x="346" y="11406"/>
                </a:cubicBezTo>
                <a:cubicBezTo>
                  <a:pt x="477" y="11406"/>
                  <a:pt x="560" y="11251"/>
                  <a:pt x="489" y="11132"/>
                </a:cubicBezTo>
                <a:cubicBezTo>
                  <a:pt x="429" y="11025"/>
                  <a:pt x="382" y="10930"/>
                  <a:pt x="370" y="10823"/>
                </a:cubicBezTo>
                <a:lnTo>
                  <a:pt x="2227" y="10823"/>
                </a:lnTo>
                <a:cubicBezTo>
                  <a:pt x="2144" y="11251"/>
                  <a:pt x="1775" y="11597"/>
                  <a:pt x="1310" y="11597"/>
                </a:cubicBezTo>
                <a:cubicBezTo>
                  <a:pt x="1179" y="11597"/>
                  <a:pt x="1037" y="11561"/>
                  <a:pt x="917" y="11525"/>
                </a:cubicBezTo>
                <a:cubicBezTo>
                  <a:pt x="895" y="11512"/>
                  <a:pt x="870" y="11506"/>
                  <a:pt x="845" y="11506"/>
                </a:cubicBezTo>
                <a:cubicBezTo>
                  <a:pt x="780" y="11506"/>
                  <a:pt x="714" y="11548"/>
                  <a:pt x="679" y="11609"/>
                </a:cubicBezTo>
                <a:cubicBezTo>
                  <a:pt x="644" y="11704"/>
                  <a:pt x="679" y="11799"/>
                  <a:pt x="775" y="11847"/>
                </a:cubicBezTo>
                <a:cubicBezTo>
                  <a:pt x="941" y="11918"/>
                  <a:pt x="1111" y="11951"/>
                  <a:pt x="1277" y="11951"/>
                </a:cubicBezTo>
                <a:cubicBezTo>
                  <a:pt x="1966" y="11951"/>
                  <a:pt x="2584" y="11383"/>
                  <a:pt x="2584" y="10644"/>
                </a:cubicBezTo>
                <a:cubicBezTo>
                  <a:pt x="2620" y="10608"/>
                  <a:pt x="2620" y="9596"/>
                  <a:pt x="2620" y="9585"/>
                </a:cubicBezTo>
                <a:lnTo>
                  <a:pt x="2620" y="8049"/>
                </a:lnTo>
                <a:cubicBezTo>
                  <a:pt x="2620" y="7953"/>
                  <a:pt x="2549" y="7870"/>
                  <a:pt x="2441" y="7870"/>
                </a:cubicBezTo>
                <a:cubicBezTo>
                  <a:pt x="2334" y="7870"/>
                  <a:pt x="2263" y="7953"/>
                  <a:pt x="2263" y="8049"/>
                </a:cubicBezTo>
                <a:lnTo>
                  <a:pt x="2263" y="9406"/>
                </a:lnTo>
                <a:lnTo>
                  <a:pt x="1489" y="9406"/>
                </a:lnTo>
                <a:lnTo>
                  <a:pt x="1489" y="9394"/>
                </a:lnTo>
                <a:lnTo>
                  <a:pt x="1489" y="2500"/>
                </a:lnTo>
                <a:lnTo>
                  <a:pt x="2263" y="2500"/>
                </a:lnTo>
                <a:lnTo>
                  <a:pt x="2263" y="2548"/>
                </a:lnTo>
                <a:lnTo>
                  <a:pt x="2263" y="7334"/>
                </a:lnTo>
                <a:cubicBezTo>
                  <a:pt x="2263" y="7441"/>
                  <a:pt x="2334" y="7513"/>
                  <a:pt x="2441" y="7513"/>
                </a:cubicBezTo>
                <a:cubicBezTo>
                  <a:pt x="2549" y="7513"/>
                  <a:pt x="2620" y="7441"/>
                  <a:pt x="2620" y="7334"/>
                </a:cubicBezTo>
                <a:lnTo>
                  <a:pt x="2620" y="2548"/>
                </a:lnTo>
                <a:cubicBezTo>
                  <a:pt x="2620" y="2369"/>
                  <a:pt x="2572" y="2191"/>
                  <a:pt x="2489" y="2012"/>
                </a:cubicBezTo>
                <a:lnTo>
                  <a:pt x="1477" y="95"/>
                </a:lnTo>
                <a:cubicBezTo>
                  <a:pt x="1441" y="36"/>
                  <a:pt x="1382" y="0"/>
                  <a:pt x="1310" y="0"/>
                </a:cubicBezTo>
                <a:close/>
              </a:path>
            </a:pathLst>
          </a:custGeom>
          <a:solidFill>
            <a:srgbClr val="B24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477" name="Google Shape;477;p45"/>
          <p:cNvGrpSpPr/>
          <p:nvPr/>
        </p:nvGrpSpPr>
        <p:grpSpPr>
          <a:xfrm>
            <a:off x="4903279" y="2084700"/>
            <a:ext cx="450032" cy="405612"/>
            <a:chOff x="3967213" y="1975477"/>
            <a:chExt cx="368185" cy="331816"/>
          </a:xfrm>
        </p:grpSpPr>
        <p:sp>
          <p:nvSpPr>
            <p:cNvPr id="478" name="Google Shape;478;p45"/>
            <p:cNvSpPr/>
            <p:nvPr/>
          </p:nvSpPr>
          <p:spPr>
            <a:xfrm>
              <a:off x="3967213" y="1975477"/>
              <a:ext cx="368185" cy="331816"/>
            </a:xfrm>
            <a:custGeom>
              <a:avLst/>
              <a:gdLst/>
              <a:ahLst/>
              <a:cxnLst/>
              <a:rect l="l" t="t" r="r" b="b"/>
              <a:pathLst>
                <a:path w="11622" h="10474" extrusionOk="0">
                  <a:moveTo>
                    <a:pt x="9026" y="0"/>
                  </a:moveTo>
                  <a:cubicBezTo>
                    <a:pt x="7585" y="0"/>
                    <a:pt x="6430" y="1179"/>
                    <a:pt x="6430" y="2608"/>
                  </a:cubicBezTo>
                  <a:cubicBezTo>
                    <a:pt x="6430" y="3072"/>
                    <a:pt x="6549" y="3513"/>
                    <a:pt x="6763" y="3882"/>
                  </a:cubicBezTo>
                  <a:lnTo>
                    <a:pt x="5680" y="3882"/>
                  </a:lnTo>
                  <a:cubicBezTo>
                    <a:pt x="5597" y="3882"/>
                    <a:pt x="5513" y="3965"/>
                    <a:pt x="5513" y="4048"/>
                  </a:cubicBezTo>
                  <a:cubicBezTo>
                    <a:pt x="5513" y="4144"/>
                    <a:pt x="5597" y="4215"/>
                    <a:pt x="5680" y="4215"/>
                  </a:cubicBezTo>
                  <a:lnTo>
                    <a:pt x="6978" y="4215"/>
                  </a:lnTo>
                  <a:cubicBezTo>
                    <a:pt x="7454" y="4810"/>
                    <a:pt x="8192" y="5191"/>
                    <a:pt x="9014" y="5191"/>
                  </a:cubicBezTo>
                  <a:cubicBezTo>
                    <a:pt x="9180" y="5191"/>
                    <a:pt x="9359" y="5180"/>
                    <a:pt x="9502" y="5156"/>
                  </a:cubicBezTo>
                  <a:lnTo>
                    <a:pt x="9502" y="5775"/>
                  </a:lnTo>
                  <a:lnTo>
                    <a:pt x="977" y="5775"/>
                  </a:lnTo>
                  <a:cubicBezTo>
                    <a:pt x="905" y="5775"/>
                    <a:pt x="834" y="5834"/>
                    <a:pt x="810" y="5906"/>
                  </a:cubicBezTo>
                  <a:lnTo>
                    <a:pt x="322" y="8466"/>
                  </a:lnTo>
                  <a:lnTo>
                    <a:pt x="322" y="2965"/>
                  </a:lnTo>
                  <a:lnTo>
                    <a:pt x="2691" y="2965"/>
                  </a:lnTo>
                  <a:lnTo>
                    <a:pt x="3882" y="4156"/>
                  </a:lnTo>
                  <a:cubicBezTo>
                    <a:pt x="3906" y="4179"/>
                    <a:pt x="3953" y="4203"/>
                    <a:pt x="4001" y="4203"/>
                  </a:cubicBezTo>
                  <a:lnTo>
                    <a:pt x="5001" y="4203"/>
                  </a:lnTo>
                  <a:cubicBezTo>
                    <a:pt x="5085" y="4203"/>
                    <a:pt x="5156" y="4120"/>
                    <a:pt x="5156" y="4037"/>
                  </a:cubicBezTo>
                  <a:cubicBezTo>
                    <a:pt x="5156" y="3941"/>
                    <a:pt x="5085" y="3870"/>
                    <a:pt x="5001" y="3870"/>
                  </a:cubicBezTo>
                  <a:lnTo>
                    <a:pt x="4073" y="3870"/>
                  </a:lnTo>
                  <a:lnTo>
                    <a:pt x="2882" y="2679"/>
                  </a:lnTo>
                  <a:cubicBezTo>
                    <a:pt x="2858" y="2655"/>
                    <a:pt x="2810" y="2632"/>
                    <a:pt x="2763" y="2632"/>
                  </a:cubicBezTo>
                  <a:lnTo>
                    <a:pt x="155" y="2632"/>
                  </a:lnTo>
                  <a:cubicBezTo>
                    <a:pt x="72" y="2632"/>
                    <a:pt x="1" y="2715"/>
                    <a:pt x="1" y="2798"/>
                  </a:cubicBezTo>
                  <a:lnTo>
                    <a:pt x="1" y="10299"/>
                  </a:lnTo>
                  <a:cubicBezTo>
                    <a:pt x="1" y="10457"/>
                    <a:pt x="121" y="10466"/>
                    <a:pt x="248" y="10466"/>
                  </a:cubicBezTo>
                  <a:cubicBezTo>
                    <a:pt x="264" y="10466"/>
                    <a:pt x="281" y="10466"/>
                    <a:pt x="298" y="10466"/>
                  </a:cubicBezTo>
                  <a:cubicBezTo>
                    <a:pt x="414" y="10466"/>
                    <a:pt x="3457" y="10474"/>
                    <a:pt x="6062" y="10474"/>
                  </a:cubicBezTo>
                  <a:cubicBezTo>
                    <a:pt x="8016" y="10474"/>
                    <a:pt x="9723" y="10469"/>
                    <a:pt x="9764" y="10454"/>
                  </a:cubicBezTo>
                  <a:cubicBezTo>
                    <a:pt x="9799" y="10418"/>
                    <a:pt x="9847" y="10371"/>
                    <a:pt x="9859" y="10335"/>
                  </a:cubicBezTo>
                  <a:lnTo>
                    <a:pt x="10192" y="8609"/>
                  </a:lnTo>
                  <a:cubicBezTo>
                    <a:pt x="10204" y="8513"/>
                    <a:pt x="10145" y="8430"/>
                    <a:pt x="10061" y="8406"/>
                  </a:cubicBezTo>
                  <a:cubicBezTo>
                    <a:pt x="10053" y="8405"/>
                    <a:pt x="10045" y="8405"/>
                    <a:pt x="10037" y="8405"/>
                  </a:cubicBezTo>
                  <a:cubicBezTo>
                    <a:pt x="9952" y="8405"/>
                    <a:pt x="9881" y="8461"/>
                    <a:pt x="9859" y="8537"/>
                  </a:cubicBezTo>
                  <a:lnTo>
                    <a:pt x="9561" y="10121"/>
                  </a:lnTo>
                  <a:lnTo>
                    <a:pt x="393" y="10121"/>
                  </a:lnTo>
                  <a:lnTo>
                    <a:pt x="1155" y="6132"/>
                  </a:lnTo>
                  <a:lnTo>
                    <a:pt x="10335" y="6132"/>
                  </a:lnTo>
                  <a:lnTo>
                    <a:pt x="10014" y="7870"/>
                  </a:lnTo>
                  <a:cubicBezTo>
                    <a:pt x="10002" y="7966"/>
                    <a:pt x="10061" y="8049"/>
                    <a:pt x="10145" y="8061"/>
                  </a:cubicBezTo>
                  <a:cubicBezTo>
                    <a:pt x="10159" y="8064"/>
                    <a:pt x="10173" y="8066"/>
                    <a:pt x="10186" y="8066"/>
                  </a:cubicBezTo>
                  <a:cubicBezTo>
                    <a:pt x="10263" y="8066"/>
                    <a:pt x="10325" y="8011"/>
                    <a:pt x="10335" y="7930"/>
                  </a:cubicBezTo>
                  <a:lnTo>
                    <a:pt x="10716" y="6001"/>
                  </a:lnTo>
                  <a:cubicBezTo>
                    <a:pt x="10728" y="5953"/>
                    <a:pt x="10716" y="5894"/>
                    <a:pt x="10680" y="5870"/>
                  </a:cubicBezTo>
                  <a:cubicBezTo>
                    <a:pt x="10657" y="5822"/>
                    <a:pt x="10609" y="5811"/>
                    <a:pt x="10550" y="5811"/>
                  </a:cubicBezTo>
                  <a:lnTo>
                    <a:pt x="9847" y="5811"/>
                  </a:lnTo>
                  <a:lnTo>
                    <a:pt x="9847" y="5096"/>
                  </a:lnTo>
                  <a:cubicBezTo>
                    <a:pt x="10776" y="4775"/>
                    <a:pt x="11466" y="3965"/>
                    <a:pt x="11585" y="2965"/>
                  </a:cubicBezTo>
                  <a:cubicBezTo>
                    <a:pt x="11609" y="2858"/>
                    <a:pt x="11550" y="2774"/>
                    <a:pt x="11454" y="2751"/>
                  </a:cubicBezTo>
                  <a:cubicBezTo>
                    <a:pt x="11448" y="2750"/>
                    <a:pt x="11442" y="2749"/>
                    <a:pt x="11436" y="2749"/>
                  </a:cubicBezTo>
                  <a:cubicBezTo>
                    <a:pt x="11358" y="2749"/>
                    <a:pt x="11275" y="2817"/>
                    <a:pt x="11264" y="2905"/>
                  </a:cubicBezTo>
                  <a:cubicBezTo>
                    <a:pt x="11109" y="4025"/>
                    <a:pt x="10145" y="4870"/>
                    <a:pt x="9014" y="4870"/>
                  </a:cubicBezTo>
                  <a:cubicBezTo>
                    <a:pt x="7763" y="4870"/>
                    <a:pt x="6751" y="3858"/>
                    <a:pt x="6751" y="2608"/>
                  </a:cubicBezTo>
                  <a:cubicBezTo>
                    <a:pt x="6751" y="1358"/>
                    <a:pt x="7763" y="346"/>
                    <a:pt x="9014" y="346"/>
                  </a:cubicBezTo>
                  <a:cubicBezTo>
                    <a:pt x="10133" y="346"/>
                    <a:pt x="11097" y="1179"/>
                    <a:pt x="11264" y="2274"/>
                  </a:cubicBezTo>
                  <a:cubicBezTo>
                    <a:pt x="11275" y="2363"/>
                    <a:pt x="11358" y="2431"/>
                    <a:pt x="11436" y="2431"/>
                  </a:cubicBezTo>
                  <a:cubicBezTo>
                    <a:pt x="11442" y="2431"/>
                    <a:pt x="11448" y="2430"/>
                    <a:pt x="11454" y="2429"/>
                  </a:cubicBezTo>
                  <a:cubicBezTo>
                    <a:pt x="11550" y="2417"/>
                    <a:pt x="11621" y="2322"/>
                    <a:pt x="11609" y="2239"/>
                  </a:cubicBezTo>
                  <a:cubicBezTo>
                    <a:pt x="11514" y="1620"/>
                    <a:pt x="11204" y="1060"/>
                    <a:pt x="10740" y="643"/>
                  </a:cubicBezTo>
                  <a:cubicBezTo>
                    <a:pt x="10264" y="227"/>
                    <a:pt x="9657" y="0"/>
                    <a:pt x="9026" y="0"/>
                  </a:cubicBezTo>
                  <a:close/>
                </a:path>
              </a:pathLst>
            </a:custGeom>
            <a:solidFill>
              <a:srgbClr val="B24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79" name="Google Shape;479;p45"/>
            <p:cNvSpPr/>
            <p:nvPr/>
          </p:nvSpPr>
          <p:spPr>
            <a:xfrm>
              <a:off x="4237665" y="2034307"/>
              <a:ext cx="32092" cy="63772"/>
            </a:xfrm>
            <a:custGeom>
              <a:avLst/>
              <a:gdLst/>
              <a:ahLst/>
              <a:cxnLst/>
              <a:rect l="l" t="t" r="r" b="b"/>
              <a:pathLst>
                <a:path w="1013" h="2013" extrusionOk="0">
                  <a:moveTo>
                    <a:pt x="179" y="1"/>
                  </a:moveTo>
                  <a:cubicBezTo>
                    <a:pt x="84" y="1"/>
                    <a:pt x="12" y="72"/>
                    <a:pt x="12" y="167"/>
                  </a:cubicBezTo>
                  <a:cubicBezTo>
                    <a:pt x="12" y="263"/>
                    <a:pt x="84" y="334"/>
                    <a:pt x="179" y="334"/>
                  </a:cubicBezTo>
                  <a:lnTo>
                    <a:pt x="322" y="334"/>
                  </a:lnTo>
                  <a:lnTo>
                    <a:pt x="322" y="1691"/>
                  </a:lnTo>
                  <a:lnTo>
                    <a:pt x="167" y="1691"/>
                  </a:lnTo>
                  <a:cubicBezTo>
                    <a:pt x="72" y="1691"/>
                    <a:pt x="0" y="1763"/>
                    <a:pt x="0" y="1846"/>
                  </a:cubicBezTo>
                  <a:cubicBezTo>
                    <a:pt x="0" y="1941"/>
                    <a:pt x="72" y="2013"/>
                    <a:pt x="167" y="2013"/>
                  </a:cubicBezTo>
                  <a:lnTo>
                    <a:pt x="846" y="2013"/>
                  </a:lnTo>
                  <a:cubicBezTo>
                    <a:pt x="941" y="2013"/>
                    <a:pt x="1012" y="1941"/>
                    <a:pt x="1012" y="1846"/>
                  </a:cubicBezTo>
                  <a:cubicBezTo>
                    <a:pt x="1012" y="1775"/>
                    <a:pt x="941" y="1703"/>
                    <a:pt x="846" y="1703"/>
                  </a:cubicBezTo>
                  <a:lnTo>
                    <a:pt x="667" y="1703"/>
                  </a:lnTo>
                  <a:lnTo>
                    <a:pt x="667" y="167"/>
                  </a:lnTo>
                  <a:cubicBezTo>
                    <a:pt x="667" y="72"/>
                    <a:pt x="596" y="1"/>
                    <a:pt x="500" y="1"/>
                  </a:cubicBezTo>
                  <a:close/>
                </a:path>
              </a:pathLst>
            </a:custGeom>
            <a:solidFill>
              <a:srgbClr val="B24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80" name="Google Shape;480;p45"/>
            <p:cNvSpPr/>
            <p:nvPr/>
          </p:nvSpPr>
          <p:spPr>
            <a:xfrm>
              <a:off x="4241815" y="2014317"/>
              <a:ext cx="17012" cy="17012"/>
            </a:xfrm>
            <a:custGeom>
              <a:avLst/>
              <a:gdLst/>
              <a:ahLst/>
              <a:cxnLst/>
              <a:rect l="l" t="t" r="r" b="b"/>
              <a:pathLst>
                <a:path w="537" h="537" extrusionOk="0">
                  <a:moveTo>
                    <a:pt x="274" y="1"/>
                  </a:moveTo>
                  <a:cubicBezTo>
                    <a:pt x="119" y="1"/>
                    <a:pt x="0" y="120"/>
                    <a:pt x="0" y="263"/>
                  </a:cubicBezTo>
                  <a:cubicBezTo>
                    <a:pt x="0" y="417"/>
                    <a:pt x="119" y="536"/>
                    <a:pt x="274" y="536"/>
                  </a:cubicBezTo>
                  <a:cubicBezTo>
                    <a:pt x="417" y="536"/>
                    <a:pt x="536" y="417"/>
                    <a:pt x="536" y="263"/>
                  </a:cubicBezTo>
                  <a:cubicBezTo>
                    <a:pt x="536" y="120"/>
                    <a:pt x="417" y="1"/>
                    <a:pt x="274" y="1"/>
                  </a:cubicBezTo>
                  <a:close/>
                </a:path>
              </a:pathLst>
            </a:custGeom>
            <a:solidFill>
              <a:srgbClr val="B24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481" name="Google Shape;481;p45"/>
          <p:cNvGrpSpPr/>
          <p:nvPr/>
        </p:nvGrpSpPr>
        <p:grpSpPr>
          <a:xfrm>
            <a:off x="1347983" y="3426528"/>
            <a:ext cx="449997" cy="345981"/>
            <a:chOff x="1781317" y="3391400"/>
            <a:chExt cx="367255" cy="282364"/>
          </a:xfrm>
        </p:grpSpPr>
        <p:sp>
          <p:nvSpPr>
            <p:cNvPr id="482" name="Google Shape;482;p45"/>
            <p:cNvSpPr/>
            <p:nvPr/>
          </p:nvSpPr>
          <p:spPr>
            <a:xfrm>
              <a:off x="1901061" y="3639610"/>
              <a:ext cx="11013" cy="33772"/>
            </a:xfrm>
            <a:custGeom>
              <a:avLst/>
              <a:gdLst/>
              <a:ahLst/>
              <a:cxnLst/>
              <a:rect l="l" t="t" r="r" b="b"/>
              <a:pathLst>
                <a:path w="346" h="1061" extrusionOk="0">
                  <a:moveTo>
                    <a:pt x="167" y="1"/>
                  </a:moveTo>
                  <a:cubicBezTo>
                    <a:pt x="72" y="1"/>
                    <a:pt x="1" y="72"/>
                    <a:pt x="1" y="167"/>
                  </a:cubicBezTo>
                  <a:lnTo>
                    <a:pt x="1" y="894"/>
                  </a:lnTo>
                  <a:cubicBezTo>
                    <a:pt x="1" y="977"/>
                    <a:pt x="72" y="1060"/>
                    <a:pt x="167" y="1060"/>
                  </a:cubicBezTo>
                  <a:cubicBezTo>
                    <a:pt x="251" y="1060"/>
                    <a:pt x="334" y="977"/>
                    <a:pt x="334" y="894"/>
                  </a:cubicBezTo>
                  <a:lnTo>
                    <a:pt x="334" y="167"/>
                  </a:lnTo>
                  <a:cubicBezTo>
                    <a:pt x="346" y="72"/>
                    <a:pt x="274" y="1"/>
                    <a:pt x="167" y="1"/>
                  </a:cubicBezTo>
                  <a:close/>
                </a:path>
              </a:pathLst>
            </a:custGeom>
            <a:solidFill>
              <a:srgbClr val="B24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83" name="Google Shape;483;p45"/>
            <p:cNvSpPr/>
            <p:nvPr/>
          </p:nvSpPr>
          <p:spPr>
            <a:xfrm>
              <a:off x="2016668" y="3639610"/>
              <a:ext cx="10631" cy="33772"/>
            </a:xfrm>
            <a:custGeom>
              <a:avLst/>
              <a:gdLst/>
              <a:ahLst/>
              <a:cxnLst/>
              <a:rect l="l" t="t" r="r" b="b"/>
              <a:pathLst>
                <a:path w="334" h="1061" extrusionOk="0">
                  <a:moveTo>
                    <a:pt x="167" y="1"/>
                  </a:moveTo>
                  <a:cubicBezTo>
                    <a:pt x="71" y="1"/>
                    <a:pt x="0" y="72"/>
                    <a:pt x="0" y="167"/>
                  </a:cubicBezTo>
                  <a:lnTo>
                    <a:pt x="0" y="894"/>
                  </a:lnTo>
                  <a:cubicBezTo>
                    <a:pt x="0" y="977"/>
                    <a:pt x="71" y="1060"/>
                    <a:pt x="167" y="1060"/>
                  </a:cubicBezTo>
                  <a:cubicBezTo>
                    <a:pt x="250" y="1060"/>
                    <a:pt x="333" y="977"/>
                    <a:pt x="333" y="894"/>
                  </a:cubicBezTo>
                  <a:lnTo>
                    <a:pt x="333" y="167"/>
                  </a:lnTo>
                  <a:cubicBezTo>
                    <a:pt x="333" y="72"/>
                    <a:pt x="250" y="1"/>
                    <a:pt x="167" y="1"/>
                  </a:cubicBezTo>
                  <a:close/>
                </a:path>
              </a:pathLst>
            </a:custGeom>
            <a:solidFill>
              <a:srgbClr val="B24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84" name="Google Shape;484;p45"/>
            <p:cNvSpPr/>
            <p:nvPr/>
          </p:nvSpPr>
          <p:spPr>
            <a:xfrm>
              <a:off x="1820340" y="3518720"/>
              <a:ext cx="46281" cy="16329"/>
            </a:xfrm>
            <a:custGeom>
              <a:avLst/>
              <a:gdLst/>
              <a:ahLst/>
              <a:cxnLst/>
              <a:rect l="l" t="t" r="r" b="b"/>
              <a:pathLst>
                <a:path w="1454" h="513" extrusionOk="0">
                  <a:moveTo>
                    <a:pt x="167" y="1"/>
                  </a:moveTo>
                  <a:cubicBezTo>
                    <a:pt x="84" y="1"/>
                    <a:pt x="1" y="72"/>
                    <a:pt x="1" y="167"/>
                  </a:cubicBezTo>
                  <a:cubicBezTo>
                    <a:pt x="1" y="251"/>
                    <a:pt x="84" y="334"/>
                    <a:pt x="167" y="334"/>
                  </a:cubicBezTo>
                  <a:cubicBezTo>
                    <a:pt x="370" y="334"/>
                    <a:pt x="917" y="358"/>
                    <a:pt x="1179" y="489"/>
                  </a:cubicBezTo>
                  <a:cubicBezTo>
                    <a:pt x="1215" y="513"/>
                    <a:pt x="1227" y="513"/>
                    <a:pt x="1263" y="513"/>
                  </a:cubicBezTo>
                  <a:cubicBezTo>
                    <a:pt x="1310" y="513"/>
                    <a:pt x="1382" y="477"/>
                    <a:pt x="1406" y="417"/>
                  </a:cubicBezTo>
                  <a:cubicBezTo>
                    <a:pt x="1453" y="346"/>
                    <a:pt x="1417" y="239"/>
                    <a:pt x="1334" y="191"/>
                  </a:cubicBezTo>
                  <a:cubicBezTo>
                    <a:pt x="941" y="1"/>
                    <a:pt x="203" y="1"/>
                    <a:pt x="167" y="1"/>
                  </a:cubicBezTo>
                  <a:close/>
                </a:path>
              </a:pathLst>
            </a:custGeom>
            <a:solidFill>
              <a:srgbClr val="B24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85" name="Google Shape;485;p45"/>
            <p:cNvSpPr/>
            <p:nvPr/>
          </p:nvSpPr>
          <p:spPr>
            <a:xfrm>
              <a:off x="1802898" y="3628247"/>
              <a:ext cx="11045" cy="45135"/>
            </a:xfrm>
            <a:custGeom>
              <a:avLst/>
              <a:gdLst/>
              <a:ahLst/>
              <a:cxnLst/>
              <a:rect l="l" t="t" r="r" b="b"/>
              <a:pathLst>
                <a:path w="347" h="1418" extrusionOk="0">
                  <a:moveTo>
                    <a:pt x="168" y="1"/>
                  </a:moveTo>
                  <a:cubicBezTo>
                    <a:pt x="72" y="1"/>
                    <a:pt x="1" y="72"/>
                    <a:pt x="1" y="167"/>
                  </a:cubicBezTo>
                  <a:lnTo>
                    <a:pt x="1" y="1251"/>
                  </a:lnTo>
                  <a:cubicBezTo>
                    <a:pt x="1" y="1334"/>
                    <a:pt x="72" y="1417"/>
                    <a:pt x="168" y="1417"/>
                  </a:cubicBezTo>
                  <a:cubicBezTo>
                    <a:pt x="263" y="1417"/>
                    <a:pt x="334" y="1334"/>
                    <a:pt x="334" y="1251"/>
                  </a:cubicBezTo>
                  <a:lnTo>
                    <a:pt x="334" y="167"/>
                  </a:lnTo>
                  <a:cubicBezTo>
                    <a:pt x="346" y="72"/>
                    <a:pt x="275" y="1"/>
                    <a:pt x="168" y="1"/>
                  </a:cubicBezTo>
                  <a:close/>
                </a:path>
              </a:pathLst>
            </a:custGeom>
            <a:solidFill>
              <a:srgbClr val="B24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86" name="Google Shape;486;p45"/>
            <p:cNvSpPr/>
            <p:nvPr/>
          </p:nvSpPr>
          <p:spPr>
            <a:xfrm>
              <a:off x="1781317" y="3391400"/>
              <a:ext cx="367255" cy="282364"/>
            </a:xfrm>
            <a:custGeom>
              <a:avLst/>
              <a:gdLst/>
              <a:ahLst/>
              <a:cxnLst/>
              <a:rect l="l" t="t" r="r" b="b"/>
              <a:pathLst>
                <a:path w="11538" h="8871" extrusionOk="0">
                  <a:moveTo>
                    <a:pt x="9728" y="2703"/>
                  </a:moveTo>
                  <a:cubicBezTo>
                    <a:pt x="10049" y="2703"/>
                    <a:pt x="10287" y="2917"/>
                    <a:pt x="10287" y="3167"/>
                  </a:cubicBezTo>
                  <a:lnTo>
                    <a:pt x="10287" y="3203"/>
                  </a:lnTo>
                  <a:cubicBezTo>
                    <a:pt x="10121" y="3120"/>
                    <a:pt x="9930" y="3096"/>
                    <a:pt x="9728" y="3096"/>
                  </a:cubicBezTo>
                  <a:cubicBezTo>
                    <a:pt x="9537" y="3096"/>
                    <a:pt x="9347" y="3143"/>
                    <a:pt x="9180" y="3203"/>
                  </a:cubicBezTo>
                  <a:lnTo>
                    <a:pt x="9180" y="3167"/>
                  </a:lnTo>
                  <a:cubicBezTo>
                    <a:pt x="9180" y="2917"/>
                    <a:pt x="9430" y="2703"/>
                    <a:pt x="9728" y="2703"/>
                  </a:cubicBezTo>
                  <a:close/>
                  <a:moveTo>
                    <a:pt x="9728" y="3405"/>
                  </a:moveTo>
                  <a:cubicBezTo>
                    <a:pt x="10347" y="3405"/>
                    <a:pt x="10835" y="3893"/>
                    <a:pt x="10835" y="4513"/>
                  </a:cubicBezTo>
                  <a:cubicBezTo>
                    <a:pt x="10835" y="4632"/>
                    <a:pt x="10811" y="4751"/>
                    <a:pt x="10775" y="4846"/>
                  </a:cubicBezTo>
                  <a:cubicBezTo>
                    <a:pt x="10299" y="4358"/>
                    <a:pt x="9454" y="4167"/>
                    <a:pt x="9406" y="4167"/>
                  </a:cubicBezTo>
                  <a:cubicBezTo>
                    <a:pt x="9392" y="4160"/>
                    <a:pt x="9377" y="4157"/>
                    <a:pt x="9362" y="4157"/>
                  </a:cubicBezTo>
                  <a:cubicBezTo>
                    <a:pt x="9325" y="4157"/>
                    <a:pt x="9285" y="4174"/>
                    <a:pt x="9251" y="4191"/>
                  </a:cubicBezTo>
                  <a:cubicBezTo>
                    <a:pt x="9216" y="4227"/>
                    <a:pt x="9192" y="4274"/>
                    <a:pt x="9192" y="4334"/>
                  </a:cubicBezTo>
                  <a:cubicBezTo>
                    <a:pt x="9192" y="4334"/>
                    <a:pt x="9180" y="4441"/>
                    <a:pt x="9061" y="4572"/>
                  </a:cubicBezTo>
                  <a:cubicBezTo>
                    <a:pt x="9001" y="4632"/>
                    <a:pt x="9001" y="4751"/>
                    <a:pt x="9061" y="4810"/>
                  </a:cubicBezTo>
                  <a:cubicBezTo>
                    <a:pt x="9091" y="4840"/>
                    <a:pt x="9135" y="4855"/>
                    <a:pt x="9180" y="4855"/>
                  </a:cubicBezTo>
                  <a:cubicBezTo>
                    <a:pt x="9225" y="4855"/>
                    <a:pt x="9269" y="4840"/>
                    <a:pt x="9299" y="4810"/>
                  </a:cubicBezTo>
                  <a:cubicBezTo>
                    <a:pt x="9394" y="4715"/>
                    <a:pt x="9454" y="4608"/>
                    <a:pt x="9478" y="4536"/>
                  </a:cubicBezTo>
                  <a:cubicBezTo>
                    <a:pt x="9763" y="4632"/>
                    <a:pt x="10359" y="4834"/>
                    <a:pt x="10621" y="5203"/>
                  </a:cubicBezTo>
                  <a:cubicBezTo>
                    <a:pt x="10561" y="5668"/>
                    <a:pt x="10192" y="5977"/>
                    <a:pt x="9728" y="5977"/>
                  </a:cubicBezTo>
                  <a:cubicBezTo>
                    <a:pt x="9251" y="5977"/>
                    <a:pt x="8870" y="5620"/>
                    <a:pt x="8823" y="5167"/>
                  </a:cubicBezTo>
                  <a:cubicBezTo>
                    <a:pt x="8823" y="5132"/>
                    <a:pt x="8811" y="5120"/>
                    <a:pt x="8799" y="5084"/>
                  </a:cubicBezTo>
                  <a:cubicBezTo>
                    <a:pt x="8692" y="4906"/>
                    <a:pt x="8632" y="4715"/>
                    <a:pt x="8632" y="4513"/>
                  </a:cubicBezTo>
                  <a:cubicBezTo>
                    <a:pt x="8632" y="3893"/>
                    <a:pt x="9120" y="3405"/>
                    <a:pt x="9728" y="3405"/>
                  </a:cubicBezTo>
                  <a:close/>
                  <a:moveTo>
                    <a:pt x="3048" y="3405"/>
                  </a:moveTo>
                  <a:lnTo>
                    <a:pt x="3048" y="4108"/>
                  </a:lnTo>
                  <a:cubicBezTo>
                    <a:pt x="3048" y="4227"/>
                    <a:pt x="3024" y="4334"/>
                    <a:pt x="2977" y="4429"/>
                  </a:cubicBezTo>
                  <a:lnTo>
                    <a:pt x="2882" y="4608"/>
                  </a:lnTo>
                  <a:cubicBezTo>
                    <a:pt x="2870" y="4644"/>
                    <a:pt x="2870" y="4655"/>
                    <a:pt x="2870" y="4691"/>
                  </a:cubicBezTo>
                  <a:lnTo>
                    <a:pt x="2870" y="5048"/>
                  </a:lnTo>
                  <a:cubicBezTo>
                    <a:pt x="2870" y="5298"/>
                    <a:pt x="2763" y="5537"/>
                    <a:pt x="2584" y="5703"/>
                  </a:cubicBezTo>
                  <a:cubicBezTo>
                    <a:pt x="2413" y="5885"/>
                    <a:pt x="2203" y="5981"/>
                    <a:pt x="1989" y="5981"/>
                  </a:cubicBezTo>
                  <a:cubicBezTo>
                    <a:pt x="1965" y="5981"/>
                    <a:pt x="1941" y="5979"/>
                    <a:pt x="1917" y="5977"/>
                  </a:cubicBezTo>
                  <a:cubicBezTo>
                    <a:pt x="1429" y="5965"/>
                    <a:pt x="1024" y="5537"/>
                    <a:pt x="1024" y="5013"/>
                  </a:cubicBezTo>
                  <a:lnTo>
                    <a:pt x="1024" y="4703"/>
                  </a:lnTo>
                  <a:cubicBezTo>
                    <a:pt x="1024" y="4667"/>
                    <a:pt x="1024" y="4644"/>
                    <a:pt x="1012" y="4632"/>
                  </a:cubicBezTo>
                  <a:lnTo>
                    <a:pt x="905" y="4417"/>
                  </a:lnTo>
                  <a:cubicBezTo>
                    <a:pt x="858" y="4346"/>
                    <a:pt x="846" y="4251"/>
                    <a:pt x="846" y="4167"/>
                  </a:cubicBezTo>
                  <a:lnTo>
                    <a:pt x="846" y="4144"/>
                  </a:lnTo>
                  <a:cubicBezTo>
                    <a:pt x="846" y="3751"/>
                    <a:pt x="1179" y="3405"/>
                    <a:pt x="1596" y="3405"/>
                  </a:cubicBezTo>
                  <a:close/>
                  <a:moveTo>
                    <a:pt x="5763" y="322"/>
                  </a:moveTo>
                  <a:cubicBezTo>
                    <a:pt x="6358" y="322"/>
                    <a:pt x="6870" y="536"/>
                    <a:pt x="7263" y="905"/>
                  </a:cubicBezTo>
                  <a:cubicBezTo>
                    <a:pt x="7668" y="1298"/>
                    <a:pt x="7882" y="1858"/>
                    <a:pt x="7942" y="2524"/>
                  </a:cubicBezTo>
                  <a:cubicBezTo>
                    <a:pt x="8085" y="4346"/>
                    <a:pt x="8227" y="5346"/>
                    <a:pt x="8287" y="5703"/>
                  </a:cubicBezTo>
                  <a:lnTo>
                    <a:pt x="8287" y="5715"/>
                  </a:lnTo>
                  <a:cubicBezTo>
                    <a:pt x="8108" y="5834"/>
                    <a:pt x="7763" y="6025"/>
                    <a:pt x="7215" y="6179"/>
                  </a:cubicBezTo>
                  <a:lnTo>
                    <a:pt x="6930" y="6060"/>
                  </a:lnTo>
                  <a:cubicBezTo>
                    <a:pt x="6858" y="6025"/>
                    <a:pt x="6811" y="5953"/>
                    <a:pt x="6811" y="5882"/>
                  </a:cubicBezTo>
                  <a:lnTo>
                    <a:pt x="6811" y="5298"/>
                  </a:lnTo>
                  <a:cubicBezTo>
                    <a:pt x="7370" y="4941"/>
                    <a:pt x="7727" y="4334"/>
                    <a:pt x="7727" y="3632"/>
                  </a:cubicBezTo>
                  <a:lnTo>
                    <a:pt x="7727" y="3322"/>
                  </a:lnTo>
                  <a:cubicBezTo>
                    <a:pt x="7727" y="3108"/>
                    <a:pt x="7632" y="2917"/>
                    <a:pt x="7489" y="2786"/>
                  </a:cubicBezTo>
                  <a:cubicBezTo>
                    <a:pt x="7144" y="2489"/>
                    <a:pt x="6370" y="1965"/>
                    <a:pt x="5025" y="1834"/>
                  </a:cubicBezTo>
                  <a:cubicBezTo>
                    <a:pt x="5015" y="1831"/>
                    <a:pt x="5005" y="1830"/>
                    <a:pt x="4995" y="1830"/>
                  </a:cubicBezTo>
                  <a:cubicBezTo>
                    <a:pt x="4920" y="1830"/>
                    <a:pt x="4846" y="1903"/>
                    <a:pt x="4846" y="1977"/>
                  </a:cubicBezTo>
                  <a:cubicBezTo>
                    <a:pt x="4834" y="2072"/>
                    <a:pt x="4906" y="2155"/>
                    <a:pt x="5001" y="2155"/>
                  </a:cubicBezTo>
                  <a:cubicBezTo>
                    <a:pt x="6251" y="2274"/>
                    <a:pt x="6954" y="2750"/>
                    <a:pt x="7263" y="3024"/>
                  </a:cubicBezTo>
                  <a:cubicBezTo>
                    <a:pt x="7335" y="3096"/>
                    <a:pt x="7382" y="3179"/>
                    <a:pt x="7382" y="3298"/>
                  </a:cubicBezTo>
                  <a:lnTo>
                    <a:pt x="7382" y="3620"/>
                  </a:lnTo>
                  <a:cubicBezTo>
                    <a:pt x="7382" y="4525"/>
                    <a:pt x="6632" y="5251"/>
                    <a:pt x="5739" y="5251"/>
                  </a:cubicBezTo>
                  <a:cubicBezTo>
                    <a:pt x="4846" y="5251"/>
                    <a:pt x="4108" y="4513"/>
                    <a:pt x="4108" y="3620"/>
                  </a:cubicBezTo>
                  <a:lnTo>
                    <a:pt x="4108" y="3465"/>
                  </a:lnTo>
                  <a:cubicBezTo>
                    <a:pt x="4108" y="3405"/>
                    <a:pt x="4132" y="3346"/>
                    <a:pt x="4191" y="3298"/>
                  </a:cubicBezTo>
                  <a:cubicBezTo>
                    <a:pt x="4406" y="3179"/>
                    <a:pt x="4691" y="2965"/>
                    <a:pt x="4822" y="2572"/>
                  </a:cubicBezTo>
                  <a:cubicBezTo>
                    <a:pt x="4846" y="2489"/>
                    <a:pt x="4810" y="2393"/>
                    <a:pt x="4715" y="2369"/>
                  </a:cubicBezTo>
                  <a:cubicBezTo>
                    <a:pt x="4696" y="2361"/>
                    <a:pt x="4676" y="2357"/>
                    <a:pt x="4657" y="2357"/>
                  </a:cubicBezTo>
                  <a:cubicBezTo>
                    <a:pt x="4592" y="2357"/>
                    <a:pt x="4531" y="2401"/>
                    <a:pt x="4513" y="2465"/>
                  </a:cubicBezTo>
                  <a:cubicBezTo>
                    <a:pt x="4417" y="2750"/>
                    <a:pt x="4191" y="2917"/>
                    <a:pt x="4048" y="3024"/>
                  </a:cubicBezTo>
                  <a:cubicBezTo>
                    <a:pt x="3882" y="3108"/>
                    <a:pt x="3775" y="3286"/>
                    <a:pt x="3775" y="3465"/>
                  </a:cubicBezTo>
                  <a:lnTo>
                    <a:pt x="3775" y="3620"/>
                  </a:lnTo>
                  <a:cubicBezTo>
                    <a:pt x="3775" y="4310"/>
                    <a:pt x="4132" y="4929"/>
                    <a:pt x="4691" y="5287"/>
                  </a:cubicBezTo>
                  <a:lnTo>
                    <a:pt x="4691" y="5858"/>
                  </a:lnTo>
                  <a:cubicBezTo>
                    <a:pt x="4691" y="5941"/>
                    <a:pt x="4644" y="6013"/>
                    <a:pt x="4572" y="6037"/>
                  </a:cubicBezTo>
                  <a:lnTo>
                    <a:pt x="4287" y="6156"/>
                  </a:lnTo>
                  <a:cubicBezTo>
                    <a:pt x="3739" y="6013"/>
                    <a:pt x="3394" y="5822"/>
                    <a:pt x="3227" y="5715"/>
                  </a:cubicBezTo>
                  <a:lnTo>
                    <a:pt x="3227" y="5703"/>
                  </a:lnTo>
                  <a:cubicBezTo>
                    <a:pt x="3286" y="5346"/>
                    <a:pt x="3441" y="4346"/>
                    <a:pt x="3572" y="2524"/>
                  </a:cubicBezTo>
                  <a:cubicBezTo>
                    <a:pt x="3620" y="1858"/>
                    <a:pt x="3858" y="1310"/>
                    <a:pt x="4251" y="905"/>
                  </a:cubicBezTo>
                  <a:cubicBezTo>
                    <a:pt x="4644" y="524"/>
                    <a:pt x="5168" y="322"/>
                    <a:pt x="5763" y="322"/>
                  </a:cubicBezTo>
                  <a:close/>
                  <a:moveTo>
                    <a:pt x="2917" y="5870"/>
                  </a:moveTo>
                  <a:cubicBezTo>
                    <a:pt x="2941" y="5929"/>
                    <a:pt x="2989" y="5977"/>
                    <a:pt x="3036" y="6013"/>
                  </a:cubicBezTo>
                  <a:cubicBezTo>
                    <a:pt x="3167" y="6096"/>
                    <a:pt x="3417" y="6251"/>
                    <a:pt x="3810" y="6382"/>
                  </a:cubicBezTo>
                  <a:lnTo>
                    <a:pt x="3334" y="6596"/>
                  </a:lnTo>
                  <a:lnTo>
                    <a:pt x="2798" y="6441"/>
                  </a:lnTo>
                  <a:cubicBezTo>
                    <a:pt x="2667" y="6394"/>
                    <a:pt x="2667" y="6382"/>
                    <a:pt x="2667" y="6358"/>
                  </a:cubicBezTo>
                  <a:lnTo>
                    <a:pt x="2667" y="6120"/>
                  </a:lnTo>
                  <a:cubicBezTo>
                    <a:pt x="2727" y="6072"/>
                    <a:pt x="2763" y="6025"/>
                    <a:pt x="2822" y="5977"/>
                  </a:cubicBezTo>
                  <a:cubicBezTo>
                    <a:pt x="2858" y="5953"/>
                    <a:pt x="2882" y="5906"/>
                    <a:pt x="2917" y="5870"/>
                  </a:cubicBezTo>
                  <a:close/>
                  <a:moveTo>
                    <a:pt x="8620" y="5620"/>
                  </a:moveTo>
                  <a:cubicBezTo>
                    <a:pt x="8704" y="5822"/>
                    <a:pt x="8859" y="5977"/>
                    <a:pt x="9037" y="6096"/>
                  </a:cubicBezTo>
                  <a:lnTo>
                    <a:pt x="9037" y="6453"/>
                  </a:lnTo>
                  <a:lnTo>
                    <a:pt x="9013" y="6453"/>
                  </a:lnTo>
                  <a:lnTo>
                    <a:pt x="8478" y="6739"/>
                  </a:lnTo>
                  <a:cubicBezTo>
                    <a:pt x="8478" y="6739"/>
                    <a:pt x="8466" y="6739"/>
                    <a:pt x="8466" y="6727"/>
                  </a:cubicBezTo>
                  <a:lnTo>
                    <a:pt x="7692" y="6382"/>
                  </a:lnTo>
                  <a:cubicBezTo>
                    <a:pt x="8061" y="6251"/>
                    <a:pt x="8335" y="6096"/>
                    <a:pt x="8466" y="6013"/>
                  </a:cubicBezTo>
                  <a:cubicBezTo>
                    <a:pt x="8585" y="5941"/>
                    <a:pt x="8644" y="5798"/>
                    <a:pt x="8620" y="5656"/>
                  </a:cubicBezTo>
                  <a:lnTo>
                    <a:pt x="8620" y="5620"/>
                  </a:lnTo>
                  <a:close/>
                  <a:moveTo>
                    <a:pt x="2322" y="6263"/>
                  </a:moveTo>
                  <a:lnTo>
                    <a:pt x="2322" y="6334"/>
                  </a:lnTo>
                  <a:cubicBezTo>
                    <a:pt x="2322" y="6370"/>
                    <a:pt x="2322" y="6418"/>
                    <a:pt x="2334" y="6441"/>
                  </a:cubicBezTo>
                  <a:lnTo>
                    <a:pt x="1929" y="6834"/>
                  </a:lnTo>
                  <a:lnTo>
                    <a:pt x="1548" y="6441"/>
                  </a:lnTo>
                  <a:cubicBezTo>
                    <a:pt x="1560" y="6418"/>
                    <a:pt x="1560" y="6382"/>
                    <a:pt x="1560" y="6334"/>
                  </a:cubicBezTo>
                  <a:lnTo>
                    <a:pt x="1560" y="6263"/>
                  </a:lnTo>
                  <a:cubicBezTo>
                    <a:pt x="1667" y="6299"/>
                    <a:pt x="1786" y="6322"/>
                    <a:pt x="1905" y="6322"/>
                  </a:cubicBezTo>
                  <a:lnTo>
                    <a:pt x="1953" y="6322"/>
                  </a:lnTo>
                  <a:cubicBezTo>
                    <a:pt x="2084" y="6322"/>
                    <a:pt x="2203" y="6310"/>
                    <a:pt x="2322" y="6263"/>
                  </a:cubicBezTo>
                  <a:close/>
                  <a:moveTo>
                    <a:pt x="10109" y="6275"/>
                  </a:moveTo>
                  <a:lnTo>
                    <a:pt x="10109" y="6453"/>
                  </a:lnTo>
                  <a:cubicBezTo>
                    <a:pt x="10109" y="6513"/>
                    <a:pt x="10121" y="6572"/>
                    <a:pt x="10144" y="6620"/>
                  </a:cubicBezTo>
                  <a:lnTo>
                    <a:pt x="10002" y="6775"/>
                  </a:lnTo>
                  <a:cubicBezTo>
                    <a:pt x="9924" y="6840"/>
                    <a:pt x="9832" y="6873"/>
                    <a:pt x="9740" y="6873"/>
                  </a:cubicBezTo>
                  <a:cubicBezTo>
                    <a:pt x="9647" y="6873"/>
                    <a:pt x="9555" y="6840"/>
                    <a:pt x="9478" y="6775"/>
                  </a:cubicBezTo>
                  <a:lnTo>
                    <a:pt x="9311" y="6620"/>
                  </a:lnTo>
                  <a:cubicBezTo>
                    <a:pt x="9347" y="6572"/>
                    <a:pt x="9359" y="6513"/>
                    <a:pt x="9359" y="6453"/>
                  </a:cubicBezTo>
                  <a:lnTo>
                    <a:pt x="9359" y="6275"/>
                  </a:lnTo>
                  <a:cubicBezTo>
                    <a:pt x="9478" y="6310"/>
                    <a:pt x="9597" y="6334"/>
                    <a:pt x="9728" y="6334"/>
                  </a:cubicBezTo>
                  <a:cubicBezTo>
                    <a:pt x="9859" y="6334"/>
                    <a:pt x="9978" y="6322"/>
                    <a:pt x="10109" y="6275"/>
                  </a:cubicBezTo>
                  <a:close/>
                  <a:moveTo>
                    <a:pt x="6501" y="5477"/>
                  </a:moveTo>
                  <a:lnTo>
                    <a:pt x="6501" y="5882"/>
                  </a:lnTo>
                  <a:cubicBezTo>
                    <a:pt x="6501" y="6084"/>
                    <a:pt x="6620" y="6275"/>
                    <a:pt x="6811" y="6370"/>
                  </a:cubicBezTo>
                  <a:lnTo>
                    <a:pt x="7073" y="6477"/>
                  </a:lnTo>
                  <a:cubicBezTo>
                    <a:pt x="6799" y="6953"/>
                    <a:pt x="6299" y="7263"/>
                    <a:pt x="5739" y="7263"/>
                  </a:cubicBezTo>
                  <a:cubicBezTo>
                    <a:pt x="5191" y="7263"/>
                    <a:pt x="4691" y="6953"/>
                    <a:pt x="4453" y="6477"/>
                  </a:cubicBezTo>
                  <a:lnTo>
                    <a:pt x="4703" y="6370"/>
                  </a:lnTo>
                  <a:cubicBezTo>
                    <a:pt x="4894" y="6275"/>
                    <a:pt x="5013" y="6084"/>
                    <a:pt x="5013" y="5882"/>
                  </a:cubicBezTo>
                  <a:lnTo>
                    <a:pt x="5013" y="5477"/>
                  </a:lnTo>
                  <a:cubicBezTo>
                    <a:pt x="5239" y="5560"/>
                    <a:pt x="5489" y="5620"/>
                    <a:pt x="5763" y="5620"/>
                  </a:cubicBezTo>
                  <a:cubicBezTo>
                    <a:pt x="6025" y="5620"/>
                    <a:pt x="6263" y="5584"/>
                    <a:pt x="6501" y="5477"/>
                  </a:cubicBezTo>
                  <a:close/>
                  <a:moveTo>
                    <a:pt x="5763" y="0"/>
                  </a:moveTo>
                  <a:cubicBezTo>
                    <a:pt x="5072" y="0"/>
                    <a:pt x="4465" y="238"/>
                    <a:pt x="4013" y="679"/>
                  </a:cubicBezTo>
                  <a:cubicBezTo>
                    <a:pt x="3560" y="1131"/>
                    <a:pt x="3286" y="1774"/>
                    <a:pt x="3239" y="2512"/>
                  </a:cubicBezTo>
                  <a:cubicBezTo>
                    <a:pt x="3227" y="2703"/>
                    <a:pt x="3215" y="2905"/>
                    <a:pt x="3203" y="3084"/>
                  </a:cubicBezTo>
                  <a:lnTo>
                    <a:pt x="1608" y="3084"/>
                  </a:lnTo>
                  <a:cubicBezTo>
                    <a:pt x="1012" y="3084"/>
                    <a:pt x="536" y="3560"/>
                    <a:pt x="536" y="4155"/>
                  </a:cubicBezTo>
                  <a:lnTo>
                    <a:pt x="536" y="4167"/>
                  </a:lnTo>
                  <a:cubicBezTo>
                    <a:pt x="536" y="4298"/>
                    <a:pt x="560" y="4453"/>
                    <a:pt x="619" y="4572"/>
                  </a:cubicBezTo>
                  <a:lnTo>
                    <a:pt x="715" y="4751"/>
                  </a:lnTo>
                  <a:lnTo>
                    <a:pt x="715" y="5025"/>
                  </a:lnTo>
                  <a:cubicBezTo>
                    <a:pt x="715" y="5465"/>
                    <a:pt x="941" y="5858"/>
                    <a:pt x="1262" y="6096"/>
                  </a:cubicBezTo>
                  <a:lnTo>
                    <a:pt x="1262" y="6334"/>
                  </a:lnTo>
                  <a:cubicBezTo>
                    <a:pt x="1262" y="6370"/>
                    <a:pt x="1250" y="6394"/>
                    <a:pt x="1215" y="6418"/>
                  </a:cubicBezTo>
                  <a:lnTo>
                    <a:pt x="524" y="6608"/>
                  </a:lnTo>
                  <a:cubicBezTo>
                    <a:pt x="226" y="6691"/>
                    <a:pt x="0" y="6977"/>
                    <a:pt x="0" y="7287"/>
                  </a:cubicBezTo>
                  <a:lnTo>
                    <a:pt x="0" y="8692"/>
                  </a:lnTo>
                  <a:cubicBezTo>
                    <a:pt x="0" y="8775"/>
                    <a:pt x="72" y="8858"/>
                    <a:pt x="167" y="8858"/>
                  </a:cubicBezTo>
                  <a:cubicBezTo>
                    <a:pt x="250" y="8858"/>
                    <a:pt x="322" y="8775"/>
                    <a:pt x="322" y="8692"/>
                  </a:cubicBezTo>
                  <a:lnTo>
                    <a:pt x="322" y="7287"/>
                  </a:lnTo>
                  <a:cubicBezTo>
                    <a:pt x="322" y="7132"/>
                    <a:pt x="441" y="6977"/>
                    <a:pt x="596" y="6930"/>
                  </a:cubicBezTo>
                  <a:lnTo>
                    <a:pt x="1298" y="6739"/>
                  </a:lnTo>
                  <a:cubicBezTo>
                    <a:pt x="1322" y="6739"/>
                    <a:pt x="1334" y="6727"/>
                    <a:pt x="1369" y="6715"/>
                  </a:cubicBezTo>
                  <a:lnTo>
                    <a:pt x="1798" y="7144"/>
                  </a:lnTo>
                  <a:lnTo>
                    <a:pt x="1798" y="8704"/>
                  </a:lnTo>
                  <a:cubicBezTo>
                    <a:pt x="1798" y="8799"/>
                    <a:pt x="1870" y="8870"/>
                    <a:pt x="1965" y="8870"/>
                  </a:cubicBezTo>
                  <a:cubicBezTo>
                    <a:pt x="2048" y="8870"/>
                    <a:pt x="2131" y="8799"/>
                    <a:pt x="2131" y="8704"/>
                  </a:cubicBezTo>
                  <a:lnTo>
                    <a:pt x="2131" y="7144"/>
                  </a:lnTo>
                  <a:lnTo>
                    <a:pt x="2560" y="6715"/>
                  </a:lnTo>
                  <a:cubicBezTo>
                    <a:pt x="2620" y="6739"/>
                    <a:pt x="2679" y="6751"/>
                    <a:pt x="2727" y="6775"/>
                  </a:cubicBezTo>
                  <a:lnTo>
                    <a:pt x="2905" y="6811"/>
                  </a:lnTo>
                  <a:cubicBezTo>
                    <a:pt x="2667" y="6977"/>
                    <a:pt x="2524" y="7251"/>
                    <a:pt x="2524" y="7549"/>
                  </a:cubicBezTo>
                  <a:lnTo>
                    <a:pt x="2524" y="8704"/>
                  </a:lnTo>
                  <a:cubicBezTo>
                    <a:pt x="2524" y="8799"/>
                    <a:pt x="2608" y="8870"/>
                    <a:pt x="2691" y="8870"/>
                  </a:cubicBezTo>
                  <a:cubicBezTo>
                    <a:pt x="2786" y="8870"/>
                    <a:pt x="2858" y="8799"/>
                    <a:pt x="2858" y="8704"/>
                  </a:cubicBezTo>
                  <a:lnTo>
                    <a:pt x="2858" y="7549"/>
                  </a:lnTo>
                  <a:cubicBezTo>
                    <a:pt x="2858" y="7322"/>
                    <a:pt x="2989" y="7132"/>
                    <a:pt x="3179" y="7037"/>
                  </a:cubicBezTo>
                  <a:lnTo>
                    <a:pt x="4156" y="6608"/>
                  </a:lnTo>
                  <a:cubicBezTo>
                    <a:pt x="4453" y="7215"/>
                    <a:pt x="5072" y="7608"/>
                    <a:pt x="5763" y="7608"/>
                  </a:cubicBezTo>
                  <a:cubicBezTo>
                    <a:pt x="6442" y="7608"/>
                    <a:pt x="7073" y="7215"/>
                    <a:pt x="7370" y="6608"/>
                  </a:cubicBezTo>
                  <a:lnTo>
                    <a:pt x="8335" y="7037"/>
                  </a:lnTo>
                  <a:cubicBezTo>
                    <a:pt x="8537" y="7132"/>
                    <a:pt x="8656" y="7322"/>
                    <a:pt x="8656" y="7549"/>
                  </a:cubicBezTo>
                  <a:lnTo>
                    <a:pt x="8656" y="8704"/>
                  </a:lnTo>
                  <a:cubicBezTo>
                    <a:pt x="8656" y="8799"/>
                    <a:pt x="8739" y="8870"/>
                    <a:pt x="8823" y="8870"/>
                  </a:cubicBezTo>
                  <a:cubicBezTo>
                    <a:pt x="8918" y="8870"/>
                    <a:pt x="8989" y="8799"/>
                    <a:pt x="8989" y="8704"/>
                  </a:cubicBezTo>
                  <a:lnTo>
                    <a:pt x="8989" y="7549"/>
                  </a:lnTo>
                  <a:cubicBezTo>
                    <a:pt x="8989" y="7322"/>
                    <a:pt x="8918" y="7132"/>
                    <a:pt x="8775" y="6965"/>
                  </a:cubicBezTo>
                  <a:lnTo>
                    <a:pt x="9049" y="6834"/>
                  </a:lnTo>
                  <a:lnTo>
                    <a:pt x="9240" y="7025"/>
                  </a:lnTo>
                  <a:cubicBezTo>
                    <a:pt x="9370" y="7156"/>
                    <a:pt x="9549" y="7215"/>
                    <a:pt x="9728" y="7215"/>
                  </a:cubicBezTo>
                  <a:cubicBezTo>
                    <a:pt x="9906" y="7215"/>
                    <a:pt x="10085" y="7156"/>
                    <a:pt x="10228" y="7025"/>
                  </a:cubicBezTo>
                  <a:lnTo>
                    <a:pt x="10418" y="6834"/>
                  </a:lnTo>
                  <a:lnTo>
                    <a:pt x="10978" y="7108"/>
                  </a:lnTo>
                  <a:cubicBezTo>
                    <a:pt x="11121" y="7168"/>
                    <a:pt x="11192" y="7311"/>
                    <a:pt x="11192" y="7442"/>
                  </a:cubicBezTo>
                  <a:lnTo>
                    <a:pt x="11192" y="8692"/>
                  </a:lnTo>
                  <a:cubicBezTo>
                    <a:pt x="11192" y="8775"/>
                    <a:pt x="11264" y="8858"/>
                    <a:pt x="11359" y="8858"/>
                  </a:cubicBezTo>
                  <a:cubicBezTo>
                    <a:pt x="11442" y="8858"/>
                    <a:pt x="11514" y="8775"/>
                    <a:pt x="11514" y="8692"/>
                  </a:cubicBezTo>
                  <a:lnTo>
                    <a:pt x="11514" y="7442"/>
                  </a:lnTo>
                  <a:cubicBezTo>
                    <a:pt x="11537" y="7168"/>
                    <a:pt x="11383" y="6930"/>
                    <a:pt x="11145" y="6799"/>
                  </a:cubicBezTo>
                  <a:lnTo>
                    <a:pt x="10466" y="6453"/>
                  </a:lnTo>
                  <a:lnTo>
                    <a:pt x="10466" y="6441"/>
                  </a:lnTo>
                  <a:lnTo>
                    <a:pt x="10466" y="6096"/>
                  </a:lnTo>
                  <a:cubicBezTo>
                    <a:pt x="10740" y="5906"/>
                    <a:pt x="10942" y="5596"/>
                    <a:pt x="11002" y="5239"/>
                  </a:cubicBezTo>
                  <a:cubicBezTo>
                    <a:pt x="11133" y="5013"/>
                    <a:pt x="11192" y="4775"/>
                    <a:pt x="11192" y="4525"/>
                  </a:cubicBezTo>
                  <a:cubicBezTo>
                    <a:pt x="11192" y="4048"/>
                    <a:pt x="10966" y="3632"/>
                    <a:pt x="10609" y="3382"/>
                  </a:cubicBezTo>
                  <a:cubicBezTo>
                    <a:pt x="10621" y="3298"/>
                    <a:pt x="10644" y="3239"/>
                    <a:pt x="10644" y="3167"/>
                  </a:cubicBezTo>
                  <a:cubicBezTo>
                    <a:pt x="10644" y="2727"/>
                    <a:pt x="10240" y="2369"/>
                    <a:pt x="9751" y="2369"/>
                  </a:cubicBezTo>
                  <a:cubicBezTo>
                    <a:pt x="9251" y="2369"/>
                    <a:pt x="8859" y="2727"/>
                    <a:pt x="8859" y="3167"/>
                  </a:cubicBezTo>
                  <a:cubicBezTo>
                    <a:pt x="8859" y="3239"/>
                    <a:pt x="8870" y="3322"/>
                    <a:pt x="8882" y="3382"/>
                  </a:cubicBezTo>
                  <a:cubicBezTo>
                    <a:pt x="8680" y="3536"/>
                    <a:pt x="8513" y="3751"/>
                    <a:pt x="8406" y="3989"/>
                  </a:cubicBezTo>
                  <a:cubicBezTo>
                    <a:pt x="8358" y="3572"/>
                    <a:pt x="8323" y="3084"/>
                    <a:pt x="8275" y="2512"/>
                  </a:cubicBezTo>
                  <a:cubicBezTo>
                    <a:pt x="8216" y="1774"/>
                    <a:pt x="7942" y="1131"/>
                    <a:pt x="7501" y="679"/>
                  </a:cubicBezTo>
                  <a:cubicBezTo>
                    <a:pt x="7049" y="238"/>
                    <a:pt x="6442" y="0"/>
                    <a:pt x="5763" y="0"/>
                  </a:cubicBezTo>
                  <a:close/>
                </a:path>
              </a:pathLst>
            </a:custGeom>
            <a:solidFill>
              <a:srgbClr val="B24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87" name="Google Shape;487;p45"/>
            <p:cNvSpPr/>
            <p:nvPr/>
          </p:nvSpPr>
          <p:spPr>
            <a:xfrm>
              <a:off x="2114800" y="3635440"/>
              <a:ext cx="11045" cy="37941"/>
            </a:xfrm>
            <a:custGeom>
              <a:avLst/>
              <a:gdLst/>
              <a:ahLst/>
              <a:cxnLst/>
              <a:rect l="l" t="t" r="r" b="b"/>
              <a:pathLst>
                <a:path w="347" h="1192" extrusionOk="0">
                  <a:moveTo>
                    <a:pt x="167" y="1"/>
                  </a:moveTo>
                  <a:cubicBezTo>
                    <a:pt x="72" y="1"/>
                    <a:pt x="1" y="72"/>
                    <a:pt x="1" y="156"/>
                  </a:cubicBezTo>
                  <a:lnTo>
                    <a:pt x="1" y="1025"/>
                  </a:lnTo>
                  <a:cubicBezTo>
                    <a:pt x="1" y="1108"/>
                    <a:pt x="72" y="1191"/>
                    <a:pt x="167" y="1191"/>
                  </a:cubicBezTo>
                  <a:cubicBezTo>
                    <a:pt x="251" y="1191"/>
                    <a:pt x="322" y="1108"/>
                    <a:pt x="322" y="1025"/>
                  </a:cubicBezTo>
                  <a:lnTo>
                    <a:pt x="322" y="156"/>
                  </a:lnTo>
                  <a:cubicBezTo>
                    <a:pt x="346" y="72"/>
                    <a:pt x="251" y="1"/>
                    <a:pt x="167" y="1"/>
                  </a:cubicBezTo>
                  <a:close/>
                </a:path>
              </a:pathLst>
            </a:custGeom>
            <a:solidFill>
              <a:srgbClr val="B24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488" name="Google Shape;488;p45"/>
          <p:cNvGrpSpPr/>
          <p:nvPr/>
        </p:nvGrpSpPr>
        <p:grpSpPr>
          <a:xfrm>
            <a:off x="4961754" y="3407306"/>
            <a:ext cx="333082" cy="384425"/>
            <a:chOff x="4193490" y="3350084"/>
            <a:chExt cx="289939" cy="334661"/>
          </a:xfrm>
        </p:grpSpPr>
        <p:sp>
          <p:nvSpPr>
            <p:cNvPr id="489" name="Google Shape;489;p45"/>
            <p:cNvSpPr/>
            <p:nvPr/>
          </p:nvSpPr>
          <p:spPr>
            <a:xfrm>
              <a:off x="4193490" y="3350084"/>
              <a:ext cx="246364" cy="150110"/>
            </a:xfrm>
            <a:custGeom>
              <a:avLst/>
              <a:gdLst/>
              <a:ahLst/>
              <a:cxnLst/>
              <a:rect l="l" t="t" r="r" b="b"/>
              <a:pathLst>
                <a:path w="7740" h="4716" extrusionOk="0">
                  <a:moveTo>
                    <a:pt x="4382" y="298"/>
                  </a:moveTo>
                  <a:lnTo>
                    <a:pt x="4299" y="1048"/>
                  </a:lnTo>
                  <a:lnTo>
                    <a:pt x="3668" y="1048"/>
                  </a:lnTo>
                  <a:lnTo>
                    <a:pt x="3620" y="524"/>
                  </a:lnTo>
                  <a:lnTo>
                    <a:pt x="3584" y="298"/>
                  </a:lnTo>
                  <a:close/>
                  <a:moveTo>
                    <a:pt x="6013" y="929"/>
                  </a:moveTo>
                  <a:lnTo>
                    <a:pt x="7204" y="2120"/>
                  </a:lnTo>
                  <a:lnTo>
                    <a:pt x="6025" y="2096"/>
                  </a:lnTo>
                  <a:lnTo>
                    <a:pt x="6013" y="929"/>
                  </a:lnTo>
                  <a:close/>
                  <a:moveTo>
                    <a:pt x="3406" y="0"/>
                  </a:moveTo>
                  <a:cubicBezTo>
                    <a:pt x="3358" y="0"/>
                    <a:pt x="3322" y="12"/>
                    <a:pt x="3287" y="48"/>
                  </a:cubicBezTo>
                  <a:cubicBezTo>
                    <a:pt x="3263" y="72"/>
                    <a:pt x="3239" y="119"/>
                    <a:pt x="3239" y="167"/>
                  </a:cubicBezTo>
                  <a:lnTo>
                    <a:pt x="3275" y="393"/>
                  </a:lnTo>
                  <a:lnTo>
                    <a:pt x="143" y="393"/>
                  </a:lnTo>
                  <a:cubicBezTo>
                    <a:pt x="60" y="393"/>
                    <a:pt x="1" y="465"/>
                    <a:pt x="1" y="536"/>
                  </a:cubicBezTo>
                  <a:lnTo>
                    <a:pt x="1" y="1191"/>
                  </a:lnTo>
                  <a:cubicBezTo>
                    <a:pt x="1" y="1286"/>
                    <a:pt x="72" y="1346"/>
                    <a:pt x="143" y="1346"/>
                  </a:cubicBezTo>
                  <a:cubicBezTo>
                    <a:pt x="239" y="1346"/>
                    <a:pt x="298" y="1262"/>
                    <a:pt x="298" y="1191"/>
                  </a:cubicBezTo>
                  <a:lnTo>
                    <a:pt x="298" y="691"/>
                  </a:lnTo>
                  <a:lnTo>
                    <a:pt x="3299" y="691"/>
                  </a:lnTo>
                  <a:lnTo>
                    <a:pt x="3358" y="1203"/>
                  </a:lnTo>
                  <a:cubicBezTo>
                    <a:pt x="3382" y="1286"/>
                    <a:pt x="3441" y="1346"/>
                    <a:pt x="3513" y="1346"/>
                  </a:cubicBezTo>
                  <a:lnTo>
                    <a:pt x="4418" y="1346"/>
                  </a:lnTo>
                  <a:cubicBezTo>
                    <a:pt x="4489" y="1346"/>
                    <a:pt x="4573" y="1286"/>
                    <a:pt x="4573" y="1203"/>
                  </a:cubicBezTo>
                  <a:lnTo>
                    <a:pt x="4632" y="691"/>
                  </a:lnTo>
                  <a:lnTo>
                    <a:pt x="5680" y="691"/>
                  </a:lnTo>
                  <a:lnTo>
                    <a:pt x="5704" y="2239"/>
                  </a:lnTo>
                  <a:cubicBezTo>
                    <a:pt x="5704" y="2322"/>
                    <a:pt x="5775" y="2382"/>
                    <a:pt x="5847" y="2382"/>
                  </a:cubicBezTo>
                  <a:lnTo>
                    <a:pt x="7394" y="2394"/>
                  </a:lnTo>
                  <a:lnTo>
                    <a:pt x="7394" y="4572"/>
                  </a:lnTo>
                  <a:cubicBezTo>
                    <a:pt x="7394" y="4656"/>
                    <a:pt x="7466" y="4715"/>
                    <a:pt x="7549" y="4715"/>
                  </a:cubicBezTo>
                  <a:cubicBezTo>
                    <a:pt x="7632" y="4715"/>
                    <a:pt x="7692" y="4644"/>
                    <a:pt x="7692" y="4572"/>
                  </a:cubicBezTo>
                  <a:lnTo>
                    <a:pt x="7692" y="2251"/>
                  </a:lnTo>
                  <a:cubicBezTo>
                    <a:pt x="7740" y="2215"/>
                    <a:pt x="7728" y="2191"/>
                    <a:pt x="7692" y="2155"/>
                  </a:cubicBezTo>
                  <a:lnTo>
                    <a:pt x="5966" y="429"/>
                  </a:lnTo>
                  <a:cubicBezTo>
                    <a:pt x="5942" y="405"/>
                    <a:pt x="5894" y="393"/>
                    <a:pt x="5858" y="393"/>
                  </a:cubicBezTo>
                  <a:lnTo>
                    <a:pt x="4692" y="393"/>
                  </a:lnTo>
                  <a:lnTo>
                    <a:pt x="4715" y="167"/>
                  </a:lnTo>
                  <a:cubicBezTo>
                    <a:pt x="4715" y="119"/>
                    <a:pt x="4704" y="72"/>
                    <a:pt x="4668" y="48"/>
                  </a:cubicBezTo>
                  <a:cubicBezTo>
                    <a:pt x="4644" y="12"/>
                    <a:pt x="4596" y="0"/>
                    <a:pt x="4549" y="0"/>
                  </a:cubicBezTo>
                  <a:close/>
                </a:path>
              </a:pathLst>
            </a:custGeom>
            <a:solidFill>
              <a:srgbClr val="B24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90" name="Google Shape;490;p45"/>
            <p:cNvSpPr/>
            <p:nvPr/>
          </p:nvSpPr>
          <p:spPr>
            <a:xfrm>
              <a:off x="4193872" y="3405023"/>
              <a:ext cx="9517" cy="44753"/>
            </a:xfrm>
            <a:custGeom>
              <a:avLst/>
              <a:gdLst/>
              <a:ahLst/>
              <a:cxnLst/>
              <a:rect l="l" t="t" r="r" b="b"/>
              <a:pathLst>
                <a:path w="299" h="1406" extrusionOk="0">
                  <a:moveTo>
                    <a:pt x="155" y="1"/>
                  </a:moveTo>
                  <a:cubicBezTo>
                    <a:pt x="60" y="1"/>
                    <a:pt x="0" y="72"/>
                    <a:pt x="0" y="156"/>
                  </a:cubicBezTo>
                  <a:lnTo>
                    <a:pt x="0" y="1251"/>
                  </a:lnTo>
                  <a:cubicBezTo>
                    <a:pt x="0" y="1346"/>
                    <a:pt x="72" y="1406"/>
                    <a:pt x="155" y="1406"/>
                  </a:cubicBezTo>
                  <a:cubicBezTo>
                    <a:pt x="239" y="1406"/>
                    <a:pt x="298" y="1322"/>
                    <a:pt x="298" y="1251"/>
                  </a:cubicBezTo>
                  <a:lnTo>
                    <a:pt x="298" y="156"/>
                  </a:lnTo>
                  <a:cubicBezTo>
                    <a:pt x="298" y="72"/>
                    <a:pt x="227" y="1"/>
                    <a:pt x="155" y="1"/>
                  </a:cubicBezTo>
                  <a:close/>
                </a:path>
              </a:pathLst>
            </a:custGeom>
            <a:solidFill>
              <a:srgbClr val="B24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91" name="Google Shape;491;p45"/>
            <p:cNvSpPr/>
            <p:nvPr/>
          </p:nvSpPr>
          <p:spPr>
            <a:xfrm>
              <a:off x="4275356" y="3444460"/>
              <a:ext cx="128116" cy="9485"/>
            </a:xfrm>
            <a:custGeom>
              <a:avLst/>
              <a:gdLst/>
              <a:ahLst/>
              <a:cxnLst/>
              <a:rect l="l" t="t" r="r" b="b"/>
              <a:pathLst>
                <a:path w="4025" h="298" extrusionOk="0">
                  <a:moveTo>
                    <a:pt x="155" y="0"/>
                  </a:moveTo>
                  <a:cubicBezTo>
                    <a:pt x="60" y="0"/>
                    <a:pt x="0" y="71"/>
                    <a:pt x="0" y="143"/>
                  </a:cubicBezTo>
                  <a:cubicBezTo>
                    <a:pt x="0" y="226"/>
                    <a:pt x="72" y="298"/>
                    <a:pt x="155" y="298"/>
                  </a:cubicBezTo>
                  <a:lnTo>
                    <a:pt x="3870" y="298"/>
                  </a:lnTo>
                  <a:cubicBezTo>
                    <a:pt x="3965" y="298"/>
                    <a:pt x="4025" y="226"/>
                    <a:pt x="4025" y="143"/>
                  </a:cubicBezTo>
                  <a:cubicBezTo>
                    <a:pt x="4025" y="71"/>
                    <a:pt x="3965" y="0"/>
                    <a:pt x="3870" y="0"/>
                  </a:cubicBezTo>
                  <a:close/>
                </a:path>
              </a:pathLst>
            </a:custGeom>
            <a:solidFill>
              <a:srgbClr val="B24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92" name="Google Shape;492;p45"/>
            <p:cNvSpPr/>
            <p:nvPr/>
          </p:nvSpPr>
          <p:spPr>
            <a:xfrm>
              <a:off x="4275356" y="3463781"/>
              <a:ext cx="128116" cy="9485"/>
            </a:xfrm>
            <a:custGeom>
              <a:avLst/>
              <a:gdLst/>
              <a:ahLst/>
              <a:cxnLst/>
              <a:rect l="l" t="t" r="r" b="b"/>
              <a:pathLst>
                <a:path w="4025" h="298" extrusionOk="0">
                  <a:moveTo>
                    <a:pt x="155" y="0"/>
                  </a:moveTo>
                  <a:cubicBezTo>
                    <a:pt x="60" y="0"/>
                    <a:pt x="0" y="72"/>
                    <a:pt x="0" y="155"/>
                  </a:cubicBezTo>
                  <a:cubicBezTo>
                    <a:pt x="0" y="226"/>
                    <a:pt x="72" y="298"/>
                    <a:pt x="155" y="298"/>
                  </a:cubicBezTo>
                  <a:lnTo>
                    <a:pt x="3870" y="298"/>
                  </a:lnTo>
                  <a:cubicBezTo>
                    <a:pt x="3965" y="298"/>
                    <a:pt x="4025" y="226"/>
                    <a:pt x="4025" y="155"/>
                  </a:cubicBezTo>
                  <a:cubicBezTo>
                    <a:pt x="4025" y="72"/>
                    <a:pt x="3965" y="0"/>
                    <a:pt x="3870" y="0"/>
                  </a:cubicBezTo>
                  <a:close/>
                </a:path>
              </a:pathLst>
            </a:custGeom>
            <a:solidFill>
              <a:srgbClr val="B24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93" name="Google Shape;493;p45"/>
            <p:cNvSpPr/>
            <p:nvPr/>
          </p:nvSpPr>
          <p:spPr>
            <a:xfrm>
              <a:off x="4223442" y="3439527"/>
              <a:ext cx="38673" cy="38673"/>
            </a:xfrm>
            <a:custGeom>
              <a:avLst/>
              <a:gdLst/>
              <a:ahLst/>
              <a:cxnLst/>
              <a:rect l="l" t="t" r="r" b="b"/>
              <a:pathLst>
                <a:path w="1215" h="1215" extrusionOk="0">
                  <a:moveTo>
                    <a:pt x="905" y="322"/>
                  </a:moveTo>
                  <a:lnTo>
                    <a:pt x="905" y="917"/>
                  </a:lnTo>
                  <a:lnTo>
                    <a:pt x="310" y="917"/>
                  </a:lnTo>
                  <a:lnTo>
                    <a:pt x="310" y="322"/>
                  </a:lnTo>
                  <a:close/>
                  <a:moveTo>
                    <a:pt x="143" y="0"/>
                  </a:moveTo>
                  <a:cubicBezTo>
                    <a:pt x="48" y="0"/>
                    <a:pt x="0" y="72"/>
                    <a:pt x="0" y="155"/>
                  </a:cubicBezTo>
                  <a:lnTo>
                    <a:pt x="0" y="1060"/>
                  </a:lnTo>
                  <a:cubicBezTo>
                    <a:pt x="0" y="1155"/>
                    <a:pt x="72" y="1215"/>
                    <a:pt x="143" y="1215"/>
                  </a:cubicBezTo>
                  <a:lnTo>
                    <a:pt x="1048" y="1215"/>
                  </a:lnTo>
                  <a:cubicBezTo>
                    <a:pt x="1143" y="1215"/>
                    <a:pt x="1203" y="1131"/>
                    <a:pt x="1203" y="1060"/>
                  </a:cubicBezTo>
                  <a:lnTo>
                    <a:pt x="1203" y="155"/>
                  </a:lnTo>
                  <a:cubicBezTo>
                    <a:pt x="1215" y="72"/>
                    <a:pt x="1143" y="0"/>
                    <a:pt x="1048" y="0"/>
                  </a:cubicBezTo>
                  <a:close/>
                </a:path>
              </a:pathLst>
            </a:custGeom>
            <a:solidFill>
              <a:srgbClr val="B24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94" name="Google Shape;494;p45"/>
            <p:cNvSpPr/>
            <p:nvPr/>
          </p:nvSpPr>
          <p:spPr>
            <a:xfrm>
              <a:off x="4275356" y="3525913"/>
              <a:ext cx="128116" cy="9517"/>
            </a:xfrm>
            <a:custGeom>
              <a:avLst/>
              <a:gdLst/>
              <a:ahLst/>
              <a:cxnLst/>
              <a:rect l="l" t="t" r="r" b="b"/>
              <a:pathLst>
                <a:path w="4025" h="299" extrusionOk="0">
                  <a:moveTo>
                    <a:pt x="155" y="1"/>
                  </a:moveTo>
                  <a:cubicBezTo>
                    <a:pt x="60" y="1"/>
                    <a:pt x="0" y="72"/>
                    <a:pt x="0" y="144"/>
                  </a:cubicBezTo>
                  <a:cubicBezTo>
                    <a:pt x="0" y="227"/>
                    <a:pt x="72" y="299"/>
                    <a:pt x="155" y="299"/>
                  </a:cubicBezTo>
                  <a:lnTo>
                    <a:pt x="3870" y="299"/>
                  </a:lnTo>
                  <a:cubicBezTo>
                    <a:pt x="3965" y="299"/>
                    <a:pt x="4025" y="227"/>
                    <a:pt x="4025" y="144"/>
                  </a:cubicBezTo>
                  <a:cubicBezTo>
                    <a:pt x="4025" y="72"/>
                    <a:pt x="3965" y="1"/>
                    <a:pt x="3870" y="1"/>
                  </a:cubicBezTo>
                  <a:close/>
                </a:path>
              </a:pathLst>
            </a:custGeom>
            <a:solidFill>
              <a:srgbClr val="B24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95" name="Google Shape;495;p45"/>
            <p:cNvSpPr/>
            <p:nvPr/>
          </p:nvSpPr>
          <p:spPr>
            <a:xfrm>
              <a:off x="4275356" y="3544884"/>
              <a:ext cx="128116" cy="9485"/>
            </a:xfrm>
            <a:custGeom>
              <a:avLst/>
              <a:gdLst/>
              <a:ahLst/>
              <a:cxnLst/>
              <a:rect l="l" t="t" r="r" b="b"/>
              <a:pathLst>
                <a:path w="4025" h="298" extrusionOk="0">
                  <a:moveTo>
                    <a:pt x="155" y="0"/>
                  </a:moveTo>
                  <a:cubicBezTo>
                    <a:pt x="60" y="0"/>
                    <a:pt x="0" y="72"/>
                    <a:pt x="0" y="143"/>
                  </a:cubicBezTo>
                  <a:cubicBezTo>
                    <a:pt x="0" y="226"/>
                    <a:pt x="72" y="298"/>
                    <a:pt x="155" y="298"/>
                  </a:cubicBezTo>
                  <a:lnTo>
                    <a:pt x="3870" y="298"/>
                  </a:lnTo>
                  <a:cubicBezTo>
                    <a:pt x="3965" y="298"/>
                    <a:pt x="4025" y="226"/>
                    <a:pt x="4025" y="143"/>
                  </a:cubicBezTo>
                  <a:cubicBezTo>
                    <a:pt x="4025" y="72"/>
                    <a:pt x="3965" y="0"/>
                    <a:pt x="3870" y="0"/>
                  </a:cubicBezTo>
                  <a:close/>
                </a:path>
              </a:pathLst>
            </a:custGeom>
            <a:solidFill>
              <a:srgbClr val="B24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96" name="Google Shape;496;p45"/>
            <p:cNvSpPr/>
            <p:nvPr/>
          </p:nvSpPr>
          <p:spPr>
            <a:xfrm>
              <a:off x="4223442" y="3521011"/>
              <a:ext cx="38673" cy="38673"/>
            </a:xfrm>
            <a:custGeom>
              <a:avLst/>
              <a:gdLst/>
              <a:ahLst/>
              <a:cxnLst/>
              <a:rect l="l" t="t" r="r" b="b"/>
              <a:pathLst>
                <a:path w="1215" h="1215" extrusionOk="0">
                  <a:moveTo>
                    <a:pt x="905" y="298"/>
                  </a:moveTo>
                  <a:lnTo>
                    <a:pt x="905" y="893"/>
                  </a:lnTo>
                  <a:lnTo>
                    <a:pt x="310" y="893"/>
                  </a:lnTo>
                  <a:lnTo>
                    <a:pt x="310" y="298"/>
                  </a:lnTo>
                  <a:close/>
                  <a:moveTo>
                    <a:pt x="143" y="0"/>
                  </a:moveTo>
                  <a:cubicBezTo>
                    <a:pt x="48" y="0"/>
                    <a:pt x="0" y="83"/>
                    <a:pt x="0" y="155"/>
                  </a:cubicBezTo>
                  <a:lnTo>
                    <a:pt x="0" y="1060"/>
                  </a:lnTo>
                  <a:cubicBezTo>
                    <a:pt x="0" y="1155"/>
                    <a:pt x="72" y="1215"/>
                    <a:pt x="143" y="1215"/>
                  </a:cubicBezTo>
                  <a:lnTo>
                    <a:pt x="1048" y="1215"/>
                  </a:lnTo>
                  <a:cubicBezTo>
                    <a:pt x="1143" y="1215"/>
                    <a:pt x="1203" y="1131"/>
                    <a:pt x="1203" y="1060"/>
                  </a:cubicBezTo>
                  <a:lnTo>
                    <a:pt x="1203" y="155"/>
                  </a:lnTo>
                  <a:cubicBezTo>
                    <a:pt x="1215" y="83"/>
                    <a:pt x="1143" y="0"/>
                    <a:pt x="1048" y="0"/>
                  </a:cubicBezTo>
                  <a:close/>
                </a:path>
              </a:pathLst>
            </a:custGeom>
            <a:solidFill>
              <a:srgbClr val="B24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97" name="Google Shape;497;p45"/>
            <p:cNvSpPr/>
            <p:nvPr/>
          </p:nvSpPr>
          <p:spPr>
            <a:xfrm>
              <a:off x="4223442" y="3602464"/>
              <a:ext cx="38673" cy="38705"/>
            </a:xfrm>
            <a:custGeom>
              <a:avLst/>
              <a:gdLst/>
              <a:ahLst/>
              <a:cxnLst/>
              <a:rect l="l" t="t" r="r" b="b"/>
              <a:pathLst>
                <a:path w="1215" h="1216" extrusionOk="0">
                  <a:moveTo>
                    <a:pt x="905" y="299"/>
                  </a:moveTo>
                  <a:lnTo>
                    <a:pt x="905" y="894"/>
                  </a:lnTo>
                  <a:lnTo>
                    <a:pt x="310" y="894"/>
                  </a:lnTo>
                  <a:lnTo>
                    <a:pt x="310" y="299"/>
                  </a:lnTo>
                  <a:close/>
                  <a:moveTo>
                    <a:pt x="143" y="1"/>
                  </a:moveTo>
                  <a:cubicBezTo>
                    <a:pt x="48" y="1"/>
                    <a:pt x="0" y="84"/>
                    <a:pt x="0" y="156"/>
                  </a:cubicBezTo>
                  <a:lnTo>
                    <a:pt x="0" y="1061"/>
                  </a:lnTo>
                  <a:cubicBezTo>
                    <a:pt x="0" y="1156"/>
                    <a:pt x="72" y="1215"/>
                    <a:pt x="143" y="1215"/>
                  </a:cubicBezTo>
                  <a:lnTo>
                    <a:pt x="1048" y="1215"/>
                  </a:lnTo>
                  <a:cubicBezTo>
                    <a:pt x="1143" y="1215"/>
                    <a:pt x="1203" y="1132"/>
                    <a:pt x="1203" y="1061"/>
                  </a:cubicBezTo>
                  <a:lnTo>
                    <a:pt x="1203" y="156"/>
                  </a:lnTo>
                  <a:cubicBezTo>
                    <a:pt x="1215" y="60"/>
                    <a:pt x="1143" y="1"/>
                    <a:pt x="1048" y="1"/>
                  </a:cubicBezTo>
                  <a:close/>
                </a:path>
              </a:pathLst>
            </a:custGeom>
            <a:solidFill>
              <a:srgbClr val="B24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98" name="Google Shape;498;p45"/>
            <p:cNvSpPr/>
            <p:nvPr/>
          </p:nvSpPr>
          <p:spPr>
            <a:xfrm>
              <a:off x="4193872" y="3460375"/>
              <a:ext cx="289558" cy="224370"/>
            </a:xfrm>
            <a:custGeom>
              <a:avLst/>
              <a:gdLst/>
              <a:ahLst/>
              <a:cxnLst/>
              <a:rect l="l" t="t" r="r" b="b"/>
              <a:pathLst>
                <a:path w="9097" h="7049" extrusionOk="0">
                  <a:moveTo>
                    <a:pt x="6108" y="3751"/>
                  </a:moveTo>
                  <a:lnTo>
                    <a:pt x="8502" y="4620"/>
                  </a:lnTo>
                  <a:lnTo>
                    <a:pt x="7894" y="4894"/>
                  </a:lnTo>
                  <a:cubicBezTo>
                    <a:pt x="7847" y="4917"/>
                    <a:pt x="7811" y="4953"/>
                    <a:pt x="7799" y="5013"/>
                  </a:cubicBezTo>
                  <a:cubicBezTo>
                    <a:pt x="7787" y="5060"/>
                    <a:pt x="7799" y="5120"/>
                    <a:pt x="7847" y="5155"/>
                  </a:cubicBezTo>
                  <a:lnTo>
                    <a:pt x="8752" y="6060"/>
                  </a:lnTo>
                  <a:lnTo>
                    <a:pt x="8406" y="6406"/>
                  </a:lnTo>
                  <a:lnTo>
                    <a:pt x="7501" y="5489"/>
                  </a:lnTo>
                  <a:cubicBezTo>
                    <a:pt x="7478" y="5465"/>
                    <a:pt x="7430" y="5453"/>
                    <a:pt x="7394" y="5453"/>
                  </a:cubicBezTo>
                  <a:lnTo>
                    <a:pt x="7370" y="5453"/>
                  </a:lnTo>
                  <a:cubicBezTo>
                    <a:pt x="7323" y="5465"/>
                    <a:pt x="7275" y="5489"/>
                    <a:pt x="7251" y="5536"/>
                  </a:cubicBezTo>
                  <a:lnTo>
                    <a:pt x="6966" y="6156"/>
                  </a:lnTo>
                  <a:lnTo>
                    <a:pt x="6108" y="3751"/>
                  </a:lnTo>
                  <a:close/>
                  <a:moveTo>
                    <a:pt x="155" y="0"/>
                  </a:moveTo>
                  <a:cubicBezTo>
                    <a:pt x="60" y="0"/>
                    <a:pt x="0" y="83"/>
                    <a:pt x="0" y="155"/>
                  </a:cubicBezTo>
                  <a:lnTo>
                    <a:pt x="0" y="6894"/>
                  </a:lnTo>
                  <a:cubicBezTo>
                    <a:pt x="0" y="6989"/>
                    <a:pt x="72" y="7049"/>
                    <a:pt x="155" y="7049"/>
                  </a:cubicBezTo>
                  <a:lnTo>
                    <a:pt x="7573" y="7049"/>
                  </a:lnTo>
                  <a:cubicBezTo>
                    <a:pt x="7668" y="7049"/>
                    <a:pt x="7728" y="6965"/>
                    <a:pt x="7728" y="6894"/>
                  </a:cubicBezTo>
                  <a:lnTo>
                    <a:pt x="7728" y="6156"/>
                  </a:lnTo>
                  <a:lnTo>
                    <a:pt x="8204" y="6632"/>
                  </a:lnTo>
                  <a:cubicBezTo>
                    <a:pt x="8263" y="6691"/>
                    <a:pt x="8335" y="6715"/>
                    <a:pt x="8430" y="6715"/>
                  </a:cubicBezTo>
                  <a:cubicBezTo>
                    <a:pt x="8513" y="6715"/>
                    <a:pt x="8585" y="6691"/>
                    <a:pt x="8644" y="6632"/>
                  </a:cubicBezTo>
                  <a:lnTo>
                    <a:pt x="8990" y="6287"/>
                  </a:lnTo>
                  <a:cubicBezTo>
                    <a:pt x="9097" y="6156"/>
                    <a:pt x="9097" y="5953"/>
                    <a:pt x="8978" y="5822"/>
                  </a:cubicBezTo>
                  <a:lnTo>
                    <a:pt x="8228" y="5084"/>
                  </a:lnTo>
                  <a:lnTo>
                    <a:pt x="8644" y="4882"/>
                  </a:lnTo>
                  <a:cubicBezTo>
                    <a:pt x="8763" y="4822"/>
                    <a:pt x="8835" y="4703"/>
                    <a:pt x="8823" y="4584"/>
                  </a:cubicBezTo>
                  <a:cubicBezTo>
                    <a:pt x="8811" y="4465"/>
                    <a:pt x="8740" y="4346"/>
                    <a:pt x="8621" y="4310"/>
                  </a:cubicBezTo>
                  <a:lnTo>
                    <a:pt x="7728" y="3989"/>
                  </a:lnTo>
                  <a:lnTo>
                    <a:pt x="7728" y="1762"/>
                  </a:lnTo>
                  <a:cubicBezTo>
                    <a:pt x="7728" y="1667"/>
                    <a:pt x="7656" y="1607"/>
                    <a:pt x="7573" y="1607"/>
                  </a:cubicBezTo>
                  <a:cubicBezTo>
                    <a:pt x="7489" y="1607"/>
                    <a:pt x="7430" y="1691"/>
                    <a:pt x="7430" y="1762"/>
                  </a:cubicBezTo>
                  <a:lnTo>
                    <a:pt x="7430" y="3893"/>
                  </a:lnTo>
                  <a:lnTo>
                    <a:pt x="6227" y="3453"/>
                  </a:lnTo>
                  <a:cubicBezTo>
                    <a:pt x="6193" y="3442"/>
                    <a:pt x="6158" y="3437"/>
                    <a:pt x="6124" y="3437"/>
                  </a:cubicBezTo>
                  <a:cubicBezTo>
                    <a:pt x="6041" y="3437"/>
                    <a:pt x="5962" y="3469"/>
                    <a:pt x="5894" y="3536"/>
                  </a:cubicBezTo>
                  <a:cubicBezTo>
                    <a:pt x="5799" y="3620"/>
                    <a:pt x="5775" y="3739"/>
                    <a:pt x="5823" y="3858"/>
                  </a:cubicBezTo>
                  <a:lnTo>
                    <a:pt x="6085" y="4620"/>
                  </a:lnTo>
                  <a:lnTo>
                    <a:pt x="2727" y="4620"/>
                  </a:lnTo>
                  <a:cubicBezTo>
                    <a:pt x="2632" y="4620"/>
                    <a:pt x="2572" y="4691"/>
                    <a:pt x="2572" y="4763"/>
                  </a:cubicBezTo>
                  <a:cubicBezTo>
                    <a:pt x="2572" y="4858"/>
                    <a:pt x="2644" y="4917"/>
                    <a:pt x="2727" y="4917"/>
                  </a:cubicBezTo>
                  <a:lnTo>
                    <a:pt x="6204" y="4917"/>
                  </a:lnTo>
                  <a:lnTo>
                    <a:pt x="6311" y="5215"/>
                  </a:lnTo>
                  <a:lnTo>
                    <a:pt x="2727" y="5215"/>
                  </a:lnTo>
                  <a:cubicBezTo>
                    <a:pt x="2632" y="5215"/>
                    <a:pt x="2572" y="5286"/>
                    <a:pt x="2572" y="5358"/>
                  </a:cubicBezTo>
                  <a:cubicBezTo>
                    <a:pt x="2572" y="5453"/>
                    <a:pt x="2644" y="5513"/>
                    <a:pt x="2727" y="5513"/>
                  </a:cubicBezTo>
                  <a:lnTo>
                    <a:pt x="6418" y="5513"/>
                  </a:lnTo>
                  <a:lnTo>
                    <a:pt x="6668" y="6239"/>
                  </a:lnTo>
                  <a:cubicBezTo>
                    <a:pt x="6716" y="6358"/>
                    <a:pt x="6811" y="6453"/>
                    <a:pt x="6954" y="6453"/>
                  </a:cubicBezTo>
                  <a:cubicBezTo>
                    <a:pt x="7085" y="6453"/>
                    <a:pt x="7204" y="6394"/>
                    <a:pt x="7251" y="6275"/>
                  </a:cubicBezTo>
                  <a:lnTo>
                    <a:pt x="7406" y="5929"/>
                  </a:lnTo>
                  <a:lnTo>
                    <a:pt x="7406" y="6727"/>
                  </a:lnTo>
                  <a:lnTo>
                    <a:pt x="298" y="6727"/>
                  </a:lnTo>
                  <a:lnTo>
                    <a:pt x="298" y="155"/>
                  </a:lnTo>
                  <a:cubicBezTo>
                    <a:pt x="298" y="60"/>
                    <a:pt x="227" y="0"/>
                    <a:pt x="155" y="0"/>
                  </a:cubicBezTo>
                  <a:close/>
                </a:path>
              </a:pathLst>
            </a:custGeom>
            <a:solidFill>
              <a:srgbClr val="B24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499" name="Google Shape;499;p45"/>
          <p:cNvGrpSpPr/>
          <p:nvPr/>
        </p:nvGrpSpPr>
        <p:grpSpPr>
          <a:xfrm>
            <a:off x="8032349" y="1296943"/>
            <a:ext cx="397281" cy="428418"/>
            <a:chOff x="1271525" y="4920325"/>
            <a:chExt cx="655039" cy="706378"/>
          </a:xfrm>
        </p:grpSpPr>
        <p:sp>
          <p:nvSpPr>
            <p:cNvPr id="500" name="Google Shape;500;p45"/>
            <p:cNvSpPr/>
            <p:nvPr/>
          </p:nvSpPr>
          <p:spPr>
            <a:xfrm>
              <a:off x="1513164" y="4920325"/>
              <a:ext cx="413400" cy="413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01" name="Google Shape;501;p45"/>
            <p:cNvSpPr/>
            <p:nvPr/>
          </p:nvSpPr>
          <p:spPr>
            <a:xfrm>
              <a:off x="1271525" y="5375603"/>
              <a:ext cx="251100" cy="2511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45" name="Google Shape;256;p33"/>
          <p:cNvSpPr txBox="1"/>
          <p:nvPr/>
        </p:nvSpPr>
        <p:spPr>
          <a:xfrm>
            <a:off x="-59635" y="167316"/>
            <a:ext cx="2194560" cy="23891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Roboto Condensed" panose="02000000000000000000"/>
              <a:buNone/>
              <a:defRPr sz="2200" b="1" i="0" u="none" strike="noStrike" cap="none">
                <a:solidFill>
                  <a:schemeClr val="accent1"/>
                </a:solidFill>
                <a:latin typeface="Roboto Condensed" panose="02000000000000000000"/>
                <a:ea typeface="Roboto Condensed" panose="02000000000000000000"/>
                <a:cs typeface="Roboto Condensed" panose="02000000000000000000"/>
                <a:sym typeface="Roboto Condensed" panose="02000000000000000000"/>
              </a:defRPr>
            </a:lvl1pPr>
            <a:lvl2pPr marR="0" lvl="1"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altLang="en-GB" sz="2000" dirty="0" smtClean="0">
                <a:latin typeface="Times New Roman" panose="02020603050405020304" pitchFamily="18" charset="0"/>
                <a:ea typeface="Roboto" panose="02000000000000000000" charset="0"/>
                <a:cs typeface="Times New Roman" panose="02020603050405020304" pitchFamily="18" charset="0"/>
              </a:rPr>
              <a:t>2. </a:t>
            </a:r>
            <a:r>
              <a:rPr lang="en-US" altLang="en-GB" sz="2000" dirty="0" err="1" smtClean="0">
                <a:latin typeface="Times New Roman" panose="02020603050405020304" pitchFamily="18" charset="0"/>
                <a:ea typeface="Roboto" panose="02000000000000000000" charset="0"/>
                <a:cs typeface="Times New Roman" panose="02020603050405020304" pitchFamily="18" charset="0"/>
              </a:rPr>
              <a:t>ReactJS</a:t>
            </a:r>
            <a:r>
              <a:rPr lang="en-US" sz="2000" dirty="0" smtClean="0">
                <a:latin typeface="Times New Roman" panose="02020603050405020304" pitchFamily="18" charset="0"/>
                <a:ea typeface="Roboto" panose="02000000000000000000" charset="0"/>
                <a:cs typeface="Times New Roman" panose="02020603050405020304" pitchFamily="18" charset="0"/>
              </a:rPr>
              <a:t> </a:t>
            </a:r>
            <a:endParaRPr lang="en-US" sz="2000" dirty="0">
              <a:latin typeface="Times New Roman" panose="02020603050405020304" pitchFamily="18" charset="0"/>
              <a:ea typeface="Roboto" panose="02000000000000000000"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63" name="Google Shape;463;p45"/>
          <p:cNvSpPr txBox="1">
            <a:spLocks noGrp="1"/>
          </p:cNvSpPr>
          <p:nvPr>
            <p:ph type="title" idx="8"/>
          </p:nvPr>
        </p:nvSpPr>
        <p:spPr>
          <a:xfrm>
            <a:off x="897000" y="514349"/>
            <a:ext cx="7350000" cy="528000"/>
          </a:xfrm>
          <a:prstGeom prst="rect">
            <a:avLst/>
          </a:prstGeom>
        </p:spPr>
        <p:txBody>
          <a:bodyPr spcFirstLastPara="1" wrap="square" lIns="91425" tIns="91425" rIns="91425" bIns="91425" anchor="t" anchorCtr="0">
            <a:noAutofit/>
          </a:bodyPr>
          <a:lstStyle/>
          <a:p>
            <a:pPr lvl="0"/>
            <a:r>
              <a:rPr lang="en-GB" b="0" dirty="0" err="1">
                <a:latin typeface="Times New Roman" panose="02020603050405020304" pitchFamily="18" charset="0"/>
                <a:cs typeface="Times New Roman" panose="02020603050405020304" pitchFamily="18" charset="0"/>
              </a:rPr>
              <a:t>Các</a:t>
            </a:r>
            <a:r>
              <a:rPr lang="en-GB" b="0" dirty="0">
                <a:latin typeface="Times New Roman" panose="02020603050405020304" pitchFamily="18" charset="0"/>
                <a:cs typeface="Times New Roman" panose="02020603050405020304" pitchFamily="18" charset="0"/>
              </a:rPr>
              <a:t> </a:t>
            </a:r>
            <a:r>
              <a:rPr lang="en-GB" b="0" dirty="0" err="1">
                <a:latin typeface="Times New Roman" panose="02020603050405020304" pitchFamily="18" charset="0"/>
                <a:cs typeface="Times New Roman" panose="02020603050405020304" pitchFamily="18" charset="0"/>
              </a:rPr>
              <a:t>đ</a:t>
            </a:r>
            <a:r>
              <a:rPr lang="en-GB" b="0" dirty="0" err="1" smtClean="0">
                <a:latin typeface="Times New Roman" panose="02020603050405020304" pitchFamily="18" charset="0"/>
                <a:cs typeface="Times New Roman" panose="02020603050405020304" pitchFamily="18" charset="0"/>
              </a:rPr>
              <a:t>ặc</a:t>
            </a:r>
            <a:r>
              <a:rPr lang="en-GB" b="0" dirty="0" smtClean="0">
                <a:latin typeface="Times New Roman" panose="02020603050405020304" pitchFamily="18" charset="0"/>
                <a:cs typeface="Times New Roman" panose="02020603050405020304" pitchFamily="18" charset="0"/>
              </a:rPr>
              <a:t> </a:t>
            </a:r>
            <a:r>
              <a:rPr lang="en-GB" b="0" dirty="0" err="1">
                <a:latin typeface="Times New Roman" panose="02020603050405020304" pitchFamily="18" charset="0"/>
                <a:cs typeface="Times New Roman" panose="02020603050405020304" pitchFamily="18" charset="0"/>
              </a:rPr>
              <a:t>điểm</a:t>
            </a:r>
            <a:r>
              <a:rPr lang="en-GB" b="0" dirty="0">
                <a:latin typeface="Times New Roman" panose="02020603050405020304" pitchFamily="18" charset="0"/>
                <a:cs typeface="Times New Roman" panose="02020603050405020304" pitchFamily="18" charset="0"/>
              </a:rPr>
              <a:t> </a:t>
            </a:r>
            <a:r>
              <a:rPr lang="en-GB" b="0" dirty="0" err="1">
                <a:latin typeface="Times New Roman" panose="02020603050405020304" pitchFamily="18" charset="0"/>
                <a:cs typeface="Times New Roman" panose="02020603050405020304" pitchFamily="18" charset="0"/>
              </a:rPr>
              <a:t>Quan</a:t>
            </a:r>
            <a:r>
              <a:rPr lang="en-GB" b="0" dirty="0">
                <a:latin typeface="Times New Roman" panose="02020603050405020304" pitchFamily="18" charset="0"/>
                <a:cs typeface="Times New Roman" panose="02020603050405020304" pitchFamily="18" charset="0"/>
              </a:rPr>
              <a:t> </a:t>
            </a:r>
            <a:r>
              <a:rPr lang="en-GB" b="0" dirty="0" err="1">
                <a:latin typeface="Times New Roman" panose="02020603050405020304" pitchFamily="18" charset="0"/>
                <a:cs typeface="Times New Roman" panose="02020603050405020304" pitchFamily="18" charset="0"/>
              </a:rPr>
              <a:t>trọng</a:t>
            </a:r>
            <a:endParaRPr lang="en-GB" b="0" dirty="0">
              <a:latin typeface="Times New Roman" panose="02020603050405020304" pitchFamily="18" charset="0"/>
              <a:cs typeface="Times New Roman" panose="02020603050405020304" pitchFamily="18" charset="0"/>
            </a:endParaRPr>
          </a:p>
        </p:txBody>
      </p:sp>
      <p:sp>
        <p:nvSpPr>
          <p:cNvPr id="45" name="Google Shape;256;p33"/>
          <p:cNvSpPr txBox="1"/>
          <p:nvPr/>
        </p:nvSpPr>
        <p:spPr>
          <a:xfrm>
            <a:off x="-59635" y="167316"/>
            <a:ext cx="2194560" cy="23891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Roboto Condensed" panose="02000000000000000000"/>
              <a:buNone/>
              <a:defRPr sz="2200" b="1" i="0" u="none" strike="noStrike" cap="none">
                <a:solidFill>
                  <a:schemeClr val="accent1"/>
                </a:solidFill>
                <a:latin typeface="Roboto Condensed" panose="02000000000000000000"/>
                <a:ea typeface="Roboto Condensed" panose="02000000000000000000"/>
                <a:cs typeface="Roboto Condensed" panose="02000000000000000000"/>
                <a:sym typeface="Roboto Condensed" panose="02000000000000000000"/>
              </a:defRPr>
            </a:lvl1pPr>
            <a:lvl2pPr marR="0" lvl="1"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altLang="en-GB" sz="2000" dirty="0" smtClean="0">
                <a:latin typeface="Times New Roman" panose="02020603050405020304" pitchFamily="18" charset="0"/>
                <a:ea typeface="Roboto" panose="02000000000000000000" charset="0"/>
                <a:cs typeface="Times New Roman" panose="02020603050405020304" pitchFamily="18" charset="0"/>
              </a:rPr>
              <a:t>2. </a:t>
            </a:r>
            <a:r>
              <a:rPr lang="en-US" altLang="en-GB" sz="2000" dirty="0" err="1" smtClean="0">
                <a:latin typeface="Times New Roman" panose="02020603050405020304" pitchFamily="18" charset="0"/>
                <a:ea typeface="Roboto" panose="02000000000000000000" charset="0"/>
                <a:cs typeface="Times New Roman" panose="02020603050405020304" pitchFamily="18" charset="0"/>
              </a:rPr>
              <a:t>ReactJS</a:t>
            </a:r>
            <a:r>
              <a:rPr lang="en-US" sz="2000" dirty="0" smtClean="0">
                <a:latin typeface="Times New Roman" panose="02020603050405020304" pitchFamily="18" charset="0"/>
                <a:ea typeface="Roboto" panose="02000000000000000000" charset="0"/>
                <a:cs typeface="Times New Roman" panose="02020603050405020304" pitchFamily="18" charset="0"/>
              </a:rPr>
              <a:t> </a:t>
            </a:r>
            <a:endParaRPr lang="en-US" sz="2000" dirty="0">
              <a:latin typeface="Times New Roman" panose="02020603050405020304" pitchFamily="18" charset="0"/>
              <a:ea typeface="Roboto" panose="02000000000000000000" charset="0"/>
              <a:cs typeface="Times New Roman" panose="02020603050405020304" pitchFamily="18" charset="0"/>
            </a:endParaRPr>
          </a:p>
        </p:txBody>
      </p:sp>
      <p:sp>
        <p:nvSpPr>
          <p:cNvPr id="55" name="Google Shape;370;p40"/>
          <p:cNvSpPr txBox="1">
            <a:spLocks noGrp="1"/>
          </p:cNvSpPr>
          <p:nvPr>
            <p:ph type="title"/>
          </p:nvPr>
        </p:nvSpPr>
        <p:spPr>
          <a:xfrm>
            <a:off x="295534" y="1296943"/>
            <a:ext cx="2011800" cy="395700"/>
          </a:xfrm>
          <a:prstGeom prst="rect">
            <a:avLst/>
          </a:prstGeom>
        </p:spPr>
        <p:txBody>
          <a:bodyPr spcFirstLastPara="1" wrap="square" lIns="91425" tIns="91425" rIns="91425" bIns="91425" anchor="b" anchorCtr="0">
            <a:noAutofit/>
          </a:bodyPr>
          <a:lstStyle/>
          <a:p>
            <a:pPr lvl="0"/>
            <a:r>
              <a:rPr lang="en-GB" sz="1600" dirty="0" smtClean="0">
                <a:latin typeface="Times New Roman" panose="02020603050405020304" pitchFamily="18" charset="0"/>
                <a:cs typeface="Times New Roman" panose="02020603050405020304" pitchFamily="18" charset="0"/>
              </a:rPr>
              <a:t>1. Virtual </a:t>
            </a:r>
            <a:r>
              <a:rPr lang="en-GB" sz="1600" dirty="0">
                <a:latin typeface="Times New Roman" panose="02020603050405020304" pitchFamily="18" charset="0"/>
                <a:cs typeface="Times New Roman" panose="02020603050405020304" pitchFamily="18" charset="0"/>
              </a:rPr>
              <a:t>DOM</a:t>
            </a:r>
          </a:p>
        </p:txBody>
      </p:sp>
      <p:sp>
        <p:nvSpPr>
          <p:cNvPr id="56" name="Google Shape;371;p40"/>
          <p:cNvSpPr txBox="1">
            <a:spLocks noGrp="1"/>
          </p:cNvSpPr>
          <p:nvPr>
            <p:ph type="subTitle" idx="1"/>
          </p:nvPr>
        </p:nvSpPr>
        <p:spPr>
          <a:xfrm>
            <a:off x="706342" y="1534814"/>
            <a:ext cx="8033465" cy="534900"/>
          </a:xfrm>
          <a:prstGeom prst="rect">
            <a:avLst/>
          </a:prstGeom>
        </p:spPr>
        <p:txBody>
          <a:bodyPr spcFirstLastPara="1" wrap="square" lIns="91425" tIns="91425" rIns="91425" bIns="91425" anchor="t" anchorCtr="0">
            <a:noAutofit/>
          </a:bodyPr>
          <a:lstStyle/>
          <a:p>
            <a:pPr marL="0" lvl="0" indent="0"/>
            <a:r>
              <a:rPr lang="vi-VN" sz="1100" dirty="0">
                <a:solidFill>
                  <a:schemeClr val="accent6">
                    <a:lumMod val="10000"/>
                  </a:schemeClr>
                </a:solidFill>
                <a:latin typeface="Times New Roman" panose="02020603050405020304" pitchFamily="18" charset="0"/>
                <a:cs typeface="Times New Roman" panose="02020603050405020304" pitchFamily="18" charset="0"/>
              </a:rPr>
              <a:t>React.js sử dụng một phiên bản ảo của DOM, làm cho việc cập nhật giao diện người dùng nhanh hơn và hiệu quả hơn.</a:t>
            </a:r>
            <a:endParaRPr lang="en-GB" sz="1100" dirty="0">
              <a:solidFill>
                <a:schemeClr val="accent6">
                  <a:lumMod val="10000"/>
                </a:schemeClr>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295534" y="1245704"/>
            <a:ext cx="8596675" cy="682487"/>
          </a:xfrm>
          <a:prstGeom prst="rect">
            <a:avLst/>
          </a:prstGeom>
          <a:no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prstDash val="sysDot"/>
              </a:ln>
              <a:latin typeface="Times New Roman" panose="02020603050405020304" pitchFamily="18" charset="0"/>
              <a:cs typeface="Times New Roman" panose="02020603050405020304" pitchFamily="18" charset="0"/>
            </a:endParaRPr>
          </a:p>
        </p:txBody>
      </p:sp>
      <p:sp>
        <p:nvSpPr>
          <p:cNvPr id="58" name="Google Shape;370;p40"/>
          <p:cNvSpPr txBox="1">
            <a:spLocks noGrp="1"/>
          </p:cNvSpPr>
          <p:nvPr>
            <p:ph type="title"/>
          </p:nvPr>
        </p:nvSpPr>
        <p:spPr>
          <a:xfrm>
            <a:off x="295533" y="2136421"/>
            <a:ext cx="3097023" cy="395700"/>
          </a:xfrm>
          <a:prstGeom prst="rect">
            <a:avLst/>
          </a:prstGeom>
        </p:spPr>
        <p:txBody>
          <a:bodyPr spcFirstLastPara="1" wrap="square" lIns="91425" tIns="91425" rIns="91425" bIns="91425" anchor="b" anchorCtr="0">
            <a:noAutofit/>
          </a:bodyPr>
          <a:lstStyle/>
          <a:p>
            <a:pPr lvl="0"/>
            <a:r>
              <a:rPr lang="en-GB" sz="1600" dirty="0" smtClean="0">
                <a:latin typeface="Times New Roman" panose="02020603050405020304" pitchFamily="18" charset="0"/>
                <a:cs typeface="Times New Roman" panose="02020603050405020304" pitchFamily="18" charset="0"/>
              </a:rPr>
              <a:t>2. </a:t>
            </a:r>
            <a:r>
              <a:rPr lang="en-US" sz="1600" b="0" dirty="0" err="1">
                <a:latin typeface="Times New Roman" panose="02020603050405020304" pitchFamily="18" charset="0"/>
                <a:cs typeface="Times New Roman" panose="02020603050405020304" pitchFamily="18" charset="0"/>
              </a:rPr>
              <a:t>Kiến</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trúc</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dựa</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trên</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thành</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phần</a:t>
            </a:r>
            <a:endParaRPr lang="en-GB" sz="1600" dirty="0">
              <a:latin typeface="Times New Roman" panose="02020603050405020304" pitchFamily="18" charset="0"/>
              <a:cs typeface="Times New Roman" panose="02020603050405020304" pitchFamily="18" charset="0"/>
            </a:endParaRPr>
          </a:p>
        </p:txBody>
      </p:sp>
      <p:sp>
        <p:nvSpPr>
          <p:cNvPr id="59" name="Google Shape;371;p40"/>
          <p:cNvSpPr txBox="1">
            <a:spLocks noGrp="1"/>
          </p:cNvSpPr>
          <p:nvPr>
            <p:ph type="subTitle" idx="1"/>
          </p:nvPr>
        </p:nvSpPr>
        <p:spPr>
          <a:xfrm>
            <a:off x="706342" y="2374292"/>
            <a:ext cx="8033465" cy="534900"/>
          </a:xfrm>
          <a:prstGeom prst="rect">
            <a:avLst/>
          </a:prstGeom>
        </p:spPr>
        <p:txBody>
          <a:bodyPr spcFirstLastPara="1" wrap="square" lIns="91425" tIns="91425" rIns="91425" bIns="91425" anchor="t" anchorCtr="0">
            <a:noAutofit/>
          </a:bodyPr>
          <a:lstStyle/>
          <a:p>
            <a:pPr marL="0" lvl="0" indent="0"/>
            <a:r>
              <a:rPr lang="vi-VN" sz="1100" dirty="0">
                <a:solidFill>
                  <a:schemeClr val="accent6">
                    <a:lumMod val="10000"/>
                  </a:schemeClr>
                </a:solidFill>
                <a:latin typeface="Times New Roman" panose="02020603050405020304" pitchFamily="18" charset="0"/>
                <a:cs typeface="Times New Roman" panose="02020603050405020304" pitchFamily="18" charset="0"/>
              </a:rPr>
              <a:t>React.js khuyến khích việc xây dựng các thành phần giao diện người dùng có thể tái sử dụng, dẫn đến mã modul và dễ bảo trì.</a:t>
            </a:r>
            <a:endParaRPr lang="en-GB" sz="1100" dirty="0">
              <a:solidFill>
                <a:schemeClr val="accent6">
                  <a:lumMod val="10000"/>
                </a:schemeClr>
              </a:solidFill>
              <a:latin typeface="Times New Roman" panose="02020603050405020304" pitchFamily="18" charset="0"/>
              <a:cs typeface="Times New Roman" panose="02020603050405020304" pitchFamily="18" charset="0"/>
            </a:endParaRPr>
          </a:p>
        </p:txBody>
      </p:sp>
      <p:sp>
        <p:nvSpPr>
          <p:cNvPr id="60" name="Rectangle 59"/>
          <p:cNvSpPr/>
          <p:nvPr/>
        </p:nvSpPr>
        <p:spPr>
          <a:xfrm>
            <a:off x="295534" y="2085182"/>
            <a:ext cx="8596675" cy="682487"/>
          </a:xfrm>
          <a:prstGeom prst="rect">
            <a:avLst/>
          </a:prstGeom>
          <a:no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prstDash val="sysDot"/>
              </a:ln>
              <a:latin typeface="Times New Roman" panose="02020603050405020304" pitchFamily="18" charset="0"/>
              <a:cs typeface="Times New Roman" panose="02020603050405020304" pitchFamily="18" charset="0"/>
            </a:endParaRPr>
          </a:p>
        </p:txBody>
      </p:sp>
      <p:sp>
        <p:nvSpPr>
          <p:cNvPr id="61" name="Google Shape;370;p40"/>
          <p:cNvSpPr txBox="1">
            <a:spLocks noGrp="1"/>
          </p:cNvSpPr>
          <p:nvPr>
            <p:ph type="title"/>
          </p:nvPr>
        </p:nvSpPr>
        <p:spPr>
          <a:xfrm>
            <a:off x="295534" y="2975899"/>
            <a:ext cx="2011800" cy="395700"/>
          </a:xfrm>
          <a:prstGeom prst="rect">
            <a:avLst/>
          </a:prstGeom>
        </p:spPr>
        <p:txBody>
          <a:bodyPr spcFirstLastPara="1" wrap="square" lIns="91425" tIns="91425" rIns="91425" bIns="91425" anchor="b" anchorCtr="0">
            <a:noAutofit/>
          </a:bodyPr>
          <a:lstStyle/>
          <a:p>
            <a:pPr lvl="0"/>
            <a:r>
              <a:rPr lang="en-GB" sz="1600" dirty="0" smtClean="0">
                <a:latin typeface="Times New Roman" panose="02020603050405020304" pitchFamily="18" charset="0"/>
                <a:cs typeface="Times New Roman" panose="02020603050405020304" pitchFamily="18" charset="0"/>
              </a:rPr>
              <a:t>3.</a:t>
            </a:r>
            <a:r>
              <a:rPr lang="en-US" sz="1600" b="0" dirty="0">
                <a:latin typeface="Times New Roman" panose="02020603050405020304" pitchFamily="18" charset="0"/>
                <a:cs typeface="Times New Roman" panose="02020603050405020304" pitchFamily="18" charset="0"/>
              </a:rPr>
              <a:t> JSX</a:t>
            </a:r>
            <a:endParaRPr lang="en-GB" sz="1600" dirty="0">
              <a:latin typeface="Times New Roman" panose="02020603050405020304" pitchFamily="18" charset="0"/>
              <a:cs typeface="Times New Roman" panose="02020603050405020304" pitchFamily="18" charset="0"/>
            </a:endParaRPr>
          </a:p>
        </p:txBody>
      </p:sp>
      <p:sp>
        <p:nvSpPr>
          <p:cNvPr id="62" name="Google Shape;371;p40"/>
          <p:cNvSpPr txBox="1">
            <a:spLocks noGrp="1"/>
          </p:cNvSpPr>
          <p:nvPr>
            <p:ph type="subTitle" idx="1"/>
          </p:nvPr>
        </p:nvSpPr>
        <p:spPr>
          <a:xfrm>
            <a:off x="706342" y="3180640"/>
            <a:ext cx="8033465" cy="534900"/>
          </a:xfrm>
          <a:prstGeom prst="rect">
            <a:avLst/>
          </a:prstGeom>
        </p:spPr>
        <p:txBody>
          <a:bodyPr spcFirstLastPara="1" wrap="square" lIns="91425" tIns="91425" rIns="91425" bIns="91425" anchor="t" anchorCtr="0">
            <a:noAutofit/>
          </a:bodyPr>
          <a:lstStyle/>
          <a:p>
            <a:pPr marL="0" lvl="0" indent="0"/>
            <a:r>
              <a:rPr lang="vi-VN" sz="1100" dirty="0">
                <a:solidFill>
                  <a:schemeClr val="accent6">
                    <a:lumMod val="10000"/>
                  </a:schemeClr>
                </a:solidFill>
                <a:latin typeface="Times New Roman" panose="02020603050405020304" pitchFamily="18" charset="0"/>
                <a:cs typeface="Times New Roman" panose="02020603050405020304" pitchFamily="18" charset="0"/>
              </a:rPr>
              <a:t>React.js sử dụng JSX, một phần mở rộng cú pháp cho phép nhà phát triển viết mã giống HTML trong JavaScript, giúp mô tả các thành phần giao diện người dùng dễ dàng hơn.</a:t>
            </a:r>
            <a:endParaRPr lang="en-GB" sz="1100" dirty="0">
              <a:solidFill>
                <a:schemeClr val="accent6">
                  <a:lumMod val="10000"/>
                </a:schemeClr>
              </a:solidFill>
              <a:latin typeface="Times New Roman" panose="02020603050405020304" pitchFamily="18" charset="0"/>
              <a:cs typeface="Times New Roman" panose="02020603050405020304" pitchFamily="18" charset="0"/>
            </a:endParaRPr>
          </a:p>
        </p:txBody>
      </p:sp>
      <p:sp>
        <p:nvSpPr>
          <p:cNvPr id="63" name="Rectangle 62"/>
          <p:cNvSpPr/>
          <p:nvPr/>
        </p:nvSpPr>
        <p:spPr>
          <a:xfrm>
            <a:off x="295534" y="2924660"/>
            <a:ext cx="8596675" cy="682487"/>
          </a:xfrm>
          <a:prstGeom prst="rect">
            <a:avLst/>
          </a:prstGeom>
          <a:no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prstDash val="sysDot"/>
              </a:ln>
              <a:latin typeface="Times New Roman" panose="02020603050405020304" pitchFamily="18" charset="0"/>
              <a:cs typeface="Times New Roman" panose="02020603050405020304" pitchFamily="18" charset="0"/>
            </a:endParaRPr>
          </a:p>
        </p:txBody>
      </p:sp>
      <p:sp>
        <p:nvSpPr>
          <p:cNvPr id="64" name="Google Shape;370;p40"/>
          <p:cNvSpPr txBox="1">
            <a:spLocks noGrp="1"/>
          </p:cNvSpPr>
          <p:nvPr>
            <p:ph type="title"/>
          </p:nvPr>
        </p:nvSpPr>
        <p:spPr>
          <a:xfrm>
            <a:off x="295533" y="3815377"/>
            <a:ext cx="3415075" cy="395700"/>
          </a:xfrm>
          <a:prstGeom prst="rect">
            <a:avLst/>
          </a:prstGeom>
        </p:spPr>
        <p:txBody>
          <a:bodyPr spcFirstLastPara="1" wrap="square" lIns="91425" tIns="91425" rIns="91425" bIns="91425" anchor="b" anchorCtr="0">
            <a:noAutofit/>
          </a:bodyPr>
          <a:lstStyle/>
          <a:p>
            <a:pPr lvl="0"/>
            <a:r>
              <a:rPr lang="en-US" sz="1600" b="0" dirty="0" smtClean="0">
                <a:latin typeface="Times New Roman" panose="02020603050405020304" pitchFamily="18" charset="0"/>
                <a:cs typeface="Times New Roman" panose="02020603050405020304" pitchFamily="18" charset="0"/>
              </a:rPr>
              <a:t>4. </a:t>
            </a:r>
            <a:r>
              <a:rPr lang="en-US" sz="1600" b="0" dirty="0" err="1" smtClean="0">
                <a:latin typeface="Times New Roman" panose="02020603050405020304" pitchFamily="18" charset="0"/>
                <a:cs typeface="Times New Roman" panose="02020603050405020304" pitchFamily="18" charset="0"/>
              </a:rPr>
              <a:t>Luồng</a:t>
            </a:r>
            <a:r>
              <a:rPr lang="en-US" sz="1600" b="0" dirty="0" smtClean="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dữ</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liệu</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một</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chiều</a:t>
            </a:r>
            <a:r>
              <a:rPr lang="en-US" sz="1600" b="0" dirty="0">
                <a:latin typeface="Times New Roman" panose="02020603050405020304" pitchFamily="18" charset="0"/>
                <a:cs typeface="Times New Roman" panose="02020603050405020304" pitchFamily="18" charset="0"/>
              </a:rPr>
              <a:t>:</a:t>
            </a:r>
            <a:endParaRPr lang="en-GB" sz="1600" dirty="0">
              <a:latin typeface="Times New Roman" panose="02020603050405020304" pitchFamily="18" charset="0"/>
              <a:cs typeface="Times New Roman" panose="02020603050405020304" pitchFamily="18" charset="0"/>
            </a:endParaRPr>
          </a:p>
        </p:txBody>
      </p:sp>
      <p:sp>
        <p:nvSpPr>
          <p:cNvPr id="65" name="Google Shape;371;p40"/>
          <p:cNvSpPr txBox="1">
            <a:spLocks noGrp="1"/>
          </p:cNvSpPr>
          <p:nvPr>
            <p:ph type="subTitle" idx="1"/>
          </p:nvPr>
        </p:nvSpPr>
        <p:spPr>
          <a:xfrm>
            <a:off x="706342" y="4053248"/>
            <a:ext cx="8033465" cy="534900"/>
          </a:xfrm>
          <a:prstGeom prst="rect">
            <a:avLst/>
          </a:prstGeom>
        </p:spPr>
        <p:txBody>
          <a:bodyPr spcFirstLastPara="1" wrap="square" lIns="91425" tIns="91425" rIns="91425" bIns="91425" anchor="t" anchorCtr="0">
            <a:noAutofit/>
          </a:bodyPr>
          <a:lstStyle/>
          <a:p>
            <a:pPr marL="0" lvl="0" indent="0"/>
            <a:r>
              <a:rPr lang="vi-VN" sz="1100" dirty="0">
                <a:solidFill>
                  <a:schemeClr val="accent6">
                    <a:lumMod val="10000"/>
                  </a:schemeClr>
                </a:solidFill>
                <a:latin typeface="Times New Roman" panose="02020603050405020304" pitchFamily="18" charset="0"/>
                <a:cs typeface="Times New Roman" panose="02020603050405020304" pitchFamily="18" charset="0"/>
              </a:rPr>
              <a:t>React.js tuân theo luồng dữ liệu một chiều, làm cho việc theo dõi và quản lý thay đổi dữ liệu dễ dàng hơn.</a:t>
            </a:r>
            <a:endParaRPr lang="en-GB" sz="1100" dirty="0">
              <a:solidFill>
                <a:schemeClr val="accent6">
                  <a:lumMod val="10000"/>
                </a:schemeClr>
              </a:solidFill>
              <a:latin typeface="Times New Roman" panose="02020603050405020304" pitchFamily="18" charset="0"/>
              <a:cs typeface="Times New Roman" panose="02020603050405020304" pitchFamily="18" charset="0"/>
            </a:endParaRPr>
          </a:p>
        </p:txBody>
      </p:sp>
      <p:sp>
        <p:nvSpPr>
          <p:cNvPr id="66" name="Rectangle 65"/>
          <p:cNvSpPr/>
          <p:nvPr/>
        </p:nvSpPr>
        <p:spPr>
          <a:xfrm>
            <a:off x="295534" y="3764138"/>
            <a:ext cx="8596675" cy="682487"/>
          </a:xfrm>
          <a:prstGeom prst="rect">
            <a:avLst/>
          </a:prstGeom>
          <a:no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prstDash val="sysDot"/>
              </a:ln>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56;p33"/>
          <p:cNvSpPr txBox="1"/>
          <p:nvPr/>
        </p:nvSpPr>
        <p:spPr>
          <a:xfrm>
            <a:off x="-59635" y="0"/>
            <a:ext cx="2194560" cy="4062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Roboto Condensed" panose="02000000000000000000"/>
              <a:buNone/>
              <a:defRPr sz="2200" b="1" i="0" u="none" strike="noStrike" cap="none">
                <a:solidFill>
                  <a:schemeClr val="accent1"/>
                </a:solidFill>
                <a:latin typeface="Roboto Condensed" panose="02000000000000000000"/>
                <a:ea typeface="Roboto Condensed" panose="02000000000000000000"/>
                <a:cs typeface="Roboto Condensed" panose="02000000000000000000"/>
                <a:sym typeface="Roboto Condensed" panose="02000000000000000000"/>
              </a:defRPr>
            </a:lvl1pPr>
            <a:lvl2pPr marR="0" lvl="1"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altLang="en-GB" sz="2000" dirty="0" smtClean="0">
                <a:latin typeface="Times New Roman" panose="02020603050405020304" pitchFamily="18" charset="0"/>
                <a:ea typeface="Roboto" panose="02000000000000000000" charset="0"/>
                <a:cs typeface="Times New Roman" panose="02020603050405020304" pitchFamily="18" charset="0"/>
              </a:rPr>
              <a:t>3. Project</a:t>
            </a:r>
            <a:endParaRPr lang="en-US" sz="2000" dirty="0">
              <a:latin typeface="Times New Roman" panose="02020603050405020304" pitchFamily="18" charset="0"/>
              <a:ea typeface="Roboto" panose="02000000000000000000" charset="0"/>
              <a:cs typeface="Times New Roman" panose="02020603050405020304" pitchFamily="18" charset="0"/>
            </a:endParaRPr>
          </a:p>
        </p:txBody>
      </p:sp>
      <p:pic>
        <p:nvPicPr>
          <p:cNvPr id="13" name="Picture 12"/>
          <p:cNvPicPr>
            <a:picLocks noChangeAspect="1"/>
          </p:cNvPicPr>
          <p:nvPr/>
        </p:nvPicPr>
        <p:blipFill>
          <a:blip r:embed="rId2"/>
          <a:stretch>
            <a:fillRect/>
          </a:stretch>
        </p:blipFill>
        <p:spPr>
          <a:xfrm>
            <a:off x="1037645" y="767514"/>
            <a:ext cx="7140574" cy="3867811"/>
          </a:xfrm>
          <a:prstGeom prst="rect">
            <a:avLst/>
          </a:prstGeom>
          <a:ln w="3175">
            <a:solidFill>
              <a:schemeClr val="tx1"/>
            </a:solidFill>
          </a:ln>
        </p:spPr>
      </p:pic>
      <p:sp>
        <p:nvSpPr>
          <p:cNvPr id="14" name="Google Shape;256;p33"/>
          <p:cNvSpPr txBox="1"/>
          <p:nvPr/>
        </p:nvSpPr>
        <p:spPr>
          <a:xfrm>
            <a:off x="0" y="406226"/>
            <a:ext cx="9144000" cy="4062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Roboto Condensed" panose="02000000000000000000"/>
              <a:buNone/>
              <a:defRPr sz="2200" b="1" i="0" u="none" strike="noStrike" cap="none">
                <a:solidFill>
                  <a:schemeClr val="accent1"/>
                </a:solidFill>
                <a:latin typeface="Roboto Condensed" panose="02000000000000000000"/>
                <a:ea typeface="Roboto Condensed" panose="02000000000000000000"/>
                <a:cs typeface="Roboto Condensed" panose="02000000000000000000"/>
                <a:sym typeface="Roboto Condensed" panose="02000000000000000000"/>
              </a:defRPr>
            </a:lvl1pPr>
            <a:lvl2pPr marR="0" lvl="1"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ctr"/>
            <a:r>
              <a:rPr lang="en-GB" sz="1800" b="0" dirty="0" err="1" smtClean="0">
                <a:latin typeface="Times New Roman" panose="02020603050405020304" pitchFamily="18" charset="0"/>
                <a:ea typeface="Roboto" panose="02000000000000000000" charset="0"/>
                <a:cs typeface="Times New Roman" panose="02020603050405020304" pitchFamily="18" charset="0"/>
              </a:rPr>
              <a:t>Hình</a:t>
            </a:r>
            <a:r>
              <a:rPr lang="en-GB" sz="1800" b="0" dirty="0" smtClean="0">
                <a:latin typeface="Times New Roman" panose="02020603050405020304" pitchFamily="18" charset="0"/>
                <a:ea typeface="Roboto" panose="02000000000000000000" charset="0"/>
                <a:cs typeface="Times New Roman" panose="02020603050405020304" pitchFamily="18" charset="0"/>
              </a:rPr>
              <a:t> </a:t>
            </a:r>
            <a:r>
              <a:rPr lang="en-GB" sz="1800" b="0" dirty="0" err="1" smtClean="0">
                <a:latin typeface="Times New Roman" panose="02020603050405020304" pitchFamily="18" charset="0"/>
                <a:ea typeface="Roboto" panose="02000000000000000000" charset="0"/>
                <a:cs typeface="Times New Roman" panose="02020603050405020304" pitchFamily="18" charset="0"/>
              </a:rPr>
              <a:t>ảnh</a:t>
            </a:r>
            <a:r>
              <a:rPr lang="en-GB" sz="1800" b="0" dirty="0" smtClean="0">
                <a:latin typeface="Times New Roman" panose="02020603050405020304" pitchFamily="18" charset="0"/>
                <a:ea typeface="Roboto" panose="02000000000000000000" charset="0"/>
                <a:cs typeface="Times New Roman" panose="02020603050405020304" pitchFamily="18" charset="0"/>
              </a:rPr>
              <a:t> </a:t>
            </a:r>
            <a:r>
              <a:rPr lang="en-GB" sz="1800" b="0" dirty="0" err="1" smtClean="0">
                <a:latin typeface="Times New Roman" panose="02020603050405020304" pitchFamily="18" charset="0"/>
                <a:ea typeface="Roboto" panose="02000000000000000000" charset="0"/>
                <a:cs typeface="Times New Roman" panose="02020603050405020304" pitchFamily="18" charset="0"/>
              </a:rPr>
              <a:t>dự</a:t>
            </a:r>
            <a:r>
              <a:rPr lang="en-GB" sz="1800" b="0" dirty="0" smtClean="0">
                <a:latin typeface="Times New Roman" panose="02020603050405020304" pitchFamily="18" charset="0"/>
                <a:ea typeface="Roboto" panose="02000000000000000000" charset="0"/>
                <a:cs typeface="Times New Roman" panose="02020603050405020304" pitchFamily="18" charset="0"/>
              </a:rPr>
              <a:t> </a:t>
            </a:r>
            <a:r>
              <a:rPr lang="en-GB" sz="1800" b="0" dirty="0" err="1" smtClean="0">
                <a:latin typeface="Times New Roman" panose="02020603050405020304" pitchFamily="18" charset="0"/>
                <a:ea typeface="Roboto" panose="02000000000000000000" charset="0"/>
                <a:cs typeface="Times New Roman" panose="02020603050405020304" pitchFamily="18" charset="0"/>
              </a:rPr>
              <a:t>án</a:t>
            </a:r>
            <a:endParaRPr lang="en-US" sz="1800" b="0" dirty="0">
              <a:latin typeface="Times New Roman" panose="02020603050405020304" pitchFamily="18" charset="0"/>
              <a:ea typeface="Roboto" panose="02000000000000000000"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0"/>
          <p:cNvSpPr txBox="1">
            <a:spLocks noGrp="1"/>
          </p:cNvSpPr>
          <p:nvPr>
            <p:ph type="title"/>
          </p:nvPr>
        </p:nvSpPr>
        <p:spPr>
          <a:xfrm>
            <a:off x="911760" y="1813453"/>
            <a:ext cx="2011800" cy="39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smtClean="0">
                <a:latin typeface="Times New Roman" panose="02020603050405020304" pitchFamily="18" charset="0"/>
                <a:cs typeface="Times New Roman" panose="02020603050405020304" pitchFamily="18" charset="0"/>
              </a:rPr>
              <a:t>Hook</a:t>
            </a:r>
            <a:endParaRPr lang="en-GB" dirty="0">
              <a:latin typeface="Times New Roman" panose="02020603050405020304" pitchFamily="18" charset="0"/>
              <a:cs typeface="Times New Roman" panose="02020603050405020304" pitchFamily="18" charset="0"/>
            </a:endParaRPr>
          </a:p>
        </p:txBody>
      </p:sp>
      <p:sp>
        <p:nvSpPr>
          <p:cNvPr id="371" name="Google Shape;371;p40"/>
          <p:cNvSpPr txBox="1">
            <a:spLocks noGrp="1"/>
          </p:cNvSpPr>
          <p:nvPr>
            <p:ph type="subTitle" idx="1"/>
          </p:nvPr>
        </p:nvSpPr>
        <p:spPr>
          <a:xfrm>
            <a:off x="911752" y="2100951"/>
            <a:ext cx="2011800" cy="534900"/>
          </a:xfrm>
          <a:prstGeom prst="rect">
            <a:avLst/>
          </a:prstGeom>
        </p:spPr>
        <p:txBody>
          <a:bodyPr spcFirstLastPara="1" wrap="square" lIns="91425" tIns="91425" rIns="91425" bIns="91425" anchor="t" anchorCtr="0">
            <a:noAutofit/>
          </a:bodyPr>
          <a:lstStyle/>
          <a:p>
            <a:pPr marL="0" indent="0"/>
            <a:r>
              <a:rPr lang="en-GB" sz="1200" dirty="0" err="1" smtClean="0">
                <a:solidFill>
                  <a:schemeClr val="accent6">
                    <a:lumMod val="10000"/>
                  </a:schemeClr>
                </a:solidFill>
                <a:latin typeface="Times New Roman" panose="02020603050405020304" pitchFamily="18" charset="0"/>
                <a:cs typeface="Times New Roman" panose="02020603050405020304" pitchFamily="18" charset="0"/>
              </a:rPr>
              <a:t>Sử</a:t>
            </a:r>
            <a:r>
              <a:rPr lang="en-GB" sz="12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200" dirty="0" err="1" smtClean="0">
                <a:solidFill>
                  <a:schemeClr val="accent6">
                    <a:lumMod val="10000"/>
                  </a:schemeClr>
                </a:solidFill>
                <a:latin typeface="Times New Roman" panose="02020603050405020304" pitchFamily="18" charset="0"/>
                <a:cs typeface="Times New Roman" panose="02020603050405020304" pitchFamily="18" charset="0"/>
              </a:rPr>
              <a:t>dụng</a:t>
            </a:r>
            <a:r>
              <a:rPr lang="en-GB" sz="12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200" dirty="0" err="1" smtClean="0">
                <a:solidFill>
                  <a:schemeClr val="accent6">
                    <a:lumMod val="10000"/>
                  </a:schemeClr>
                </a:solidFill>
                <a:latin typeface="Times New Roman" panose="02020603050405020304" pitchFamily="18" charset="0"/>
                <a:cs typeface="Times New Roman" panose="02020603050405020304" pitchFamily="18" charset="0"/>
              </a:rPr>
              <a:t>các</a:t>
            </a:r>
            <a:r>
              <a:rPr lang="en-GB" sz="1200" dirty="0" smtClean="0">
                <a:solidFill>
                  <a:schemeClr val="accent6">
                    <a:lumMod val="10000"/>
                  </a:schemeClr>
                </a:solidFill>
                <a:latin typeface="Times New Roman" panose="02020603050405020304" pitchFamily="18" charset="0"/>
                <a:cs typeface="Times New Roman" panose="02020603050405020304" pitchFamily="18" charset="0"/>
              </a:rPr>
              <a:t> hook </a:t>
            </a:r>
            <a:r>
              <a:rPr lang="en-GB" sz="1200" dirty="0" err="1" smtClean="0">
                <a:solidFill>
                  <a:schemeClr val="accent6">
                    <a:lumMod val="10000"/>
                  </a:schemeClr>
                </a:solidFill>
                <a:latin typeface="Times New Roman" panose="02020603050405020304" pitchFamily="18" charset="0"/>
                <a:cs typeface="Times New Roman" panose="02020603050405020304" pitchFamily="18" charset="0"/>
              </a:rPr>
              <a:t>trong</a:t>
            </a:r>
            <a:r>
              <a:rPr lang="en-GB" sz="12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200" dirty="0" err="1" smtClean="0">
                <a:solidFill>
                  <a:schemeClr val="accent6">
                    <a:lumMod val="10000"/>
                  </a:schemeClr>
                </a:solidFill>
                <a:latin typeface="Times New Roman" panose="02020603050405020304" pitchFamily="18" charset="0"/>
                <a:cs typeface="Times New Roman" panose="02020603050405020304" pitchFamily="18" charset="0"/>
              </a:rPr>
              <a:t>ReactJS</a:t>
            </a:r>
            <a:r>
              <a:rPr lang="en-GB" sz="12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200" dirty="0" err="1" smtClean="0">
                <a:solidFill>
                  <a:schemeClr val="accent6">
                    <a:lumMod val="10000"/>
                  </a:schemeClr>
                </a:solidFill>
                <a:latin typeface="Times New Roman" panose="02020603050405020304" pitchFamily="18" charset="0"/>
                <a:cs typeface="Times New Roman" panose="02020603050405020304" pitchFamily="18" charset="0"/>
              </a:rPr>
              <a:t>như</a:t>
            </a:r>
            <a:r>
              <a:rPr lang="en-GB" sz="12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200" dirty="0" err="1" smtClean="0">
                <a:solidFill>
                  <a:schemeClr val="accent6">
                    <a:lumMod val="10000"/>
                  </a:schemeClr>
                </a:solidFill>
                <a:latin typeface="Times New Roman" panose="02020603050405020304" pitchFamily="18" charset="0"/>
                <a:cs typeface="Times New Roman" panose="02020603050405020304" pitchFamily="18" charset="0"/>
              </a:rPr>
              <a:t>useState</a:t>
            </a:r>
            <a:r>
              <a:rPr lang="en-GB" sz="12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200" dirty="0" err="1" smtClean="0">
                <a:solidFill>
                  <a:schemeClr val="accent6">
                    <a:lumMod val="10000"/>
                  </a:schemeClr>
                </a:solidFill>
                <a:latin typeface="Times New Roman" panose="02020603050405020304" pitchFamily="18" charset="0"/>
                <a:cs typeface="Times New Roman" panose="02020603050405020304" pitchFamily="18" charset="0"/>
              </a:rPr>
              <a:t>useRef</a:t>
            </a:r>
            <a:r>
              <a:rPr lang="en-GB" sz="12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200" dirty="0" err="1" smtClean="0">
                <a:solidFill>
                  <a:schemeClr val="accent6">
                    <a:lumMod val="10000"/>
                  </a:schemeClr>
                </a:solidFill>
                <a:latin typeface="Times New Roman" panose="02020603050405020304" pitchFamily="18" charset="0"/>
                <a:cs typeface="Times New Roman" panose="02020603050405020304" pitchFamily="18" charset="0"/>
              </a:rPr>
              <a:t>useEffect</a:t>
            </a:r>
            <a:r>
              <a:rPr lang="en-GB" sz="1200" dirty="0" smtClean="0">
                <a:solidFill>
                  <a:schemeClr val="accent6">
                    <a:lumMod val="10000"/>
                  </a:schemeClr>
                </a:solidFill>
                <a:latin typeface="Times New Roman" panose="02020603050405020304" pitchFamily="18" charset="0"/>
                <a:cs typeface="Times New Roman" panose="02020603050405020304" pitchFamily="18" charset="0"/>
              </a:rPr>
              <a:t>, …</a:t>
            </a:r>
            <a:endParaRPr lang="en-GB" sz="1200" dirty="0">
              <a:solidFill>
                <a:schemeClr val="accent6">
                  <a:lumMod val="10000"/>
                </a:schemeClr>
              </a:solidFill>
              <a:latin typeface="Times New Roman" panose="02020603050405020304" pitchFamily="18" charset="0"/>
              <a:cs typeface="Times New Roman" panose="02020603050405020304" pitchFamily="18" charset="0"/>
            </a:endParaRPr>
          </a:p>
        </p:txBody>
      </p:sp>
      <p:sp>
        <p:nvSpPr>
          <p:cNvPr id="372" name="Google Shape;372;p40"/>
          <p:cNvSpPr txBox="1">
            <a:spLocks noGrp="1"/>
          </p:cNvSpPr>
          <p:nvPr>
            <p:ph type="title" idx="2"/>
          </p:nvPr>
        </p:nvSpPr>
        <p:spPr>
          <a:xfrm>
            <a:off x="3566101" y="1813453"/>
            <a:ext cx="2011800" cy="39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smtClean="0">
                <a:latin typeface="Times New Roman" panose="02020603050405020304" pitchFamily="18" charset="0"/>
                <a:cs typeface="Times New Roman" panose="02020603050405020304" pitchFamily="18" charset="0"/>
              </a:rPr>
              <a:t>API</a:t>
            </a:r>
            <a:endParaRPr lang="en-GB" dirty="0">
              <a:latin typeface="Times New Roman" panose="02020603050405020304" pitchFamily="18" charset="0"/>
              <a:cs typeface="Times New Roman" panose="02020603050405020304" pitchFamily="18" charset="0"/>
            </a:endParaRPr>
          </a:p>
        </p:txBody>
      </p:sp>
      <p:sp>
        <p:nvSpPr>
          <p:cNvPr id="373" name="Google Shape;373;p40"/>
          <p:cNvSpPr txBox="1">
            <a:spLocks noGrp="1"/>
          </p:cNvSpPr>
          <p:nvPr>
            <p:ph type="subTitle" idx="3"/>
          </p:nvPr>
        </p:nvSpPr>
        <p:spPr>
          <a:xfrm>
            <a:off x="3566099" y="2100951"/>
            <a:ext cx="2011800" cy="534900"/>
          </a:xfrm>
          <a:prstGeom prst="rect">
            <a:avLst/>
          </a:prstGeom>
        </p:spPr>
        <p:txBody>
          <a:bodyPr spcFirstLastPara="1" wrap="square" lIns="91425" tIns="91425" rIns="91425" bIns="91425" anchor="t" anchorCtr="0">
            <a:noAutofit/>
          </a:bodyPr>
          <a:lstStyle/>
          <a:p>
            <a:pPr marL="0" indent="0"/>
            <a:r>
              <a:rPr lang="en-GB" sz="1200" dirty="0" err="1" smtClean="0">
                <a:solidFill>
                  <a:schemeClr val="accent6">
                    <a:lumMod val="10000"/>
                  </a:schemeClr>
                </a:solidFill>
                <a:latin typeface="Times New Roman" panose="02020603050405020304" pitchFamily="18" charset="0"/>
                <a:cs typeface="Times New Roman" panose="02020603050405020304" pitchFamily="18" charset="0"/>
              </a:rPr>
              <a:t>Sử</a:t>
            </a:r>
            <a:r>
              <a:rPr lang="en-GB" sz="12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200" dirty="0" err="1" smtClean="0">
                <a:solidFill>
                  <a:schemeClr val="accent6">
                    <a:lumMod val="10000"/>
                  </a:schemeClr>
                </a:solidFill>
                <a:latin typeface="Times New Roman" panose="02020603050405020304" pitchFamily="18" charset="0"/>
                <a:cs typeface="Times New Roman" panose="02020603050405020304" pitchFamily="18" charset="0"/>
              </a:rPr>
              <a:t>dụng</a:t>
            </a:r>
            <a:r>
              <a:rPr lang="en-GB" sz="12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200" dirty="0" err="1" smtClean="0">
                <a:solidFill>
                  <a:schemeClr val="accent6">
                    <a:lumMod val="10000"/>
                  </a:schemeClr>
                </a:solidFill>
                <a:latin typeface="Times New Roman" panose="02020603050405020304" pitchFamily="18" charset="0"/>
                <a:cs typeface="Times New Roman" panose="02020603050405020304" pitchFamily="18" charset="0"/>
              </a:rPr>
              <a:t>thư</a:t>
            </a:r>
            <a:r>
              <a:rPr lang="en-GB" sz="12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200" dirty="0" err="1" smtClean="0">
                <a:solidFill>
                  <a:schemeClr val="accent6">
                    <a:lumMod val="10000"/>
                  </a:schemeClr>
                </a:solidFill>
                <a:latin typeface="Times New Roman" panose="02020603050405020304" pitchFamily="18" charset="0"/>
                <a:cs typeface="Times New Roman" panose="02020603050405020304" pitchFamily="18" charset="0"/>
              </a:rPr>
              <a:t>viện</a:t>
            </a:r>
            <a:r>
              <a:rPr lang="en-GB" sz="1200" dirty="0" smtClean="0">
                <a:solidFill>
                  <a:schemeClr val="accent6">
                    <a:lumMod val="10000"/>
                  </a:schemeClr>
                </a:solidFill>
                <a:latin typeface="Times New Roman" panose="02020603050405020304" pitchFamily="18" charset="0"/>
                <a:cs typeface="Times New Roman" panose="02020603050405020304" pitchFamily="18" charset="0"/>
              </a:rPr>
              <a:t> </a:t>
            </a:r>
            <a:r>
              <a:rPr lang="en-US" sz="1200" dirty="0" err="1" smtClean="0">
                <a:solidFill>
                  <a:schemeClr val="accent6">
                    <a:lumMod val="10000"/>
                  </a:schemeClr>
                </a:solidFill>
                <a:latin typeface="Times New Roman" panose="02020603050405020304" pitchFamily="18" charset="0"/>
                <a:cs typeface="Times New Roman" panose="02020603050405020304" pitchFamily="18" charset="0"/>
              </a:rPr>
              <a:t>axios</a:t>
            </a:r>
            <a:endParaRPr lang="en-US" sz="1200" dirty="0">
              <a:solidFill>
                <a:schemeClr val="accent6">
                  <a:lumMod val="10000"/>
                </a:schemeClr>
              </a:solidFill>
              <a:latin typeface="Times New Roman" panose="02020603050405020304" pitchFamily="18" charset="0"/>
              <a:cs typeface="Times New Roman" panose="02020603050405020304" pitchFamily="18" charset="0"/>
            </a:endParaRPr>
          </a:p>
        </p:txBody>
      </p:sp>
      <p:sp>
        <p:nvSpPr>
          <p:cNvPr id="374" name="Google Shape;374;p40"/>
          <p:cNvSpPr txBox="1">
            <a:spLocks noGrp="1"/>
          </p:cNvSpPr>
          <p:nvPr>
            <p:ph type="title" idx="4"/>
          </p:nvPr>
        </p:nvSpPr>
        <p:spPr>
          <a:xfrm>
            <a:off x="911760" y="3152978"/>
            <a:ext cx="2011800" cy="39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smtClean="0">
                <a:latin typeface="Times New Roman" panose="02020603050405020304" pitchFamily="18" charset="0"/>
                <a:cs typeface="Times New Roman" panose="02020603050405020304" pitchFamily="18" charset="0"/>
              </a:rPr>
              <a:t>Component</a:t>
            </a:r>
            <a:endParaRPr lang="en-GB" dirty="0">
              <a:latin typeface="Times New Roman" panose="02020603050405020304" pitchFamily="18" charset="0"/>
              <a:cs typeface="Times New Roman" panose="02020603050405020304" pitchFamily="18" charset="0"/>
            </a:endParaRPr>
          </a:p>
        </p:txBody>
      </p:sp>
      <p:sp>
        <p:nvSpPr>
          <p:cNvPr id="375" name="Google Shape;375;p40"/>
          <p:cNvSpPr txBox="1">
            <a:spLocks noGrp="1"/>
          </p:cNvSpPr>
          <p:nvPr>
            <p:ph type="subTitle" idx="5"/>
          </p:nvPr>
        </p:nvSpPr>
        <p:spPr>
          <a:xfrm>
            <a:off x="911752" y="3440476"/>
            <a:ext cx="2011800" cy="53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200" dirty="0" smtClean="0">
                <a:solidFill>
                  <a:schemeClr val="accent6">
                    <a:lumMod val="10000"/>
                  </a:schemeClr>
                </a:solidFill>
                <a:latin typeface="Times New Roman" panose="02020603050405020304" pitchFamily="18" charset="0"/>
                <a:cs typeface="Times New Roman" panose="02020603050405020304" pitchFamily="18" charset="0"/>
              </a:rPr>
              <a:t>Chia </a:t>
            </a:r>
            <a:r>
              <a:rPr lang="en-GB" sz="1200" dirty="0" err="1" smtClean="0">
                <a:solidFill>
                  <a:schemeClr val="accent6">
                    <a:lumMod val="10000"/>
                  </a:schemeClr>
                </a:solidFill>
                <a:latin typeface="Times New Roman" panose="02020603050405020304" pitchFamily="18" charset="0"/>
                <a:cs typeface="Times New Roman" panose="02020603050405020304" pitchFamily="18" charset="0"/>
              </a:rPr>
              <a:t>nhỏ</a:t>
            </a:r>
            <a:r>
              <a:rPr lang="en-GB" sz="12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200" dirty="0" err="1" smtClean="0">
                <a:solidFill>
                  <a:schemeClr val="accent6">
                    <a:lumMod val="10000"/>
                  </a:schemeClr>
                </a:solidFill>
                <a:latin typeface="Times New Roman" panose="02020603050405020304" pitchFamily="18" charset="0"/>
                <a:cs typeface="Times New Roman" panose="02020603050405020304" pitchFamily="18" charset="0"/>
              </a:rPr>
              <a:t>các</a:t>
            </a:r>
            <a:r>
              <a:rPr lang="en-GB" sz="12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200" dirty="0" err="1" smtClean="0">
                <a:solidFill>
                  <a:schemeClr val="accent6">
                    <a:lumMod val="10000"/>
                  </a:schemeClr>
                </a:solidFill>
                <a:latin typeface="Times New Roman" panose="02020603050405020304" pitchFamily="18" charset="0"/>
                <a:cs typeface="Times New Roman" panose="02020603050405020304" pitchFamily="18" charset="0"/>
              </a:rPr>
              <a:t>thành</a:t>
            </a:r>
            <a:r>
              <a:rPr lang="en-GB" sz="12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200" dirty="0" err="1" smtClean="0">
                <a:solidFill>
                  <a:schemeClr val="accent6">
                    <a:lumMod val="10000"/>
                  </a:schemeClr>
                </a:solidFill>
                <a:latin typeface="Times New Roman" panose="02020603050405020304" pitchFamily="18" charset="0"/>
                <a:cs typeface="Times New Roman" panose="02020603050405020304" pitchFamily="18" charset="0"/>
              </a:rPr>
              <a:t>phần</a:t>
            </a:r>
            <a:r>
              <a:rPr lang="en-GB" sz="12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200" dirty="0" err="1" smtClean="0">
                <a:solidFill>
                  <a:schemeClr val="accent6">
                    <a:lumMod val="10000"/>
                  </a:schemeClr>
                </a:solidFill>
                <a:latin typeface="Times New Roman" panose="02020603050405020304" pitchFamily="18" charset="0"/>
                <a:cs typeface="Times New Roman" panose="02020603050405020304" pitchFamily="18" charset="0"/>
              </a:rPr>
              <a:t>để</a:t>
            </a:r>
            <a:r>
              <a:rPr lang="en-GB" sz="12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200" dirty="0" err="1" smtClean="0">
                <a:solidFill>
                  <a:schemeClr val="accent6">
                    <a:lumMod val="10000"/>
                  </a:schemeClr>
                </a:solidFill>
                <a:latin typeface="Times New Roman" panose="02020603050405020304" pitchFamily="18" charset="0"/>
                <a:cs typeface="Times New Roman" panose="02020603050405020304" pitchFamily="18" charset="0"/>
              </a:rPr>
              <a:t>tái</a:t>
            </a:r>
            <a:r>
              <a:rPr lang="en-GB" sz="12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200" dirty="0" err="1" smtClean="0">
                <a:solidFill>
                  <a:schemeClr val="accent6">
                    <a:lumMod val="10000"/>
                  </a:schemeClr>
                </a:solidFill>
                <a:latin typeface="Times New Roman" panose="02020603050405020304" pitchFamily="18" charset="0"/>
                <a:cs typeface="Times New Roman" panose="02020603050405020304" pitchFamily="18" charset="0"/>
              </a:rPr>
              <a:t>sử</a:t>
            </a:r>
            <a:r>
              <a:rPr lang="en-GB" sz="12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200" dirty="0" err="1" smtClean="0">
                <a:solidFill>
                  <a:schemeClr val="accent6">
                    <a:lumMod val="10000"/>
                  </a:schemeClr>
                </a:solidFill>
                <a:latin typeface="Times New Roman" panose="02020603050405020304" pitchFamily="18" charset="0"/>
                <a:cs typeface="Times New Roman" panose="02020603050405020304" pitchFamily="18" charset="0"/>
              </a:rPr>
              <a:t>dụng</a:t>
            </a:r>
            <a:r>
              <a:rPr lang="en-GB" sz="1200" dirty="0">
                <a:solidFill>
                  <a:schemeClr val="accent6">
                    <a:lumMod val="10000"/>
                  </a:schemeClr>
                </a:solidFill>
                <a:latin typeface="Times New Roman" panose="02020603050405020304" pitchFamily="18" charset="0"/>
                <a:cs typeface="Times New Roman" panose="02020603050405020304" pitchFamily="18" charset="0"/>
              </a:rPr>
              <a:t>.</a:t>
            </a:r>
            <a:endParaRPr lang="en-GB" sz="1200" dirty="0" smtClean="0">
              <a:solidFill>
                <a:schemeClr val="accent6">
                  <a:lumMod val="10000"/>
                </a:schemeClr>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lang="en-GB" sz="1200" dirty="0">
              <a:solidFill>
                <a:schemeClr val="accent6">
                  <a:lumMod val="10000"/>
                </a:schemeClr>
              </a:solidFill>
              <a:latin typeface="Times New Roman" panose="02020603050405020304" pitchFamily="18" charset="0"/>
              <a:cs typeface="Times New Roman" panose="02020603050405020304" pitchFamily="18" charset="0"/>
            </a:endParaRPr>
          </a:p>
        </p:txBody>
      </p:sp>
      <p:sp>
        <p:nvSpPr>
          <p:cNvPr id="376" name="Google Shape;376;p40"/>
          <p:cNvSpPr txBox="1">
            <a:spLocks noGrp="1"/>
          </p:cNvSpPr>
          <p:nvPr>
            <p:ph type="title" idx="6"/>
          </p:nvPr>
        </p:nvSpPr>
        <p:spPr>
          <a:xfrm>
            <a:off x="3566101" y="3152978"/>
            <a:ext cx="2011800" cy="39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err="1" smtClean="0">
                <a:latin typeface="Times New Roman" panose="02020603050405020304" pitchFamily="18" charset="0"/>
                <a:cs typeface="Times New Roman" panose="02020603050405020304" pitchFamily="18" charset="0"/>
              </a:rPr>
              <a:t>Môi</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trường</a:t>
            </a:r>
            <a:endParaRPr lang="en-GB" dirty="0">
              <a:latin typeface="Times New Roman" panose="02020603050405020304" pitchFamily="18" charset="0"/>
              <a:cs typeface="Times New Roman" panose="02020603050405020304" pitchFamily="18" charset="0"/>
            </a:endParaRPr>
          </a:p>
        </p:txBody>
      </p:sp>
      <p:sp>
        <p:nvSpPr>
          <p:cNvPr id="377" name="Google Shape;377;p40"/>
          <p:cNvSpPr txBox="1">
            <a:spLocks noGrp="1"/>
          </p:cNvSpPr>
          <p:nvPr>
            <p:ph type="subTitle" idx="7"/>
          </p:nvPr>
        </p:nvSpPr>
        <p:spPr>
          <a:xfrm>
            <a:off x="3566101" y="3440476"/>
            <a:ext cx="2011800" cy="53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200" dirty="0" err="1" smtClean="0">
                <a:solidFill>
                  <a:schemeClr val="accent6">
                    <a:lumMod val="10000"/>
                  </a:schemeClr>
                </a:solidFill>
                <a:latin typeface="Times New Roman" panose="02020603050405020304" pitchFamily="18" charset="0"/>
                <a:cs typeface="Times New Roman" panose="02020603050405020304" pitchFamily="18" charset="0"/>
              </a:rPr>
              <a:t>Cấu</a:t>
            </a:r>
            <a:r>
              <a:rPr lang="en-GB" sz="12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200" dirty="0" err="1" smtClean="0">
                <a:solidFill>
                  <a:schemeClr val="accent6">
                    <a:lumMod val="10000"/>
                  </a:schemeClr>
                </a:solidFill>
                <a:latin typeface="Times New Roman" panose="02020603050405020304" pitchFamily="18" charset="0"/>
                <a:cs typeface="Times New Roman" panose="02020603050405020304" pitchFamily="18" charset="0"/>
              </a:rPr>
              <a:t>hình</a:t>
            </a:r>
            <a:r>
              <a:rPr lang="en-GB" sz="12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200" dirty="0" err="1" smtClean="0">
                <a:solidFill>
                  <a:schemeClr val="accent6">
                    <a:lumMod val="10000"/>
                  </a:schemeClr>
                </a:solidFill>
                <a:latin typeface="Times New Roman" panose="02020603050405020304" pitchFamily="18" charset="0"/>
                <a:cs typeface="Times New Roman" panose="02020603050405020304" pitchFamily="18" charset="0"/>
              </a:rPr>
              <a:t>các</a:t>
            </a:r>
            <a:r>
              <a:rPr lang="en-GB" sz="12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200" dirty="0" err="1" smtClean="0">
                <a:solidFill>
                  <a:schemeClr val="accent6">
                    <a:lumMod val="10000"/>
                  </a:schemeClr>
                </a:solidFill>
                <a:latin typeface="Times New Roman" panose="02020603050405020304" pitchFamily="18" charset="0"/>
                <a:cs typeface="Times New Roman" panose="02020603050405020304" pitchFamily="18" charset="0"/>
              </a:rPr>
              <a:t>thành</a:t>
            </a:r>
            <a:r>
              <a:rPr lang="en-GB" sz="12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200" dirty="0" err="1" smtClean="0">
                <a:solidFill>
                  <a:schemeClr val="accent6">
                    <a:lumMod val="10000"/>
                  </a:schemeClr>
                </a:solidFill>
                <a:latin typeface="Times New Roman" panose="02020603050405020304" pitchFamily="18" charset="0"/>
                <a:cs typeface="Times New Roman" panose="02020603050405020304" pitchFamily="18" charset="0"/>
              </a:rPr>
              <a:t>phần</a:t>
            </a:r>
            <a:r>
              <a:rPr lang="en-GB" sz="12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200" dirty="0" err="1" smtClean="0">
                <a:solidFill>
                  <a:schemeClr val="accent6">
                    <a:lumMod val="10000"/>
                  </a:schemeClr>
                </a:solidFill>
                <a:latin typeface="Times New Roman" panose="02020603050405020304" pitchFamily="18" charset="0"/>
                <a:cs typeface="Times New Roman" panose="02020603050405020304" pitchFamily="18" charset="0"/>
              </a:rPr>
              <a:t>cho</a:t>
            </a:r>
            <a:r>
              <a:rPr lang="en-GB" sz="12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200" dirty="0" err="1" smtClean="0">
                <a:solidFill>
                  <a:schemeClr val="accent6">
                    <a:lumMod val="10000"/>
                  </a:schemeClr>
                </a:solidFill>
                <a:latin typeface="Times New Roman" panose="02020603050405020304" pitchFamily="18" charset="0"/>
                <a:cs typeface="Times New Roman" panose="02020603050405020304" pitchFamily="18" charset="0"/>
              </a:rPr>
              <a:t>môi</a:t>
            </a:r>
            <a:r>
              <a:rPr lang="en-GB" sz="12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200" dirty="0" err="1" smtClean="0">
                <a:solidFill>
                  <a:schemeClr val="accent6">
                    <a:lumMod val="10000"/>
                  </a:schemeClr>
                </a:solidFill>
                <a:latin typeface="Times New Roman" panose="02020603050405020304" pitchFamily="18" charset="0"/>
                <a:cs typeface="Times New Roman" panose="02020603050405020304" pitchFamily="18" charset="0"/>
              </a:rPr>
              <a:t>trường</a:t>
            </a:r>
            <a:r>
              <a:rPr lang="en-GB" sz="1200" dirty="0" smtClean="0">
                <a:solidFill>
                  <a:schemeClr val="accent6">
                    <a:lumMod val="10000"/>
                  </a:schemeClr>
                </a:solidFill>
                <a:latin typeface="Times New Roman" panose="02020603050405020304" pitchFamily="18" charset="0"/>
                <a:cs typeface="Times New Roman" panose="02020603050405020304" pitchFamily="18" charset="0"/>
              </a:rPr>
              <a:t> dev </a:t>
            </a:r>
            <a:r>
              <a:rPr lang="en-GB" sz="1200" dirty="0" err="1" smtClean="0">
                <a:solidFill>
                  <a:schemeClr val="accent6">
                    <a:lumMod val="10000"/>
                  </a:schemeClr>
                </a:solidFill>
                <a:latin typeface="Times New Roman" panose="02020603050405020304" pitchFamily="18" charset="0"/>
                <a:cs typeface="Times New Roman" panose="02020603050405020304" pitchFamily="18" charset="0"/>
              </a:rPr>
              <a:t>và</a:t>
            </a:r>
            <a:r>
              <a:rPr lang="en-GB" sz="12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200" dirty="0" err="1" smtClean="0">
                <a:solidFill>
                  <a:schemeClr val="accent6">
                    <a:lumMod val="10000"/>
                  </a:schemeClr>
                </a:solidFill>
                <a:latin typeface="Times New Roman" panose="02020603050405020304" pitchFamily="18" charset="0"/>
                <a:cs typeface="Times New Roman" panose="02020603050405020304" pitchFamily="18" charset="0"/>
              </a:rPr>
              <a:t>prodution</a:t>
            </a:r>
            <a:endParaRPr lang="en-GB" sz="1200" dirty="0">
              <a:solidFill>
                <a:schemeClr val="accent6">
                  <a:lumMod val="10000"/>
                </a:schemeClr>
              </a:solidFill>
              <a:latin typeface="Times New Roman" panose="02020603050405020304" pitchFamily="18" charset="0"/>
              <a:cs typeface="Times New Roman" panose="02020603050405020304" pitchFamily="18" charset="0"/>
            </a:endParaRPr>
          </a:p>
        </p:txBody>
      </p:sp>
      <p:sp>
        <p:nvSpPr>
          <p:cNvPr id="378" name="Google Shape;378;p40"/>
          <p:cNvSpPr txBox="1">
            <a:spLocks noGrp="1"/>
          </p:cNvSpPr>
          <p:nvPr>
            <p:ph type="title" idx="8"/>
          </p:nvPr>
        </p:nvSpPr>
        <p:spPr>
          <a:xfrm>
            <a:off x="6220444" y="1813453"/>
            <a:ext cx="2011800" cy="39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smtClean="0">
                <a:latin typeface="Times New Roman" panose="02020603050405020304" pitchFamily="18" charset="0"/>
                <a:cs typeface="Times New Roman" panose="02020603050405020304" pitchFamily="18" charset="0"/>
              </a:rPr>
              <a:t>Routes</a:t>
            </a:r>
            <a:endParaRPr lang="en-GB" dirty="0">
              <a:latin typeface="Times New Roman" panose="02020603050405020304" pitchFamily="18" charset="0"/>
              <a:cs typeface="Times New Roman" panose="02020603050405020304" pitchFamily="18" charset="0"/>
            </a:endParaRPr>
          </a:p>
        </p:txBody>
      </p:sp>
      <p:sp>
        <p:nvSpPr>
          <p:cNvPr id="379" name="Google Shape;379;p40"/>
          <p:cNvSpPr txBox="1">
            <a:spLocks noGrp="1"/>
          </p:cNvSpPr>
          <p:nvPr>
            <p:ph type="subTitle" idx="9"/>
          </p:nvPr>
        </p:nvSpPr>
        <p:spPr>
          <a:xfrm>
            <a:off x="6220448" y="2100951"/>
            <a:ext cx="2011800" cy="53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200" dirty="0" err="1" smtClean="0">
                <a:solidFill>
                  <a:schemeClr val="accent6">
                    <a:lumMod val="10000"/>
                  </a:schemeClr>
                </a:solidFill>
                <a:latin typeface="Times New Roman" panose="02020603050405020304" pitchFamily="18" charset="0"/>
                <a:cs typeface="Times New Roman" panose="02020603050405020304" pitchFamily="18" charset="0"/>
              </a:rPr>
              <a:t>Cấu</a:t>
            </a:r>
            <a:r>
              <a:rPr lang="en-GB" sz="12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200" dirty="0" err="1" smtClean="0">
                <a:solidFill>
                  <a:schemeClr val="accent6">
                    <a:lumMod val="10000"/>
                  </a:schemeClr>
                </a:solidFill>
                <a:latin typeface="Times New Roman" panose="02020603050405020304" pitchFamily="18" charset="0"/>
                <a:cs typeface="Times New Roman" panose="02020603050405020304" pitchFamily="18" charset="0"/>
              </a:rPr>
              <a:t>hình</a:t>
            </a:r>
            <a:r>
              <a:rPr lang="en-GB" sz="12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200" dirty="0" err="1" smtClean="0">
                <a:solidFill>
                  <a:schemeClr val="accent6">
                    <a:lumMod val="10000"/>
                  </a:schemeClr>
                </a:solidFill>
                <a:latin typeface="Times New Roman" panose="02020603050405020304" pitchFamily="18" charset="0"/>
                <a:cs typeface="Times New Roman" panose="02020603050405020304" pitchFamily="18" charset="0"/>
              </a:rPr>
              <a:t>định</a:t>
            </a:r>
            <a:r>
              <a:rPr lang="en-GB" sz="12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200" dirty="0" err="1" smtClean="0">
                <a:solidFill>
                  <a:schemeClr val="accent6">
                    <a:lumMod val="10000"/>
                  </a:schemeClr>
                </a:solidFill>
                <a:latin typeface="Times New Roman" panose="02020603050405020304" pitchFamily="18" charset="0"/>
                <a:cs typeface="Times New Roman" panose="02020603050405020304" pitchFamily="18" charset="0"/>
              </a:rPr>
              <a:t>tuyến</a:t>
            </a:r>
            <a:r>
              <a:rPr lang="en-GB" sz="12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200" dirty="0" err="1" smtClean="0">
                <a:solidFill>
                  <a:schemeClr val="accent6">
                    <a:lumMod val="10000"/>
                  </a:schemeClr>
                </a:solidFill>
                <a:latin typeface="Times New Roman" panose="02020603050405020304" pitchFamily="18" charset="0"/>
                <a:cs typeface="Times New Roman" panose="02020603050405020304" pitchFamily="18" charset="0"/>
              </a:rPr>
              <a:t>trong</a:t>
            </a:r>
            <a:r>
              <a:rPr lang="en-GB" sz="1200" dirty="0" smtClean="0">
                <a:solidFill>
                  <a:schemeClr val="accent6">
                    <a:lumMod val="10000"/>
                  </a:schemeClr>
                </a:solidFill>
                <a:latin typeface="Times New Roman" panose="02020603050405020304" pitchFamily="18" charset="0"/>
                <a:cs typeface="Times New Roman" panose="02020603050405020304" pitchFamily="18" charset="0"/>
              </a:rPr>
              <a:t> website</a:t>
            </a:r>
            <a:endParaRPr lang="en-GB" sz="1200" dirty="0">
              <a:solidFill>
                <a:schemeClr val="accent6">
                  <a:lumMod val="10000"/>
                </a:schemeClr>
              </a:solidFill>
              <a:latin typeface="Times New Roman" panose="02020603050405020304" pitchFamily="18" charset="0"/>
              <a:cs typeface="Times New Roman" panose="02020603050405020304" pitchFamily="18" charset="0"/>
            </a:endParaRPr>
          </a:p>
        </p:txBody>
      </p:sp>
      <p:sp>
        <p:nvSpPr>
          <p:cNvPr id="380" name="Google Shape;380;p40"/>
          <p:cNvSpPr txBox="1">
            <a:spLocks noGrp="1"/>
          </p:cNvSpPr>
          <p:nvPr>
            <p:ph type="title" idx="13"/>
          </p:nvPr>
        </p:nvSpPr>
        <p:spPr>
          <a:xfrm>
            <a:off x="6220444" y="3152978"/>
            <a:ext cx="2011800" cy="39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smtClean="0">
                <a:latin typeface="Times New Roman" panose="02020603050405020304" pitchFamily="18" charset="0"/>
                <a:cs typeface="Times New Roman" panose="02020603050405020304" pitchFamily="18" charset="0"/>
              </a:rPr>
              <a:t>JSX, Props</a:t>
            </a:r>
            <a:endParaRPr lang="en-GB" dirty="0">
              <a:latin typeface="Times New Roman" panose="02020603050405020304" pitchFamily="18" charset="0"/>
              <a:cs typeface="Times New Roman" panose="02020603050405020304" pitchFamily="18" charset="0"/>
            </a:endParaRPr>
          </a:p>
        </p:txBody>
      </p:sp>
      <p:sp>
        <p:nvSpPr>
          <p:cNvPr id="381" name="Google Shape;381;p40"/>
          <p:cNvSpPr txBox="1">
            <a:spLocks noGrp="1"/>
          </p:cNvSpPr>
          <p:nvPr>
            <p:ph type="subTitle" idx="14"/>
          </p:nvPr>
        </p:nvSpPr>
        <p:spPr>
          <a:xfrm>
            <a:off x="6220448" y="3440476"/>
            <a:ext cx="2011800" cy="53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200" dirty="0" err="1" smtClean="0">
                <a:solidFill>
                  <a:schemeClr val="accent6">
                    <a:lumMod val="10000"/>
                  </a:schemeClr>
                </a:solidFill>
                <a:latin typeface="Times New Roman" panose="02020603050405020304" pitchFamily="18" charset="0"/>
                <a:cs typeface="Times New Roman" panose="02020603050405020304" pitchFamily="18" charset="0"/>
              </a:rPr>
              <a:t>Xây</a:t>
            </a:r>
            <a:r>
              <a:rPr lang="en-GB" sz="12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200" dirty="0" err="1" smtClean="0">
                <a:solidFill>
                  <a:schemeClr val="accent6">
                    <a:lumMod val="10000"/>
                  </a:schemeClr>
                </a:solidFill>
                <a:latin typeface="Times New Roman" panose="02020603050405020304" pitchFamily="18" charset="0"/>
                <a:cs typeface="Times New Roman" panose="02020603050405020304" pitchFamily="18" charset="0"/>
              </a:rPr>
              <a:t>dựng</a:t>
            </a:r>
            <a:r>
              <a:rPr lang="en-GB" sz="1200" dirty="0" smtClean="0">
                <a:solidFill>
                  <a:schemeClr val="accent6">
                    <a:lumMod val="10000"/>
                  </a:schemeClr>
                </a:solidFill>
                <a:latin typeface="Times New Roman" panose="02020603050405020304" pitchFamily="18" charset="0"/>
                <a:cs typeface="Times New Roman" panose="02020603050405020304" pitchFamily="18" charset="0"/>
              </a:rPr>
              <a:t> </a:t>
            </a:r>
            <a:r>
              <a:rPr lang="en-GB" sz="1200" dirty="0" err="1" smtClean="0">
                <a:solidFill>
                  <a:schemeClr val="accent6">
                    <a:lumMod val="10000"/>
                  </a:schemeClr>
                </a:solidFill>
                <a:latin typeface="Times New Roman" panose="02020603050405020304" pitchFamily="18" charset="0"/>
                <a:cs typeface="Times New Roman" panose="02020603050405020304" pitchFamily="18" charset="0"/>
              </a:rPr>
              <a:t>các</a:t>
            </a:r>
            <a:r>
              <a:rPr lang="en-GB" sz="1200" dirty="0" smtClean="0">
                <a:solidFill>
                  <a:schemeClr val="accent6">
                    <a:lumMod val="10000"/>
                  </a:schemeClr>
                </a:solidFill>
                <a:latin typeface="Times New Roman" panose="02020603050405020304" pitchFamily="18" charset="0"/>
                <a:cs typeface="Times New Roman" panose="02020603050405020304" pitchFamily="18" charset="0"/>
              </a:rPr>
              <a:t> function </a:t>
            </a:r>
            <a:r>
              <a:rPr lang="en-GB" sz="1200" dirty="0" err="1" smtClean="0">
                <a:solidFill>
                  <a:schemeClr val="accent6">
                    <a:lumMod val="10000"/>
                  </a:schemeClr>
                </a:solidFill>
                <a:latin typeface="Times New Roman" panose="02020603050405020304" pitchFamily="18" charset="0"/>
                <a:cs typeface="Times New Roman" panose="02020603050405020304" pitchFamily="18" charset="0"/>
              </a:rPr>
              <a:t>từ</a:t>
            </a:r>
            <a:r>
              <a:rPr lang="en-GB" sz="1200" dirty="0" smtClean="0">
                <a:solidFill>
                  <a:schemeClr val="accent6">
                    <a:lumMod val="10000"/>
                  </a:schemeClr>
                </a:solidFill>
                <a:latin typeface="Times New Roman" panose="02020603050405020304" pitchFamily="18" charset="0"/>
                <a:cs typeface="Times New Roman" panose="02020603050405020304" pitchFamily="18" charset="0"/>
              </a:rPr>
              <a:t> JSX </a:t>
            </a:r>
            <a:r>
              <a:rPr lang="en-GB" sz="1200" dirty="0" err="1" smtClean="0">
                <a:solidFill>
                  <a:schemeClr val="accent6">
                    <a:lumMod val="10000"/>
                  </a:schemeClr>
                </a:solidFill>
                <a:latin typeface="Times New Roman" panose="02020603050405020304" pitchFamily="18" charset="0"/>
                <a:cs typeface="Times New Roman" panose="02020603050405020304" pitchFamily="18" charset="0"/>
              </a:rPr>
              <a:t>và</a:t>
            </a:r>
            <a:r>
              <a:rPr lang="en-GB" sz="1200" dirty="0" smtClean="0">
                <a:solidFill>
                  <a:schemeClr val="accent6">
                    <a:lumMod val="10000"/>
                  </a:schemeClr>
                </a:solidFill>
                <a:latin typeface="Times New Roman" panose="02020603050405020304" pitchFamily="18" charset="0"/>
                <a:cs typeface="Times New Roman" panose="02020603050405020304" pitchFamily="18" charset="0"/>
              </a:rPr>
              <a:t> Props</a:t>
            </a:r>
            <a:endParaRPr lang="en-GB" sz="1200" dirty="0">
              <a:solidFill>
                <a:schemeClr val="accent6">
                  <a:lumMod val="10000"/>
                </a:schemeClr>
              </a:solidFill>
              <a:latin typeface="Times New Roman" panose="02020603050405020304" pitchFamily="18" charset="0"/>
              <a:cs typeface="Times New Roman" panose="02020603050405020304" pitchFamily="18" charset="0"/>
            </a:endParaRPr>
          </a:p>
        </p:txBody>
      </p:sp>
      <p:sp>
        <p:nvSpPr>
          <p:cNvPr id="382" name="Google Shape;382;p40"/>
          <p:cNvSpPr txBox="1">
            <a:spLocks noGrp="1"/>
          </p:cNvSpPr>
          <p:nvPr>
            <p:ph type="title" idx="15"/>
          </p:nvPr>
        </p:nvSpPr>
        <p:spPr>
          <a:xfrm>
            <a:off x="897000" y="514350"/>
            <a:ext cx="7350000" cy="53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err="1" smtClean="0">
                <a:latin typeface="Times New Roman" panose="02020603050405020304" pitchFamily="18" charset="0"/>
                <a:cs typeface="Times New Roman" panose="02020603050405020304" pitchFamily="18" charset="0"/>
              </a:rPr>
              <a:t>Thành</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quả</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đạt</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được</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từ</a:t>
            </a:r>
            <a:r>
              <a:rPr lang="en-GB" dirty="0" smtClean="0">
                <a:latin typeface="Times New Roman" panose="02020603050405020304" pitchFamily="18" charset="0"/>
                <a:cs typeface="Times New Roman" panose="02020603050405020304" pitchFamily="18" charset="0"/>
              </a:rPr>
              <a:t> project </a:t>
            </a:r>
            <a:r>
              <a:rPr lang="en-GB" dirty="0" err="1" smtClean="0">
                <a:latin typeface="Times New Roman" panose="02020603050405020304" pitchFamily="18" charset="0"/>
                <a:cs typeface="Times New Roman" panose="02020603050405020304" pitchFamily="18" charset="0"/>
              </a:rPr>
              <a:t>Tiktok</a:t>
            </a:r>
            <a:endParaRPr lang="en-GB" dirty="0">
              <a:latin typeface="Times New Roman" panose="02020603050405020304" pitchFamily="18" charset="0"/>
              <a:cs typeface="Times New Roman" panose="02020603050405020304" pitchFamily="18" charset="0"/>
            </a:endParaRPr>
          </a:p>
        </p:txBody>
      </p:sp>
      <p:grpSp>
        <p:nvGrpSpPr>
          <p:cNvPr id="383" name="Google Shape;383;p40"/>
          <p:cNvGrpSpPr/>
          <p:nvPr/>
        </p:nvGrpSpPr>
        <p:grpSpPr>
          <a:xfrm>
            <a:off x="7665465" y="514351"/>
            <a:ext cx="1160069" cy="1110163"/>
            <a:chOff x="5621097" y="1500761"/>
            <a:chExt cx="371424" cy="355446"/>
          </a:xfrm>
        </p:grpSpPr>
        <p:sp>
          <p:nvSpPr>
            <p:cNvPr id="384" name="Google Shape;384;p40"/>
            <p:cNvSpPr/>
            <p:nvPr/>
          </p:nvSpPr>
          <p:spPr>
            <a:xfrm>
              <a:off x="5621097" y="1539721"/>
              <a:ext cx="324061" cy="316486"/>
            </a:xfrm>
            <a:custGeom>
              <a:avLst/>
              <a:gdLst/>
              <a:ahLst/>
              <a:cxnLst/>
              <a:rect l="l" t="t" r="r" b="b"/>
              <a:pathLst>
                <a:path w="10181" h="9943" extrusionOk="0">
                  <a:moveTo>
                    <a:pt x="8811" y="0"/>
                  </a:moveTo>
                  <a:cubicBezTo>
                    <a:pt x="8454" y="0"/>
                    <a:pt x="8109" y="143"/>
                    <a:pt x="7847" y="393"/>
                  </a:cubicBezTo>
                  <a:lnTo>
                    <a:pt x="6906" y="1334"/>
                  </a:lnTo>
                  <a:cubicBezTo>
                    <a:pt x="6835" y="1405"/>
                    <a:pt x="6835" y="1512"/>
                    <a:pt x="6906" y="1584"/>
                  </a:cubicBezTo>
                  <a:cubicBezTo>
                    <a:pt x="6942" y="1620"/>
                    <a:pt x="6986" y="1637"/>
                    <a:pt x="7031" y="1637"/>
                  </a:cubicBezTo>
                  <a:cubicBezTo>
                    <a:pt x="7076" y="1637"/>
                    <a:pt x="7120" y="1620"/>
                    <a:pt x="7156" y="1584"/>
                  </a:cubicBezTo>
                  <a:lnTo>
                    <a:pt x="8097" y="643"/>
                  </a:lnTo>
                  <a:cubicBezTo>
                    <a:pt x="8287" y="453"/>
                    <a:pt x="8549" y="346"/>
                    <a:pt x="8811" y="346"/>
                  </a:cubicBezTo>
                  <a:cubicBezTo>
                    <a:pt x="9085" y="346"/>
                    <a:pt x="9335" y="453"/>
                    <a:pt x="9525" y="643"/>
                  </a:cubicBezTo>
                  <a:cubicBezTo>
                    <a:pt x="9716" y="846"/>
                    <a:pt x="9823" y="1096"/>
                    <a:pt x="9823" y="1358"/>
                  </a:cubicBezTo>
                  <a:cubicBezTo>
                    <a:pt x="9823" y="1631"/>
                    <a:pt x="9716" y="1882"/>
                    <a:pt x="9525" y="2084"/>
                  </a:cubicBezTo>
                  <a:lnTo>
                    <a:pt x="8228" y="3370"/>
                  </a:lnTo>
                  <a:cubicBezTo>
                    <a:pt x="8097" y="3060"/>
                    <a:pt x="7906" y="2763"/>
                    <a:pt x="7668" y="2524"/>
                  </a:cubicBezTo>
                  <a:cubicBezTo>
                    <a:pt x="7162" y="2018"/>
                    <a:pt x="6498" y="1765"/>
                    <a:pt x="5834" y="1765"/>
                  </a:cubicBezTo>
                  <a:cubicBezTo>
                    <a:pt x="5171" y="1765"/>
                    <a:pt x="4507" y="2018"/>
                    <a:pt x="4001" y="2524"/>
                  </a:cubicBezTo>
                  <a:lnTo>
                    <a:pt x="1012" y="5513"/>
                  </a:lnTo>
                  <a:cubicBezTo>
                    <a:pt x="0" y="6525"/>
                    <a:pt x="0" y="8168"/>
                    <a:pt x="1012" y="9180"/>
                  </a:cubicBezTo>
                  <a:cubicBezTo>
                    <a:pt x="1524" y="9680"/>
                    <a:pt x="2191" y="9942"/>
                    <a:pt x="2846" y="9942"/>
                  </a:cubicBezTo>
                  <a:cubicBezTo>
                    <a:pt x="3501" y="9942"/>
                    <a:pt x="4168" y="9680"/>
                    <a:pt x="4680" y="9180"/>
                  </a:cubicBezTo>
                  <a:lnTo>
                    <a:pt x="6263" y="7585"/>
                  </a:lnTo>
                  <a:cubicBezTo>
                    <a:pt x="6346" y="7513"/>
                    <a:pt x="6346" y="7406"/>
                    <a:pt x="6263" y="7335"/>
                  </a:cubicBezTo>
                  <a:cubicBezTo>
                    <a:pt x="6239" y="7305"/>
                    <a:pt x="6201" y="7290"/>
                    <a:pt x="6159" y="7290"/>
                  </a:cubicBezTo>
                  <a:cubicBezTo>
                    <a:pt x="6117" y="7290"/>
                    <a:pt x="6073" y="7305"/>
                    <a:pt x="6037" y="7335"/>
                  </a:cubicBezTo>
                  <a:lnTo>
                    <a:pt x="4441" y="8930"/>
                  </a:lnTo>
                  <a:cubicBezTo>
                    <a:pt x="4025" y="9347"/>
                    <a:pt x="3453" y="9573"/>
                    <a:pt x="2858" y="9573"/>
                  </a:cubicBezTo>
                  <a:cubicBezTo>
                    <a:pt x="2263" y="9573"/>
                    <a:pt x="1703" y="9335"/>
                    <a:pt x="1286" y="8930"/>
                  </a:cubicBezTo>
                  <a:cubicBezTo>
                    <a:pt x="405" y="8049"/>
                    <a:pt x="405" y="6632"/>
                    <a:pt x="1286" y="5775"/>
                  </a:cubicBezTo>
                  <a:lnTo>
                    <a:pt x="4275" y="2774"/>
                  </a:lnTo>
                  <a:cubicBezTo>
                    <a:pt x="4691" y="2358"/>
                    <a:pt x="5251" y="2120"/>
                    <a:pt x="5846" y="2120"/>
                  </a:cubicBezTo>
                  <a:cubicBezTo>
                    <a:pt x="6442" y="2120"/>
                    <a:pt x="7013" y="2358"/>
                    <a:pt x="7430" y="2774"/>
                  </a:cubicBezTo>
                  <a:cubicBezTo>
                    <a:pt x="7680" y="3025"/>
                    <a:pt x="7859" y="3322"/>
                    <a:pt x="7966" y="3656"/>
                  </a:cubicBezTo>
                  <a:lnTo>
                    <a:pt x="6549" y="5072"/>
                  </a:lnTo>
                  <a:cubicBezTo>
                    <a:pt x="6358" y="5263"/>
                    <a:pt x="6108" y="5370"/>
                    <a:pt x="5834" y="5370"/>
                  </a:cubicBezTo>
                  <a:cubicBezTo>
                    <a:pt x="5573" y="5370"/>
                    <a:pt x="5311" y="5263"/>
                    <a:pt x="5120" y="5072"/>
                  </a:cubicBezTo>
                  <a:cubicBezTo>
                    <a:pt x="5037" y="4977"/>
                    <a:pt x="4953" y="4858"/>
                    <a:pt x="4894" y="4739"/>
                  </a:cubicBezTo>
                  <a:cubicBezTo>
                    <a:pt x="4874" y="4670"/>
                    <a:pt x="4798" y="4626"/>
                    <a:pt x="4711" y="4626"/>
                  </a:cubicBezTo>
                  <a:cubicBezTo>
                    <a:pt x="4693" y="4626"/>
                    <a:pt x="4674" y="4628"/>
                    <a:pt x="4656" y="4632"/>
                  </a:cubicBezTo>
                  <a:cubicBezTo>
                    <a:pt x="4572" y="4668"/>
                    <a:pt x="4525" y="4775"/>
                    <a:pt x="4560" y="4882"/>
                  </a:cubicBezTo>
                  <a:cubicBezTo>
                    <a:pt x="4632" y="5037"/>
                    <a:pt x="4715" y="5203"/>
                    <a:pt x="4858" y="5322"/>
                  </a:cubicBezTo>
                  <a:cubicBezTo>
                    <a:pt x="5108" y="5572"/>
                    <a:pt x="5453" y="5727"/>
                    <a:pt x="5823" y="5727"/>
                  </a:cubicBezTo>
                  <a:cubicBezTo>
                    <a:pt x="6192" y="5727"/>
                    <a:pt x="6525" y="5572"/>
                    <a:pt x="6787" y="5322"/>
                  </a:cubicBezTo>
                  <a:lnTo>
                    <a:pt x="9775" y="2334"/>
                  </a:lnTo>
                  <a:cubicBezTo>
                    <a:pt x="10037" y="2084"/>
                    <a:pt x="10180" y="1739"/>
                    <a:pt x="10180" y="1358"/>
                  </a:cubicBezTo>
                  <a:cubicBezTo>
                    <a:pt x="10180" y="989"/>
                    <a:pt x="10037" y="667"/>
                    <a:pt x="9775" y="393"/>
                  </a:cubicBezTo>
                  <a:cubicBezTo>
                    <a:pt x="9525" y="131"/>
                    <a:pt x="9180" y="0"/>
                    <a:pt x="88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85" name="Google Shape;385;p40"/>
            <p:cNvSpPr/>
            <p:nvPr/>
          </p:nvSpPr>
          <p:spPr>
            <a:xfrm>
              <a:off x="5669606" y="1500761"/>
              <a:ext cx="322915" cy="316390"/>
            </a:xfrm>
            <a:custGeom>
              <a:avLst/>
              <a:gdLst/>
              <a:ahLst/>
              <a:cxnLst/>
              <a:rect l="l" t="t" r="r" b="b"/>
              <a:pathLst>
                <a:path w="10145" h="9940" extrusionOk="0">
                  <a:moveTo>
                    <a:pt x="7323" y="1"/>
                  </a:moveTo>
                  <a:cubicBezTo>
                    <a:pt x="6659" y="1"/>
                    <a:pt x="5995" y="254"/>
                    <a:pt x="5489" y="760"/>
                  </a:cubicBezTo>
                  <a:lnTo>
                    <a:pt x="3894" y="2355"/>
                  </a:lnTo>
                  <a:cubicBezTo>
                    <a:pt x="3822" y="2427"/>
                    <a:pt x="3822" y="2534"/>
                    <a:pt x="3894" y="2605"/>
                  </a:cubicBezTo>
                  <a:cubicBezTo>
                    <a:pt x="3935" y="2641"/>
                    <a:pt x="3980" y="2659"/>
                    <a:pt x="4025" y="2659"/>
                  </a:cubicBezTo>
                  <a:cubicBezTo>
                    <a:pt x="4069" y="2659"/>
                    <a:pt x="4114" y="2641"/>
                    <a:pt x="4156" y="2605"/>
                  </a:cubicBezTo>
                  <a:lnTo>
                    <a:pt x="5739" y="1010"/>
                  </a:lnTo>
                  <a:cubicBezTo>
                    <a:pt x="6180" y="569"/>
                    <a:pt x="6754" y="349"/>
                    <a:pt x="7326" y="349"/>
                  </a:cubicBezTo>
                  <a:cubicBezTo>
                    <a:pt x="7897" y="349"/>
                    <a:pt x="8466" y="569"/>
                    <a:pt x="8894" y="1010"/>
                  </a:cubicBezTo>
                  <a:cubicBezTo>
                    <a:pt x="9775" y="1891"/>
                    <a:pt x="9775" y="3308"/>
                    <a:pt x="8894" y="4165"/>
                  </a:cubicBezTo>
                  <a:lnTo>
                    <a:pt x="5906" y="7154"/>
                  </a:lnTo>
                  <a:cubicBezTo>
                    <a:pt x="5489" y="7570"/>
                    <a:pt x="4930" y="7808"/>
                    <a:pt x="4334" y="7808"/>
                  </a:cubicBezTo>
                  <a:cubicBezTo>
                    <a:pt x="3739" y="7808"/>
                    <a:pt x="3167" y="7570"/>
                    <a:pt x="2751" y="7154"/>
                  </a:cubicBezTo>
                  <a:cubicBezTo>
                    <a:pt x="2501" y="6904"/>
                    <a:pt x="2322" y="6606"/>
                    <a:pt x="2215" y="6284"/>
                  </a:cubicBezTo>
                  <a:lnTo>
                    <a:pt x="3632" y="4868"/>
                  </a:lnTo>
                  <a:cubicBezTo>
                    <a:pt x="3822" y="4677"/>
                    <a:pt x="4072" y="4570"/>
                    <a:pt x="4346" y="4570"/>
                  </a:cubicBezTo>
                  <a:cubicBezTo>
                    <a:pt x="4608" y="4570"/>
                    <a:pt x="4870" y="4677"/>
                    <a:pt x="5061" y="4868"/>
                  </a:cubicBezTo>
                  <a:cubicBezTo>
                    <a:pt x="5144" y="4951"/>
                    <a:pt x="5227" y="5070"/>
                    <a:pt x="5287" y="5189"/>
                  </a:cubicBezTo>
                  <a:cubicBezTo>
                    <a:pt x="5305" y="5263"/>
                    <a:pt x="5374" y="5308"/>
                    <a:pt x="5453" y="5308"/>
                  </a:cubicBezTo>
                  <a:cubicBezTo>
                    <a:pt x="5477" y="5308"/>
                    <a:pt x="5501" y="5304"/>
                    <a:pt x="5525" y="5296"/>
                  </a:cubicBezTo>
                  <a:cubicBezTo>
                    <a:pt x="5608" y="5272"/>
                    <a:pt x="5656" y="5165"/>
                    <a:pt x="5620" y="5058"/>
                  </a:cubicBezTo>
                  <a:cubicBezTo>
                    <a:pt x="5549" y="4891"/>
                    <a:pt x="5465" y="4737"/>
                    <a:pt x="5322" y="4618"/>
                  </a:cubicBezTo>
                  <a:cubicBezTo>
                    <a:pt x="5072" y="4356"/>
                    <a:pt x="4727" y="4213"/>
                    <a:pt x="4358" y="4213"/>
                  </a:cubicBezTo>
                  <a:cubicBezTo>
                    <a:pt x="3989" y="4213"/>
                    <a:pt x="3656" y="4356"/>
                    <a:pt x="3394" y="4618"/>
                  </a:cubicBezTo>
                  <a:lnTo>
                    <a:pt x="1929" y="6070"/>
                  </a:lnTo>
                  <a:cubicBezTo>
                    <a:pt x="1905" y="6082"/>
                    <a:pt x="1893" y="6106"/>
                    <a:pt x="1870" y="6130"/>
                  </a:cubicBezTo>
                  <a:lnTo>
                    <a:pt x="405" y="7606"/>
                  </a:lnTo>
                  <a:cubicBezTo>
                    <a:pt x="143" y="7856"/>
                    <a:pt x="0" y="8201"/>
                    <a:pt x="0" y="8570"/>
                  </a:cubicBezTo>
                  <a:cubicBezTo>
                    <a:pt x="0" y="8928"/>
                    <a:pt x="143" y="9273"/>
                    <a:pt x="405" y="9535"/>
                  </a:cubicBezTo>
                  <a:cubicBezTo>
                    <a:pt x="655" y="9785"/>
                    <a:pt x="1001" y="9940"/>
                    <a:pt x="1370" y="9940"/>
                  </a:cubicBezTo>
                  <a:cubicBezTo>
                    <a:pt x="1739" y="9940"/>
                    <a:pt x="2072" y="9785"/>
                    <a:pt x="2334" y="9535"/>
                  </a:cubicBezTo>
                  <a:lnTo>
                    <a:pt x="3275" y="8594"/>
                  </a:lnTo>
                  <a:cubicBezTo>
                    <a:pt x="3346" y="8523"/>
                    <a:pt x="3346" y="8416"/>
                    <a:pt x="3275" y="8344"/>
                  </a:cubicBezTo>
                  <a:cubicBezTo>
                    <a:pt x="3239" y="8309"/>
                    <a:pt x="3194" y="8291"/>
                    <a:pt x="3150" y="8291"/>
                  </a:cubicBezTo>
                  <a:cubicBezTo>
                    <a:pt x="3105" y="8291"/>
                    <a:pt x="3060" y="8309"/>
                    <a:pt x="3025" y="8344"/>
                  </a:cubicBezTo>
                  <a:lnTo>
                    <a:pt x="2084" y="9285"/>
                  </a:lnTo>
                  <a:cubicBezTo>
                    <a:pt x="1893" y="9475"/>
                    <a:pt x="1632" y="9582"/>
                    <a:pt x="1370" y="9582"/>
                  </a:cubicBezTo>
                  <a:cubicBezTo>
                    <a:pt x="1096" y="9582"/>
                    <a:pt x="846" y="9475"/>
                    <a:pt x="655" y="9285"/>
                  </a:cubicBezTo>
                  <a:cubicBezTo>
                    <a:pt x="465" y="9094"/>
                    <a:pt x="358" y="8832"/>
                    <a:pt x="358" y="8570"/>
                  </a:cubicBezTo>
                  <a:cubicBezTo>
                    <a:pt x="358" y="8297"/>
                    <a:pt x="465" y="8047"/>
                    <a:pt x="655" y="7856"/>
                  </a:cubicBezTo>
                  <a:lnTo>
                    <a:pt x="1953" y="6558"/>
                  </a:lnTo>
                  <a:cubicBezTo>
                    <a:pt x="2084" y="6880"/>
                    <a:pt x="2274" y="7177"/>
                    <a:pt x="2513" y="7404"/>
                  </a:cubicBezTo>
                  <a:cubicBezTo>
                    <a:pt x="3001" y="7904"/>
                    <a:pt x="3656" y="8166"/>
                    <a:pt x="4346" y="8166"/>
                  </a:cubicBezTo>
                  <a:cubicBezTo>
                    <a:pt x="5049" y="8166"/>
                    <a:pt x="5680" y="7904"/>
                    <a:pt x="6180" y="7404"/>
                  </a:cubicBezTo>
                  <a:lnTo>
                    <a:pt x="9168" y="4415"/>
                  </a:lnTo>
                  <a:cubicBezTo>
                    <a:pt x="10145" y="3403"/>
                    <a:pt x="10145" y="1772"/>
                    <a:pt x="9156" y="760"/>
                  </a:cubicBezTo>
                  <a:cubicBezTo>
                    <a:pt x="8650" y="254"/>
                    <a:pt x="7987" y="1"/>
                    <a:pt x="73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18" name="Google Shape;256;p33"/>
          <p:cNvSpPr txBox="1"/>
          <p:nvPr/>
        </p:nvSpPr>
        <p:spPr>
          <a:xfrm>
            <a:off x="-59635" y="0"/>
            <a:ext cx="2194560" cy="4062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Roboto Condensed" panose="02000000000000000000"/>
              <a:buNone/>
              <a:defRPr sz="2200" b="1" i="0" u="none" strike="noStrike" cap="none">
                <a:solidFill>
                  <a:schemeClr val="accent1"/>
                </a:solidFill>
                <a:latin typeface="Roboto Condensed" panose="02000000000000000000"/>
                <a:ea typeface="Roboto Condensed" panose="02000000000000000000"/>
                <a:cs typeface="Roboto Condensed" panose="02000000000000000000"/>
                <a:sym typeface="Roboto Condensed" panose="02000000000000000000"/>
              </a:defRPr>
            </a:lvl1pPr>
            <a:lvl2pPr marR="0" lvl="1"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altLang="en-GB" sz="2000" dirty="0" smtClean="0">
                <a:latin typeface="Times New Roman" panose="02020603050405020304" pitchFamily="18" charset="0"/>
                <a:ea typeface="Roboto" panose="02000000000000000000" charset="0"/>
                <a:cs typeface="Times New Roman" panose="02020603050405020304" pitchFamily="18" charset="0"/>
              </a:rPr>
              <a:t>3. Project</a:t>
            </a:r>
            <a:endParaRPr lang="en-US" sz="2000" dirty="0">
              <a:latin typeface="Times New Roman" panose="02020603050405020304" pitchFamily="18" charset="0"/>
              <a:ea typeface="Roboto" panose="02000000000000000000"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82" name="Google Shape;382;p40"/>
          <p:cNvSpPr txBox="1">
            <a:spLocks noGrp="1"/>
          </p:cNvSpPr>
          <p:nvPr>
            <p:ph type="title" idx="15"/>
          </p:nvPr>
        </p:nvSpPr>
        <p:spPr>
          <a:xfrm>
            <a:off x="361950" y="514351"/>
            <a:ext cx="2381250" cy="638176"/>
          </a:xfrm>
          <a:prstGeom prst="rect">
            <a:avLst/>
          </a:prstGeom>
        </p:spPr>
        <p:txBody>
          <a:bodyPr spcFirstLastPara="1" wrap="square" lIns="91425" tIns="91425" rIns="91425" bIns="91425" anchor="ctr" anchorCtr="0">
            <a:noAutofit/>
          </a:bodyPr>
          <a:lstStyle/>
          <a:p>
            <a:pPr lvl="0" algn="l"/>
            <a:r>
              <a:rPr lang="en-GB" sz="2400" dirty="0" err="1">
                <a:latin typeface="Times New Roman" panose="02020603050405020304" pitchFamily="18" charset="0"/>
                <a:cs typeface="Times New Roman" panose="02020603050405020304" pitchFamily="18" charset="0"/>
              </a:rPr>
              <a:t>Cấu</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trúc</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dự</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án</a:t>
            </a:r>
            <a:endParaRPr lang="en-GB" sz="2400" dirty="0">
              <a:latin typeface="Times New Roman" panose="02020603050405020304" pitchFamily="18" charset="0"/>
              <a:cs typeface="Times New Roman" panose="02020603050405020304" pitchFamily="18" charset="0"/>
            </a:endParaRPr>
          </a:p>
        </p:txBody>
      </p:sp>
      <p:grpSp>
        <p:nvGrpSpPr>
          <p:cNvPr id="383" name="Google Shape;383;p40"/>
          <p:cNvGrpSpPr/>
          <p:nvPr/>
        </p:nvGrpSpPr>
        <p:grpSpPr>
          <a:xfrm>
            <a:off x="7665465" y="514351"/>
            <a:ext cx="1160069" cy="1110163"/>
            <a:chOff x="5621097" y="1500761"/>
            <a:chExt cx="371424" cy="355446"/>
          </a:xfrm>
        </p:grpSpPr>
        <p:sp>
          <p:nvSpPr>
            <p:cNvPr id="384" name="Google Shape;384;p40"/>
            <p:cNvSpPr/>
            <p:nvPr/>
          </p:nvSpPr>
          <p:spPr>
            <a:xfrm>
              <a:off x="5621097" y="1539721"/>
              <a:ext cx="324061" cy="316486"/>
            </a:xfrm>
            <a:custGeom>
              <a:avLst/>
              <a:gdLst/>
              <a:ahLst/>
              <a:cxnLst/>
              <a:rect l="l" t="t" r="r" b="b"/>
              <a:pathLst>
                <a:path w="10181" h="9943" extrusionOk="0">
                  <a:moveTo>
                    <a:pt x="8811" y="0"/>
                  </a:moveTo>
                  <a:cubicBezTo>
                    <a:pt x="8454" y="0"/>
                    <a:pt x="8109" y="143"/>
                    <a:pt x="7847" y="393"/>
                  </a:cubicBezTo>
                  <a:lnTo>
                    <a:pt x="6906" y="1334"/>
                  </a:lnTo>
                  <a:cubicBezTo>
                    <a:pt x="6835" y="1405"/>
                    <a:pt x="6835" y="1512"/>
                    <a:pt x="6906" y="1584"/>
                  </a:cubicBezTo>
                  <a:cubicBezTo>
                    <a:pt x="6942" y="1620"/>
                    <a:pt x="6986" y="1637"/>
                    <a:pt x="7031" y="1637"/>
                  </a:cubicBezTo>
                  <a:cubicBezTo>
                    <a:pt x="7076" y="1637"/>
                    <a:pt x="7120" y="1620"/>
                    <a:pt x="7156" y="1584"/>
                  </a:cubicBezTo>
                  <a:lnTo>
                    <a:pt x="8097" y="643"/>
                  </a:lnTo>
                  <a:cubicBezTo>
                    <a:pt x="8287" y="453"/>
                    <a:pt x="8549" y="346"/>
                    <a:pt x="8811" y="346"/>
                  </a:cubicBezTo>
                  <a:cubicBezTo>
                    <a:pt x="9085" y="346"/>
                    <a:pt x="9335" y="453"/>
                    <a:pt x="9525" y="643"/>
                  </a:cubicBezTo>
                  <a:cubicBezTo>
                    <a:pt x="9716" y="846"/>
                    <a:pt x="9823" y="1096"/>
                    <a:pt x="9823" y="1358"/>
                  </a:cubicBezTo>
                  <a:cubicBezTo>
                    <a:pt x="9823" y="1631"/>
                    <a:pt x="9716" y="1882"/>
                    <a:pt x="9525" y="2084"/>
                  </a:cubicBezTo>
                  <a:lnTo>
                    <a:pt x="8228" y="3370"/>
                  </a:lnTo>
                  <a:cubicBezTo>
                    <a:pt x="8097" y="3060"/>
                    <a:pt x="7906" y="2763"/>
                    <a:pt x="7668" y="2524"/>
                  </a:cubicBezTo>
                  <a:cubicBezTo>
                    <a:pt x="7162" y="2018"/>
                    <a:pt x="6498" y="1765"/>
                    <a:pt x="5834" y="1765"/>
                  </a:cubicBezTo>
                  <a:cubicBezTo>
                    <a:pt x="5171" y="1765"/>
                    <a:pt x="4507" y="2018"/>
                    <a:pt x="4001" y="2524"/>
                  </a:cubicBezTo>
                  <a:lnTo>
                    <a:pt x="1012" y="5513"/>
                  </a:lnTo>
                  <a:cubicBezTo>
                    <a:pt x="0" y="6525"/>
                    <a:pt x="0" y="8168"/>
                    <a:pt x="1012" y="9180"/>
                  </a:cubicBezTo>
                  <a:cubicBezTo>
                    <a:pt x="1524" y="9680"/>
                    <a:pt x="2191" y="9942"/>
                    <a:pt x="2846" y="9942"/>
                  </a:cubicBezTo>
                  <a:cubicBezTo>
                    <a:pt x="3501" y="9942"/>
                    <a:pt x="4168" y="9680"/>
                    <a:pt x="4680" y="9180"/>
                  </a:cubicBezTo>
                  <a:lnTo>
                    <a:pt x="6263" y="7585"/>
                  </a:lnTo>
                  <a:cubicBezTo>
                    <a:pt x="6346" y="7513"/>
                    <a:pt x="6346" y="7406"/>
                    <a:pt x="6263" y="7335"/>
                  </a:cubicBezTo>
                  <a:cubicBezTo>
                    <a:pt x="6239" y="7305"/>
                    <a:pt x="6201" y="7290"/>
                    <a:pt x="6159" y="7290"/>
                  </a:cubicBezTo>
                  <a:cubicBezTo>
                    <a:pt x="6117" y="7290"/>
                    <a:pt x="6073" y="7305"/>
                    <a:pt x="6037" y="7335"/>
                  </a:cubicBezTo>
                  <a:lnTo>
                    <a:pt x="4441" y="8930"/>
                  </a:lnTo>
                  <a:cubicBezTo>
                    <a:pt x="4025" y="9347"/>
                    <a:pt x="3453" y="9573"/>
                    <a:pt x="2858" y="9573"/>
                  </a:cubicBezTo>
                  <a:cubicBezTo>
                    <a:pt x="2263" y="9573"/>
                    <a:pt x="1703" y="9335"/>
                    <a:pt x="1286" y="8930"/>
                  </a:cubicBezTo>
                  <a:cubicBezTo>
                    <a:pt x="405" y="8049"/>
                    <a:pt x="405" y="6632"/>
                    <a:pt x="1286" y="5775"/>
                  </a:cubicBezTo>
                  <a:lnTo>
                    <a:pt x="4275" y="2774"/>
                  </a:lnTo>
                  <a:cubicBezTo>
                    <a:pt x="4691" y="2358"/>
                    <a:pt x="5251" y="2120"/>
                    <a:pt x="5846" y="2120"/>
                  </a:cubicBezTo>
                  <a:cubicBezTo>
                    <a:pt x="6442" y="2120"/>
                    <a:pt x="7013" y="2358"/>
                    <a:pt x="7430" y="2774"/>
                  </a:cubicBezTo>
                  <a:cubicBezTo>
                    <a:pt x="7680" y="3025"/>
                    <a:pt x="7859" y="3322"/>
                    <a:pt x="7966" y="3656"/>
                  </a:cubicBezTo>
                  <a:lnTo>
                    <a:pt x="6549" y="5072"/>
                  </a:lnTo>
                  <a:cubicBezTo>
                    <a:pt x="6358" y="5263"/>
                    <a:pt x="6108" y="5370"/>
                    <a:pt x="5834" y="5370"/>
                  </a:cubicBezTo>
                  <a:cubicBezTo>
                    <a:pt x="5573" y="5370"/>
                    <a:pt x="5311" y="5263"/>
                    <a:pt x="5120" y="5072"/>
                  </a:cubicBezTo>
                  <a:cubicBezTo>
                    <a:pt x="5037" y="4977"/>
                    <a:pt x="4953" y="4858"/>
                    <a:pt x="4894" y="4739"/>
                  </a:cubicBezTo>
                  <a:cubicBezTo>
                    <a:pt x="4874" y="4670"/>
                    <a:pt x="4798" y="4626"/>
                    <a:pt x="4711" y="4626"/>
                  </a:cubicBezTo>
                  <a:cubicBezTo>
                    <a:pt x="4693" y="4626"/>
                    <a:pt x="4674" y="4628"/>
                    <a:pt x="4656" y="4632"/>
                  </a:cubicBezTo>
                  <a:cubicBezTo>
                    <a:pt x="4572" y="4668"/>
                    <a:pt x="4525" y="4775"/>
                    <a:pt x="4560" y="4882"/>
                  </a:cubicBezTo>
                  <a:cubicBezTo>
                    <a:pt x="4632" y="5037"/>
                    <a:pt x="4715" y="5203"/>
                    <a:pt x="4858" y="5322"/>
                  </a:cubicBezTo>
                  <a:cubicBezTo>
                    <a:pt x="5108" y="5572"/>
                    <a:pt x="5453" y="5727"/>
                    <a:pt x="5823" y="5727"/>
                  </a:cubicBezTo>
                  <a:cubicBezTo>
                    <a:pt x="6192" y="5727"/>
                    <a:pt x="6525" y="5572"/>
                    <a:pt x="6787" y="5322"/>
                  </a:cubicBezTo>
                  <a:lnTo>
                    <a:pt x="9775" y="2334"/>
                  </a:lnTo>
                  <a:cubicBezTo>
                    <a:pt x="10037" y="2084"/>
                    <a:pt x="10180" y="1739"/>
                    <a:pt x="10180" y="1358"/>
                  </a:cubicBezTo>
                  <a:cubicBezTo>
                    <a:pt x="10180" y="989"/>
                    <a:pt x="10037" y="667"/>
                    <a:pt x="9775" y="393"/>
                  </a:cubicBezTo>
                  <a:cubicBezTo>
                    <a:pt x="9525" y="131"/>
                    <a:pt x="9180" y="0"/>
                    <a:pt x="88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85" name="Google Shape;385;p40"/>
            <p:cNvSpPr/>
            <p:nvPr/>
          </p:nvSpPr>
          <p:spPr>
            <a:xfrm>
              <a:off x="5669606" y="1500761"/>
              <a:ext cx="322915" cy="316390"/>
            </a:xfrm>
            <a:custGeom>
              <a:avLst/>
              <a:gdLst/>
              <a:ahLst/>
              <a:cxnLst/>
              <a:rect l="l" t="t" r="r" b="b"/>
              <a:pathLst>
                <a:path w="10145" h="9940" extrusionOk="0">
                  <a:moveTo>
                    <a:pt x="7323" y="1"/>
                  </a:moveTo>
                  <a:cubicBezTo>
                    <a:pt x="6659" y="1"/>
                    <a:pt x="5995" y="254"/>
                    <a:pt x="5489" y="760"/>
                  </a:cubicBezTo>
                  <a:lnTo>
                    <a:pt x="3894" y="2355"/>
                  </a:lnTo>
                  <a:cubicBezTo>
                    <a:pt x="3822" y="2427"/>
                    <a:pt x="3822" y="2534"/>
                    <a:pt x="3894" y="2605"/>
                  </a:cubicBezTo>
                  <a:cubicBezTo>
                    <a:pt x="3935" y="2641"/>
                    <a:pt x="3980" y="2659"/>
                    <a:pt x="4025" y="2659"/>
                  </a:cubicBezTo>
                  <a:cubicBezTo>
                    <a:pt x="4069" y="2659"/>
                    <a:pt x="4114" y="2641"/>
                    <a:pt x="4156" y="2605"/>
                  </a:cubicBezTo>
                  <a:lnTo>
                    <a:pt x="5739" y="1010"/>
                  </a:lnTo>
                  <a:cubicBezTo>
                    <a:pt x="6180" y="569"/>
                    <a:pt x="6754" y="349"/>
                    <a:pt x="7326" y="349"/>
                  </a:cubicBezTo>
                  <a:cubicBezTo>
                    <a:pt x="7897" y="349"/>
                    <a:pt x="8466" y="569"/>
                    <a:pt x="8894" y="1010"/>
                  </a:cubicBezTo>
                  <a:cubicBezTo>
                    <a:pt x="9775" y="1891"/>
                    <a:pt x="9775" y="3308"/>
                    <a:pt x="8894" y="4165"/>
                  </a:cubicBezTo>
                  <a:lnTo>
                    <a:pt x="5906" y="7154"/>
                  </a:lnTo>
                  <a:cubicBezTo>
                    <a:pt x="5489" y="7570"/>
                    <a:pt x="4930" y="7808"/>
                    <a:pt x="4334" y="7808"/>
                  </a:cubicBezTo>
                  <a:cubicBezTo>
                    <a:pt x="3739" y="7808"/>
                    <a:pt x="3167" y="7570"/>
                    <a:pt x="2751" y="7154"/>
                  </a:cubicBezTo>
                  <a:cubicBezTo>
                    <a:pt x="2501" y="6904"/>
                    <a:pt x="2322" y="6606"/>
                    <a:pt x="2215" y="6284"/>
                  </a:cubicBezTo>
                  <a:lnTo>
                    <a:pt x="3632" y="4868"/>
                  </a:lnTo>
                  <a:cubicBezTo>
                    <a:pt x="3822" y="4677"/>
                    <a:pt x="4072" y="4570"/>
                    <a:pt x="4346" y="4570"/>
                  </a:cubicBezTo>
                  <a:cubicBezTo>
                    <a:pt x="4608" y="4570"/>
                    <a:pt x="4870" y="4677"/>
                    <a:pt x="5061" y="4868"/>
                  </a:cubicBezTo>
                  <a:cubicBezTo>
                    <a:pt x="5144" y="4951"/>
                    <a:pt x="5227" y="5070"/>
                    <a:pt x="5287" y="5189"/>
                  </a:cubicBezTo>
                  <a:cubicBezTo>
                    <a:pt x="5305" y="5263"/>
                    <a:pt x="5374" y="5308"/>
                    <a:pt x="5453" y="5308"/>
                  </a:cubicBezTo>
                  <a:cubicBezTo>
                    <a:pt x="5477" y="5308"/>
                    <a:pt x="5501" y="5304"/>
                    <a:pt x="5525" y="5296"/>
                  </a:cubicBezTo>
                  <a:cubicBezTo>
                    <a:pt x="5608" y="5272"/>
                    <a:pt x="5656" y="5165"/>
                    <a:pt x="5620" y="5058"/>
                  </a:cubicBezTo>
                  <a:cubicBezTo>
                    <a:pt x="5549" y="4891"/>
                    <a:pt x="5465" y="4737"/>
                    <a:pt x="5322" y="4618"/>
                  </a:cubicBezTo>
                  <a:cubicBezTo>
                    <a:pt x="5072" y="4356"/>
                    <a:pt x="4727" y="4213"/>
                    <a:pt x="4358" y="4213"/>
                  </a:cubicBezTo>
                  <a:cubicBezTo>
                    <a:pt x="3989" y="4213"/>
                    <a:pt x="3656" y="4356"/>
                    <a:pt x="3394" y="4618"/>
                  </a:cubicBezTo>
                  <a:lnTo>
                    <a:pt x="1929" y="6070"/>
                  </a:lnTo>
                  <a:cubicBezTo>
                    <a:pt x="1905" y="6082"/>
                    <a:pt x="1893" y="6106"/>
                    <a:pt x="1870" y="6130"/>
                  </a:cubicBezTo>
                  <a:lnTo>
                    <a:pt x="405" y="7606"/>
                  </a:lnTo>
                  <a:cubicBezTo>
                    <a:pt x="143" y="7856"/>
                    <a:pt x="0" y="8201"/>
                    <a:pt x="0" y="8570"/>
                  </a:cubicBezTo>
                  <a:cubicBezTo>
                    <a:pt x="0" y="8928"/>
                    <a:pt x="143" y="9273"/>
                    <a:pt x="405" y="9535"/>
                  </a:cubicBezTo>
                  <a:cubicBezTo>
                    <a:pt x="655" y="9785"/>
                    <a:pt x="1001" y="9940"/>
                    <a:pt x="1370" y="9940"/>
                  </a:cubicBezTo>
                  <a:cubicBezTo>
                    <a:pt x="1739" y="9940"/>
                    <a:pt x="2072" y="9785"/>
                    <a:pt x="2334" y="9535"/>
                  </a:cubicBezTo>
                  <a:lnTo>
                    <a:pt x="3275" y="8594"/>
                  </a:lnTo>
                  <a:cubicBezTo>
                    <a:pt x="3346" y="8523"/>
                    <a:pt x="3346" y="8416"/>
                    <a:pt x="3275" y="8344"/>
                  </a:cubicBezTo>
                  <a:cubicBezTo>
                    <a:pt x="3239" y="8309"/>
                    <a:pt x="3194" y="8291"/>
                    <a:pt x="3150" y="8291"/>
                  </a:cubicBezTo>
                  <a:cubicBezTo>
                    <a:pt x="3105" y="8291"/>
                    <a:pt x="3060" y="8309"/>
                    <a:pt x="3025" y="8344"/>
                  </a:cubicBezTo>
                  <a:lnTo>
                    <a:pt x="2084" y="9285"/>
                  </a:lnTo>
                  <a:cubicBezTo>
                    <a:pt x="1893" y="9475"/>
                    <a:pt x="1632" y="9582"/>
                    <a:pt x="1370" y="9582"/>
                  </a:cubicBezTo>
                  <a:cubicBezTo>
                    <a:pt x="1096" y="9582"/>
                    <a:pt x="846" y="9475"/>
                    <a:pt x="655" y="9285"/>
                  </a:cubicBezTo>
                  <a:cubicBezTo>
                    <a:pt x="465" y="9094"/>
                    <a:pt x="358" y="8832"/>
                    <a:pt x="358" y="8570"/>
                  </a:cubicBezTo>
                  <a:cubicBezTo>
                    <a:pt x="358" y="8297"/>
                    <a:pt x="465" y="8047"/>
                    <a:pt x="655" y="7856"/>
                  </a:cubicBezTo>
                  <a:lnTo>
                    <a:pt x="1953" y="6558"/>
                  </a:lnTo>
                  <a:cubicBezTo>
                    <a:pt x="2084" y="6880"/>
                    <a:pt x="2274" y="7177"/>
                    <a:pt x="2513" y="7404"/>
                  </a:cubicBezTo>
                  <a:cubicBezTo>
                    <a:pt x="3001" y="7904"/>
                    <a:pt x="3656" y="8166"/>
                    <a:pt x="4346" y="8166"/>
                  </a:cubicBezTo>
                  <a:cubicBezTo>
                    <a:pt x="5049" y="8166"/>
                    <a:pt x="5680" y="7904"/>
                    <a:pt x="6180" y="7404"/>
                  </a:cubicBezTo>
                  <a:lnTo>
                    <a:pt x="9168" y="4415"/>
                  </a:lnTo>
                  <a:cubicBezTo>
                    <a:pt x="10145" y="3403"/>
                    <a:pt x="10145" y="1772"/>
                    <a:pt x="9156" y="760"/>
                  </a:cubicBezTo>
                  <a:cubicBezTo>
                    <a:pt x="8650" y="254"/>
                    <a:pt x="7987" y="1"/>
                    <a:pt x="73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18" name="Google Shape;256;p33"/>
          <p:cNvSpPr txBox="1"/>
          <p:nvPr/>
        </p:nvSpPr>
        <p:spPr>
          <a:xfrm>
            <a:off x="-59635" y="0"/>
            <a:ext cx="2194560" cy="4062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Roboto Condensed" panose="02000000000000000000"/>
              <a:buNone/>
              <a:defRPr sz="2200" b="1" i="0" u="none" strike="noStrike" cap="none">
                <a:solidFill>
                  <a:schemeClr val="accent1"/>
                </a:solidFill>
                <a:latin typeface="Roboto Condensed" panose="02000000000000000000"/>
                <a:ea typeface="Roboto Condensed" panose="02000000000000000000"/>
                <a:cs typeface="Roboto Condensed" panose="02000000000000000000"/>
                <a:sym typeface="Roboto Condensed" panose="02000000000000000000"/>
              </a:defRPr>
            </a:lvl1pPr>
            <a:lvl2pPr marR="0" lvl="1"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altLang="en-GB" sz="2000" dirty="0" smtClean="0">
                <a:latin typeface="Times New Roman" panose="02020603050405020304" pitchFamily="18" charset="0"/>
                <a:ea typeface="Roboto" panose="02000000000000000000" charset="0"/>
                <a:cs typeface="Times New Roman" panose="02020603050405020304" pitchFamily="18" charset="0"/>
              </a:rPr>
              <a:t>3. Project</a:t>
            </a:r>
            <a:endParaRPr lang="en-US" sz="2000" dirty="0">
              <a:latin typeface="Times New Roman" panose="02020603050405020304" pitchFamily="18" charset="0"/>
              <a:ea typeface="Roboto" panose="02000000000000000000" charset="0"/>
              <a:cs typeface="Times New Roman" panose="02020603050405020304" pitchFamily="18" charset="0"/>
            </a:endParaRPr>
          </a:p>
        </p:txBody>
      </p:sp>
      <p:pic>
        <p:nvPicPr>
          <p:cNvPr id="31" name="Picture 30"/>
          <p:cNvPicPr>
            <a:picLocks noChangeAspect="1"/>
          </p:cNvPicPr>
          <p:nvPr/>
        </p:nvPicPr>
        <p:blipFill>
          <a:blip r:embed="rId3"/>
          <a:stretch>
            <a:fillRect/>
          </a:stretch>
        </p:blipFill>
        <p:spPr>
          <a:xfrm>
            <a:off x="361950" y="1008441"/>
            <a:ext cx="2381250" cy="3419475"/>
          </a:xfrm>
          <a:prstGeom prst="rect">
            <a:avLst/>
          </a:prstGeom>
        </p:spPr>
      </p:pic>
      <p:sp>
        <p:nvSpPr>
          <p:cNvPr id="14" name="Rectangle 13"/>
          <p:cNvSpPr/>
          <p:nvPr/>
        </p:nvSpPr>
        <p:spPr>
          <a:xfrm>
            <a:off x="3405809" y="2718178"/>
            <a:ext cx="5419725" cy="523220"/>
          </a:xfrm>
          <a:prstGeom prst="rect">
            <a:avLst/>
          </a:prstGeom>
          <a:ln w="3175">
            <a:solidFill>
              <a:schemeClr val="tx1"/>
            </a:solidFill>
          </a:ln>
        </p:spPr>
        <p:txBody>
          <a:bodyPr wrap="square">
            <a:spAutoFit/>
          </a:bodyPr>
          <a:lstStyle/>
          <a:p>
            <a:pPr>
              <a:buFont typeface="Arial" panose="020B0604020202020204" pitchFamily="34" charset="0"/>
              <a:buChar char="•"/>
            </a:pPr>
            <a:r>
              <a:rPr lang="en-GB" sz="1600" b="1" dirty="0" smtClean="0">
                <a:latin typeface="Times New Roman" panose="02020603050405020304" pitchFamily="18" charset="0"/>
                <a:ea typeface="Roboto" panose="02000000000000000000" charset="0"/>
                <a:cs typeface="Times New Roman" panose="02020603050405020304" pitchFamily="18" charset="0"/>
              </a:rPr>
              <a:t>Forder </a:t>
            </a:r>
            <a:r>
              <a:rPr lang="vi-VN" sz="1600" b="1" dirty="0" smtClean="0">
                <a:latin typeface="Times New Roman" panose="02020603050405020304" pitchFamily="18" charset="0"/>
                <a:ea typeface="Roboto" panose="02000000000000000000" charset="0"/>
                <a:cs typeface="Times New Roman" panose="02020603050405020304" pitchFamily="18" charset="0"/>
              </a:rPr>
              <a:t>src</a:t>
            </a:r>
            <a:r>
              <a:rPr lang="vi-VN" sz="1200" dirty="0">
                <a:latin typeface="Times New Roman" panose="02020603050405020304" pitchFamily="18" charset="0"/>
                <a:ea typeface="Roboto" panose="02000000000000000000" charset="0"/>
                <a:cs typeface="Times New Roman" panose="02020603050405020304" pitchFamily="18" charset="0"/>
              </a:rPr>
              <a:t>: Thư mục này chứa mã nguồn chính của ứng dụng của bạn, bao gồm các thành phần React, các tệp stylesheet và các hàm tiện ích.</a:t>
            </a:r>
          </a:p>
        </p:txBody>
      </p:sp>
      <p:sp>
        <p:nvSpPr>
          <p:cNvPr id="15" name="Rectangle 14"/>
          <p:cNvSpPr/>
          <p:nvPr/>
        </p:nvSpPr>
        <p:spPr>
          <a:xfrm>
            <a:off x="3405809" y="1222978"/>
            <a:ext cx="5419725" cy="338554"/>
          </a:xfrm>
          <a:prstGeom prst="rect">
            <a:avLst/>
          </a:prstGeom>
          <a:ln w="3175">
            <a:solidFill>
              <a:schemeClr val="tx1"/>
            </a:solidFill>
          </a:ln>
        </p:spPr>
        <p:txBody>
          <a:bodyPr wrap="square">
            <a:spAutoFit/>
          </a:bodyPr>
          <a:lstStyle/>
          <a:p>
            <a:pPr>
              <a:buFont typeface="Arial" panose="020B0604020202020204" pitchFamily="34" charset="0"/>
              <a:buChar char="•"/>
            </a:pPr>
            <a:r>
              <a:rPr lang="en-GB" sz="1600" b="1" dirty="0" smtClean="0">
                <a:latin typeface="Times New Roman" panose="02020603050405020304" pitchFamily="18" charset="0"/>
                <a:ea typeface="Roboto" panose="02000000000000000000" charset="0"/>
                <a:cs typeface="Times New Roman" panose="02020603050405020304" pitchFamily="18" charset="0"/>
              </a:rPr>
              <a:t>Folder </a:t>
            </a:r>
            <a:r>
              <a:rPr lang="vi-VN" sz="1600" b="1" dirty="0" smtClean="0">
                <a:latin typeface="Times New Roman" panose="02020603050405020304" pitchFamily="18" charset="0"/>
                <a:ea typeface="Roboto" panose="02000000000000000000" charset="0"/>
                <a:cs typeface="Times New Roman" panose="02020603050405020304" pitchFamily="18" charset="0"/>
              </a:rPr>
              <a:t>public</a:t>
            </a:r>
            <a:r>
              <a:rPr lang="vi-VN" sz="1200" dirty="0">
                <a:latin typeface="Times New Roman" panose="02020603050405020304" pitchFamily="18" charset="0"/>
                <a:ea typeface="Roboto" panose="02000000000000000000" charset="0"/>
                <a:cs typeface="Times New Roman" panose="02020603050405020304" pitchFamily="18" charset="0"/>
              </a:rPr>
              <a:t>: Thư mục này chứa các tệp HTML làm điểm vào cho ứng </a:t>
            </a:r>
            <a:r>
              <a:rPr lang="vi-VN" sz="1200" dirty="0" smtClean="0">
                <a:latin typeface="Times New Roman" panose="02020603050405020304" pitchFamily="18" charset="0"/>
                <a:ea typeface="Roboto" panose="02000000000000000000" charset="0"/>
                <a:cs typeface="Times New Roman" panose="02020603050405020304" pitchFamily="18" charset="0"/>
              </a:rPr>
              <a:t>dụ</a:t>
            </a:r>
            <a:r>
              <a:rPr lang="en-GB" sz="1200" dirty="0" smtClean="0">
                <a:latin typeface="Times New Roman" panose="02020603050405020304" pitchFamily="18" charset="0"/>
                <a:ea typeface="Roboto" panose="02000000000000000000" charset="0"/>
                <a:cs typeface="Times New Roman" panose="02020603050405020304" pitchFamily="18" charset="0"/>
              </a:rPr>
              <a:t>ng</a:t>
            </a:r>
            <a:r>
              <a:rPr lang="vi-VN" sz="1200" dirty="0" smtClean="0">
                <a:latin typeface="Times New Roman" panose="02020603050405020304" pitchFamily="18" charset="0"/>
                <a:ea typeface="Roboto" panose="02000000000000000000" charset="0"/>
                <a:cs typeface="Times New Roman" panose="02020603050405020304" pitchFamily="18" charset="0"/>
              </a:rPr>
              <a:t>.</a:t>
            </a:r>
            <a:endParaRPr lang="vi-VN" sz="1200" dirty="0">
              <a:latin typeface="Times New Roman" panose="02020603050405020304" pitchFamily="18" charset="0"/>
              <a:ea typeface="Roboto" panose="02000000000000000000" charset="0"/>
              <a:cs typeface="Times New Roman" panose="02020603050405020304" pitchFamily="18" charset="0"/>
            </a:endParaRPr>
          </a:p>
        </p:txBody>
      </p:sp>
      <p:cxnSp>
        <p:nvCxnSpPr>
          <p:cNvPr id="17" name="Elbow Connector 16"/>
          <p:cNvCxnSpPr>
            <a:endCxn id="15" idx="1"/>
          </p:cNvCxnSpPr>
          <p:nvPr/>
        </p:nvCxnSpPr>
        <p:spPr>
          <a:xfrm flipV="1">
            <a:off x="1095375" y="1392255"/>
            <a:ext cx="2310434" cy="588947"/>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endCxn id="14" idx="1"/>
          </p:cNvCxnSpPr>
          <p:nvPr/>
        </p:nvCxnSpPr>
        <p:spPr>
          <a:xfrm>
            <a:off x="947446" y="2209800"/>
            <a:ext cx="2458363" cy="769988"/>
          </a:xfrm>
          <a:prstGeom prst="bentConnector3">
            <a:avLst>
              <a:gd name="adj1" fmla="val 80609"/>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61950" y="1008441"/>
            <a:ext cx="2409825" cy="3152775"/>
          </a:xfrm>
          <a:prstGeom prst="rect">
            <a:avLst/>
          </a:prstGeom>
        </p:spPr>
      </p:pic>
      <p:sp>
        <p:nvSpPr>
          <p:cNvPr id="382" name="Google Shape;382;p40"/>
          <p:cNvSpPr txBox="1">
            <a:spLocks noGrp="1"/>
          </p:cNvSpPr>
          <p:nvPr>
            <p:ph type="title" idx="15"/>
          </p:nvPr>
        </p:nvSpPr>
        <p:spPr>
          <a:xfrm>
            <a:off x="361950" y="514351"/>
            <a:ext cx="3124200" cy="638176"/>
          </a:xfrm>
          <a:prstGeom prst="rect">
            <a:avLst/>
          </a:prstGeom>
        </p:spPr>
        <p:txBody>
          <a:bodyPr spcFirstLastPara="1" wrap="square" lIns="91425" tIns="91425" rIns="91425" bIns="91425" anchor="ctr" anchorCtr="0">
            <a:noAutofit/>
          </a:bodyPr>
          <a:lstStyle/>
          <a:p>
            <a:pPr lvl="0" algn="l"/>
            <a:r>
              <a:rPr lang="vi-VN" sz="2000" dirty="0">
                <a:latin typeface="+mj-lt"/>
              </a:rPr>
              <a:t>Phân loại thư mục src</a:t>
            </a:r>
            <a:endParaRPr lang="en-GB" sz="2000" dirty="0">
              <a:latin typeface="+mj-lt"/>
            </a:endParaRPr>
          </a:p>
        </p:txBody>
      </p:sp>
      <p:grpSp>
        <p:nvGrpSpPr>
          <p:cNvPr id="383" name="Google Shape;383;p40"/>
          <p:cNvGrpSpPr/>
          <p:nvPr/>
        </p:nvGrpSpPr>
        <p:grpSpPr>
          <a:xfrm>
            <a:off x="7665465" y="514351"/>
            <a:ext cx="1160069" cy="1110163"/>
            <a:chOff x="5621097" y="1500761"/>
            <a:chExt cx="371424" cy="355446"/>
          </a:xfrm>
        </p:grpSpPr>
        <p:sp>
          <p:nvSpPr>
            <p:cNvPr id="384" name="Google Shape;384;p40"/>
            <p:cNvSpPr/>
            <p:nvPr/>
          </p:nvSpPr>
          <p:spPr>
            <a:xfrm>
              <a:off x="5621097" y="1539721"/>
              <a:ext cx="324061" cy="316486"/>
            </a:xfrm>
            <a:custGeom>
              <a:avLst/>
              <a:gdLst/>
              <a:ahLst/>
              <a:cxnLst/>
              <a:rect l="l" t="t" r="r" b="b"/>
              <a:pathLst>
                <a:path w="10181" h="9943" extrusionOk="0">
                  <a:moveTo>
                    <a:pt x="8811" y="0"/>
                  </a:moveTo>
                  <a:cubicBezTo>
                    <a:pt x="8454" y="0"/>
                    <a:pt x="8109" y="143"/>
                    <a:pt x="7847" y="393"/>
                  </a:cubicBezTo>
                  <a:lnTo>
                    <a:pt x="6906" y="1334"/>
                  </a:lnTo>
                  <a:cubicBezTo>
                    <a:pt x="6835" y="1405"/>
                    <a:pt x="6835" y="1512"/>
                    <a:pt x="6906" y="1584"/>
                  </a:cubicBezTo>
                  <a:cubicBezTo>
                    <a:pt x="6942" y="1620"/>
                    <a:pt x="6986" y="1637"/>
                    <a:pt x="7031" y="1637"/>
                  </a:cubicBezTo>
                  <a:cubicBezTo>
                    <a:pt x="7076" y="1637"/>
                    <a:pt x="7120" y="1620"/>
                    <a:pt x="7156" y="1584"/>
                  </a:cubicBezTo>
                  <a:lnTo>
                    <a:pt x="8097" y="643"/>
                  </a:lnTo>
                  <a:cubicBezTo>
                    <a:pt x="8287" y="453"/>
                    <a:pt x="8549" y="346"/>
                    <a:pt x="8811" y="346"/>
                  </a:cubicBezTo>
                  <a:cubicBezTo>
                    <a:pt x="9085" y="346"/>
                    <a:pt x="9335" y="453"/>
                    <a:pt x="9525" y="643"/>
                  </a:cubicBezTo>
                  <a:cubicBezTo>
                    <a:pt x="9716" y="846"/>
                    <a:pt x="9823" y="1096"/>
                    <a:pt x="9823" y="1358"/>
                  </a:cubicBezTo>
                  <a:cubicBezTo>
                    <a:pt x="9823" y="1631"/>
                    <a:pt x="9716" y="1882"/>
                    <a:pt x="9525" y="2084"/>
                  </a:cubicBezTo>
                  <a:lnTo>
                    <a:pt x="8228" y="3370"/>
                  </a:lnTo>
                  <a:cubicBezTo>
                    <a:pt x="8097" y="3060"/>
                    <a:pt x="7906" y="2763"/>
                    <a:pt x="7668" y="2524"/>
                  </a:cubicBezTo>
                  <a:cubicBezTo>
                    <a:pt x="7162" y="2018"/>
                    <a:pt x="6498" y="1765"/>
                    <a:pt x="5834" y="1765"/>
                  </a:cubicBezTo>
                  <a:cubicBezTo>
                    <a:pt x="5171" y="1765"/>
                    <a:pt x="4507" y="2018"/>
                    <a:pt x="4001" y="2524"/>
                  </a:cubicBezTo>
                  <a:lnTo>
                    <a:pt x="1012" y="5513"/>
                  </a:lnTo>
                  <a:cubicBezTo>
                    <a:pt x="0" y="6525"/>
                    <a:pt x="0" y="8168"/>
                    <a:pt x="1012" y="9180"/>
                  </a:cubicBezTo>
                  <a:cubicBezTo>
                    <a:pt x="1524" y="9680"/>
                    <a:pt x="2191" y="9942"/>
                    <a:pt x="2846" y="9942"/>
                  </a:cubicBezTo>
                  <a:cubicBezTo>
                    <a:pt x="3501" y="9942"/>
                    <a:pt x="4168" y="9680"/>
                    <a:pt x="4680" y="9180"/>
                  </a:cubicBezTo>
                  <a:lnTo>
                    <a:pt x="6263" y="7585"/>
                  </a:lnTo>
                  <a:cubicBezTo>
                    <a:pt x="6346" y="7513"/>
                    <a:pt x="6346" y="7406"/>
                    <a:pt x="6263" y="7335"/>
                  </a:cubicBezTo>
                  <a:cubicBezTo>
                    <a:pt x="6239" y="7305"/>
                    <a:pt x="6201" y="7290"/>
                    <a:pt x="6159" y="7290"/>
                  </a:cubicBezTo>
                  <a:cubicBezTo>
                    <a:pt x="6117" y="7290"/>
                    <a:pt x="6073" y="7305"/>
                    <a:pt x="6037" y="7335"/>
                  </a:cubicBezTo>
                  <a:lnTo>
                    <a:pt x="4441" y="8930"/>
                  </a:lnTo>
                  <a:cubicBezTo>
                    <a:pt x="4025" y="9347"/>
                    <a:pt x="3453" y="9573"/>
                    <a:pt x="2858" y="9573"/>
                  </a:cubicBezTo>
                  <a:cubicBezTo>
                    <a:pt x="2263" y="9573"/>
                    <a:pt x="1703" y="9335"/>
                    <a:pt x="1286" y="8930"/>
                  </a:cubicBezTo>
                  <a:cubicBezTo>
                    <a:pt x="405" y="8049"/>
                    <a:pt x="405" y="6632"/>
                    <a:pt x="1286" y="5775"/>
                  </a:cubicBezTo>
                  <a:lnTo>
                    <a:pt x="4275" y="2774"/>
                  </a:lnTo>
                  <a:cubicBezTo>
                    <a:pt x="4691" y="2358"/>
                    <a:pt x="5251" y="2120"/>
                    <a:pt x="5846" y="2120"/>
                  </a:cubicBezTo>
                  <a:cubicBezTo>
                    <a:pt x="6442" y="2120"/>
                    <a:pt x="7013" y="2358"/>
                    <a:pt x="7430" y="2774"/>
                  </a:cubicBezTo>
                  <a:cubicBezTo>
                    <a:pt x="7680" y="3025"/>
                    <a:pt x="7859" y="3322"/>
                    <a:pt x="7966" y="3656"/>
                  </a:cubicBezTo>
                  <a:lnTo>
                    <a:pt x="6549" y="5072"/>
                  </a:lnTo>
                  <a:cubicBezTo>
                    <a:pt x="6358" y="5263"/>
                    <a:pt x="6108" y="5370"/>
                    <a:pt x="5834" y="5370"/>
                  </a:cubicBezTo>
                  <a:cubicBezTo>
                    <a:pt x="5573" y="5370"/>
                    <a:pt x="5311" y="5263"/>
                    <a:pt x="5120" y="5072"/>
                  </a:cubicBezTo>
                  <a:cubicBezTo>
                    <a:pt x="5037" y="4977"/>
                    <a:pt x="4953" y="4858"/>
                    <a:pt x="4894" y="4739"/>
                  </a:cubicBezTo>
                  <a:cubicBezTo>
                    <a:pt x="4874" y="4670"/>
                    <a:pt x="4798" y="4626"/>
                    <a:pt x="4711" y="4626"/>
                  </a:cubicBezTo>
                  <a:cubicBezTo>
                    <a:pt x="4693" y="4626"/>
                    <a:pt x="4674" y="4628"/>
                    <a:pt x="4656" y="4632"/>
                  </a:cubicBezTo>
                  <a:cubicBezTo>
                    <a:pt x="4572" y="4668"/>
                    <a:pt x="4525" y="4775"/>
                    <a:pt x="4560" y="4882"/>
                  </a:cubicBezTo>
                  <a:cubicBezTo>
                    <a:pt x="4632" y="5037"/>
                    <a:pt x="4715" y="5203"/>
                    <a:pt x="4858" y="5322"/>
                  </a:cubicBezTo>
                  <a:cubicBezTo>
                    <a:pt x="5108" y="5572"/>
                    <a:pt x="5453" y="5727"/>
                    <a:pt x="5823" y="5727"/>
                  </a:cubicBezTo>
                  <a:cubicBezTo>
                    <a:pt x="6192" y="5727"/>
                    <a:pt x="6525" y="5572"/>
                    <a:pt x="6787" y="5322"/>
                  </a:cubicBezTo>
                  <a:lnTo>
                    <a:pt x="9775" y="2334"/>
                  </a:lnTo>
                  <a:cubicBezTo>
                    <a:pt x="10037" y="2084"/>
                    <a:pt x="10180" y="1739"/>
                    <a:pt x="10180" y="1358"/>
                  </a:cubicBezTo>
                  <a:cubicBezTo>
                    <a:pt x="10180" y="989"/>
                    <a:pt x="10037" y="667"/>
                    <a:pt x="9775" y="393"/>
                  </a:cubicBezTo>
                  <a:cubicBezTo>
                    <a:pt x="9525" y="131"/>
                    <a:pt x="9180" y="0"/>
                    <a:pt x="88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385" name="Google Shape;385;p40"/>
            <p:cNvSpPr/>
            <p:nvPr/>
          </p:nvSpPr>
          <p:spPr>
            <a:xfrm>
              <a:off x="5669606" y="1500761"/>
              <a:ext cx="322915" cy="316390"/>
            </a:xfrm>
            <a:custGeom>
              <a:avLst/>
              <a:gdLst/>
              <a:ahLst/>
              <a:cxnLst/>
              <a:rect l="l" t="t" r="r" b="b"/>
              <a:pathLst>
                <a:path w="10145" h="9940" extrusionOk="0">
                  <a:moveTo>
                    <a:pt x="7323" y="1"/>
                  </a:moveTo>
                  <a:cubicBezTo>
                    <a:pt x="6659" y="1"/>
                    <a:pt x="5995" y="254"/>
                    <a:pt x="5489" y="760"/>
                  </a:cubicBezTo>
                  <a:lnTo>
                    <a:pt x="3894" y="2355"/>
                  </a:lnTo>
                  <a:cubicBezTo>
                    <a:pt x="3822" y="2427"/>
                    <a:pt x="3822" y="2534"/>
                    <a:pt x="3894" y="2605"/>
                  </a:cubicBezTo>
                  <a:cubicBezTo>
                    <a:pt x="3935" y="2641"/>
                    <a:pt x="3980" y="2659"/>
                    <a:pt x="4025" y="2659"/>
                  </a:cubicBezTo>
                  <a:cubicBezTo>
                    <a:pt x="4069" y="2659"/>
                    <a:pt x="4114" y="2641"/>
                    <a:pt x="4156" y="2605"/>
                  </a:cubicBezTo>
                  <a:lnTo>
                    <a:pt x="5739" y="1010"/>
                  </a:lnTo>
                  <a:cubicBezTo>
                    <a:pt x="6180" y="569"/>
                    <a:pt x="6754" y="349"/>
                    <a:pt x="7326" y="349"/>
                  </a:cubicBezTo>
                  <a:cubicBezTo>
                    <a:pt x="7897" y="349"/>
                    <a:pt x="8466" y="569"/>
                    <a:pt x="8894" y="1010"/>
                  </a:cubicBezTo>
                  <a:cubicBezTo>
                    <a:pt x="9775" y="1891"/>
                    <a:pt x="9775" y="3308"/>
                    <a:pt x="8894" y="4165"/>
                  </a:cubicBezTo>
                  <a:lnTo>
                    <a:pt x="5906" y="7154"/>
                  </a:lnTo>
                  <a:cubicBezTo>
                    <a:pt x="5489" y="7570"/>
                    <a:pt x="4930" y="7808"/>
                    <a:pt x="4334" y="7808"/>
                  </a:cubicBezTo>
                  <a:cubicBezTo>
                    <a:pt x="3739" y="7808"/>
                    <a:pt x="3167" y="7570"/>
                    <a:pt x="2751" y="7154"/>
                  </a:cubicBezTo>
                  <a:cubicBezTo>
                    <a:pt x="2501" y="6904"/>
                    <a:pt x="2322" y="6606"/>
                    <a:pt x="2215" y="6284"/>
                  </a:cubicBezTo>
                  <a:lnTo>
                    <a:pt x="3632" y="4868"/>
                  </a:lnTo>
                  <a:cubicBezTo>
                    <a:pt x="3822" y="4677"/>
                    <a:pt x="4072" y="4570"/>
                    <a:pt x="4346" y="4570"/>
                  </a:cubicBezTo>
                  <a:cubicBezTo>
                    <a:pt x="4608" y="4570"/>
                    <a:pt x="4870" y="4677"/>
                    <a:pt x="5061" y="4868"/>
                  </a:cubicBezTo>
                  <a:cubicBezTo>
                    <a:pt x="5144" y="4951"/>
                    <a:pt x="5227" y="5070"/>
                    <a:pt x="5287" y="5189"/>
                  </a:cubicBezTo>
                  <a:cubicBezTo>
                    <a:pt x="5305" y="5263"/>
                    <a:pt x="5374" y="5308"/>
                    <a:pt x="5453" y="5308"/>
                  </a:cubicBezTo>
                  <a:cubicBezTo>
                    <a:pt x="5477" y="5308"/>
                    <a:pt x="5501" y="5304"/>
                    <a:pt x="5525" y="5296"/>
                  </a:cubicBezTo>
                  <a:cubicBezTo>
                    <a:pt x="5608" y="5272"/>
                    <a:pt x="5656" y="5165"/>
                    <a:pt x="5620" y="5058"/>
                  </a:cubicBezTo>
                  <a:cubicBezTo>
                    <a:pt x="5549" y="4891"/>
                    <a:pt x="5465" y="4737"/>
                    <a:pt x="5322" y="4618"/>
                  </a:cubicBezTo>
                  <a:cubicBezTo>
                    <a:pt x="5072" y="4356"/>
                    <a:pt x="4727" y="4213"/>
                    <a:pt x="4358" y="4213"/>
                  </a:cubicBezTo>
                  <a:cubicBezTo>
                    <a:pt x="3989" y="4213"/>
                    <a:pt x="3656" y="4356"/>
                    <a:pt x="3394" y="4618"/>
                  </a:cubicBezTo>
                  <a:lnTo>
                    <a:pt x="1929" y="6070"/>
                  </a:lnTo>
                  <a:cubicBezTo>
                    <a:pt x="1905" y="6082"/>
                    <a:pt x="1893" y="6106"/>
                    <a:pt x="1870" y="6130"/>
                  </a:cubicBezTo>
                  <a:lnTo>
                    <a:pt x="405" y="7606"/>
                  </a:lnTo>
                  <a:cubicBezTo>
                    <a:pt x="143" y="7856"/>
                    <a:pt x="0" y="8201"/>
                    <a:pt x="0" y="8570"/>
                  </a:cubicBezTo>
                  <a:cubicBezTo>
                    <a:pt x="0" y="8928"/>
                    <a:pt x="143" y="9273"/>
                    <a:pt x="405" y="9535"/>
                  </a:cubicBezTo>
                  <a:cubicBezTo>
                    <a:pt x="655" y="9785"/>
                    <a:pt x="1001" y="9940"/>
                    <a:pt x="1370" y="9940"/>
                  </a:cubicBezTo>
                  <a:cubicBezTo>
                    <a:pt x="1739" y="9940"/>
                    <a:pt x="2072" y="9785"/>
                    <a:pt x="2334" y="9535"/>
                  </a:cubicBezTo>
                  <a:lnTo>
                    <a:pt x="3275" y="8594"/>
                  </a:lnTo>
                  <a:cubicBezTo>
                    <a:pt x="3346" y="8523"/>
                    <a:pt x="3346" y="8416"/>
                    <a:pt x="3275" y="8344"/>
                  </a:cubicBezTo>
                  <a:cubicBezTo>
                    <a:pt x="3239" y="8309"/>
                    <a:pt x="3194" y="8291"/>
                    <a:pt x="3150" y="8291"/>
                  </a:cubicBezTo>
                  <a:cubicBezTo>
                    <a:pt x="3105" y="8291"/>
                    <a:pt x="3060" y="8309"/>
                    <a:pt x="3025" y="8344"/>
                  </a:cubicBezTo>
                  <a:lnTo>
                    <a:pt x="2084" y="9285"/>
                  </a:lnTo>
                  <a:cubicBezTo>
                    <a:pt x="1893" y="9475"/>
                    <a:pt x="1632" y="9582"/>
                    <a:pt x="1370" y="9582"/>
                  </a:cubicBezTo>
                  <a:cubicBezTo>
                    <a:pt x="1096" y="9582"/>
                    <a:pt x="846" y="9475"/>
                    <a:pt x="655" y="9285"/>
                  </a:cubicBezTo>
                  <a:cubicBezTo>
                    <a:pt x="465" y="9094"/>
                    <a:pt x="358" y="8832"/>
                    <a:pt x="358" y="8570"/>
                  </a:cubicBezTo>
                  <a:cubicBezTo>
                    <a:pt x="358" y="8297"/>
                    <a:pt x="465" y="8047"/>
                    <a:pt x="655" y="7856"/>
                  </a:cubicBezTo>
                  <a:lnTo>
                    <a:pt x="1953" y="6558"/>
                  </a:lnTo>
                  <a:cubicBezTo>
                    <a:pt x="2084" y="6880"/>
                    <a:pt x="2274" y="7177"/>
                    <a:pt x="2513" y="7404"/>
                  </a:cubicBezTo>
                  <a:cubicBezTo>
                    <a:pt x="3001" y="7904"/>
                    <a:pt x="3656" y="8166"/>
                    <a:pt x="4346" y="8166"/>
                  </a:cubicBezTo>
                  <a:cubicBezTo>
                    <a:pt x="5049" y="8166"/>
                    <a:pt x="5680" y="7904"/>
                    <a:pt x="6180" y="7404"/>
                  </a:cubicBezTo>
                  <a:lnTo>
                    <a:pt x="9168" y="4415"/>
                  </a:lnTo>
                  <a:cubicBezTo>
                    <a:pt x="10145" y="3403"/>
                    <a:pt x="10145" y="1772"/>
                    <a:pt x="9156" y="760"/>
                  </a:cubicBezTo>
                  <a:cubicBezTo>
                    <a:pt x="8650" y="254"/>
                    <a:pt x="7987" y="1"/>
                    <a:pt x="73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sp>
        <p:nvSpPr>
          <p:cNvPr id="18" name="Google Shape;256;p33"/>
          <p:cNvSpPr txBox="1"/>
          <p:nvPr/>
        </p:nvSpPr>
        <p:spPr>
          <a:xfrm>
            <a:off x="-59635" y="0"/>
            <a:ext cx="2194560" cy="4062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Roboto Condensed" panose="02000000000000000000"/>
              <a:buNone/>
              <a:defRPr sz="2200" b="1" i="0" u="none" strike="noStrike" cap="none">
                <a:solidFill>
                  <a:schemeClr val="accent1"/>
                </a:solidFill>
                <a:latin typeface="Roboto Condensed" panose="02000000000000000000"/>
                <a:ea typeface="Roboto Condensed" panose="02000000000000000000"/>
                <a:cs typeface="Roboto Condensed" panose="02000000000000000000"/>
                <a:sym typeface="Roboto Condensed" panose="02000000000000000000"/>
              </a:defRPr>
            </a:lvl1pPr>
            <a:lvl2pPr marR="0" lvl="1"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500"/>
              <a:buFont typeface="Arial" panose="020B0604020202020204"/>
              <a:buNone/>
              <a:defRPr sz="25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altLang="en-GB" sz="2000" dirty="0" smtClean="0">
                <a:latin typeface="+mj-lt"/>
                <a:ea typeface="Roboto" panose="02000000000000000000" charset="0"/>
              </a:rPr>
              <a:t>3. Project</a:t>
            </a:r>
            <a:endParaRPr lang="en-US" sz="2000" dirty="0">
              <a:latin typeface="+mj-lt"/>
              <a:ea typeface="Roboto" panose="02000000000000000000" charset="0"/>
            </a:endParaRPr>
          </a:p>
        </p:txBody>
      </p:sp>
      <p:sp>
        <p:nvSpPr>
          <p:cNvPr id="14" name="Rectangle 13"/>
          <p:cNvSpPr/>
          <p:nvPr/>
        </p:nvSpPr>
        <p:spPr>
          <a:xfrm>
            <a:off x="3405809" y="3610064"/>
            <a:ext cx="2633040" cy="892552"/>
          </a:xfrm>
          <a:prstGeom prst="rect">
            <a:avLst/>
          </a:prstGeom>
          <a:ln w="3175">
            <a:solidFill>
              <a:schemeClr val="tx1"/>
            </a:solidFill>
          </a:ln>
        </p:spPr>
        <p:txBody>
          <a:bodyPr wrap="square">
            <a:spAutoFit/>
          </a:bodyPr>
          <a:lstStyle/>
          <a:p>
            <a:pPr>
              <a:buFont typeface="Arial" panose="020B0604020202020204" pitchFamily="34" charset="0"/>
              <a:buChar char="•"/>
            </a:pPr>
            <a:r>
              <a:rPr lang="en-GB" sz="1600" b="1" dirty="0" smtClean="0">
                <a:latin typeface="+mj-lt"/>
                <a:ea typeface="Roboto" panose="02000000000000000000" charset="0"/>
              </a:rPr>
              <a:t>Forder </a:t>
            </a:r>
            <a:r>
              <a:rPr lang="vi-VN" sz="1600" b="1" dirty="0">
                <a:latin typeface="+mj-lt"/>
                <a:ea typeface="Roboto" panose="02000000000000000000" charset="0"/>
              </a:rPr>
              <a:t>components: </a:t>
            </a:r>
            <a:r>
              <a:rPr lang="vi-VN" sz="1200" dirty="0">
                <a:latin typeface="+mj-lt"/>
                <a:ea typeface="Roboto" panose="02000000000000000000" charset="0"/>
              </a:rPr>
              <a:t>Thư mục này chứa các thành phần giao diện người dùng có thể tái sử dụng trong các trang khác nhau.</a:t>
            </a:r>
          </a:p>
        </p:txBody>
      </p:sp>
      <p:sp>
        <p:nvSpPr>
          <p:cNvPr id="15" name="Rectangle 14"/>
          <p:cNvSpPr/>
          <p:nvPr/>
        </p:nvSpPr>
        <p:spPr>
          <a:xfrm>
            <a:off x="3405809" y="1222978"/>
            <a:ext cx="2633041" cy="707886"/>
          </a:xfrm>
          <a:prstGeom prst="rect">
            <a:avLst/>
          </a:prstGeom>
          <a:ln w="3175">
            <a:solidFill>
              <a:schemeClr val="tx1"/>
            </a:solidFill>
          </a:ln>
        </p:spPr>
        <p:txBody>
          <a:bodyPr wrap="square">
            <a:spAutoFit/>
          </a:bodyPr>
          <a:lstStyle/>
          <a:p>
            <a:pPr>
              <a:buFont typeface="Arial" panose="020B0604020202020204" pitchFamily="34" charset="0"/>
              <a:buChar char="•"/>
            </a:pPr>
            <a:r>
              <a:rPr lang="en-GB" sz="1600" b="1" dirty="0" smtClean="0">
                <a:latin typeface="+mj-lt"/>
                <a:ea typeface="Roboto" panose="02000000000000000000" charset="0"/>
              </a:rPr>
              <a:t>Folder </a:t>
            </a:r>
            <a:r>
              <a:rPr lang="vi-VN" sz="1600" b="1" dirty="0">
                <a:latin typeface="+mj-lt"/>
                <a:ea typeface="Roboto" panose="02000000000000000000" charset="0"/>
              </a:rPr>
              <a:t>assets: </a:t>
            </a:r>
            <a:r>
              <a:rPr lang="vi-VN" sz="1200" dirty="0">
                <a:latin typeface="+mj-lt"/>
                <a:ea typeface="Roboto" panose="02000000000000000000" charset="0"/>
              </a:rPr>
              <a:t>Thư mục này lưu trữ các tài nguyên tĩnh như hình ảnh, font chữ hoặc biểu tượng.</a:t>
            </a:r>
          </a:p>
        </p:txBody>
      </p:sp>
      <p:cxnSp>
        <p:nvCxnSpPr>
          <p:cNvPr id="17" name="Elbow Connector 16"/>
          <p:cNvCxnSpPr>
            <a:endCxn id="15" idx="1"/>
          </p:cNvCxnSpPr>
          <p:nvPr/>
        </p:nvCxnSpPr>
        <p:spPr>
          <a:xfrm>
            <a:off x="1200150" y="1341496"/>
            <a:ext cx="2205659" cy="235425"/>
          </a:xfrm>
          <a:prstGeom prst="bent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endCxn id="14" idx="1"/>
          </p:cNvCxnSpPr>
          <p:nvPr/>
        </p:nvCxnSpPr>
        <p:spPr>
          <a:xfrm rot="16200000" flipH="1">
            <a:off x="1249008" y="1899538"/>
            <a:ext cx="2479419" cy="1834184"/>
          </a:xfrm>
          <a:prstGeom prst="bentConnector2">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a:stretch>
            <a:fillRect/>
          </a:stretch>
        </p:blipFill>
        <p:spPr>
          <a:xfrm>
            <a:off x="6527227" y="3248269"/>
            <a:ext cx="2321940" cy="1495425"/>
          </a:xfrm>
          <a:prstGeom prst="rect">
            <a:avLst/>
          </a:prstGeom>
        </p:spPr>
      </p:pic>
      <p:pic>
        <p:nvPicPr>
          <p:cNvPr id="25" name="Picture 24"/>
          <p:cNvPicPr>
            <a:picLocks noChangeAspect="1"/>
          </p:cNvPicPr>
          <p:nvPr/>
        </p:nvPicPr>
        <p:blipFill>
          <a:blip r:embed="rId5"/>
          <a:stretch>
            <a:fillRect/>
          </a:stretch>
        </p:blipFill>
        <p:spPr>
          <a:xfrm>
            <a:off x="6534592" y="419633"/>
            <a:ext cx="2314575" cy="2314575"/>
          </a:xfrm>
          <a:prstGeom prst="rect">
            <a:avLst/>
          </a:prstGeom>
        </p:spPr>
      </p:pic>
      <p:sp>
        <p:nvSpPr>
          <p:cNvPr id="30" name="Notched Right Arrow 29"/>
          <p:cNvSpPr/>
          <p:nvPr/>
        </p:nvSpPr>
        <p:spPr>
          <a:xfrm>
            <a:off x="6087776" y="1461410"/>
            <a:ext cx="421702" cy="231020"/>
          </a:xfrm>
          <a:prstGeom prst="notched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37" name="Notched Right Arrow 36"/>
          <p:cNvSpPr/>
          <p:nvPr/>
        </p:nvSpPr>
        <p:spPr>
          <a:xfrm>
            <a:off x="6087776" y="3945336"/>
            <a:ext cx="421702" cy="231020"/>
          </a:xfrm>
          <a:prstGeom prst="notched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mall Business Web Site Project Proposal by Slidesgo">
  <a:themeElements>
    <a:clrScheme name="Simple Light">
      <a:dk1>
        <a:srgbClr val="200E74"/>
      </a:dk1>
      <a:lt1>
        <a:srgbClr val="01539D"/>
      </a:lt1>
      <a:dk2>
        <a:srgbClr val="5C5C61"/>
      </a:dk2>
      <a:lt2>
        <a:srgbClr val="FFFFFF"/>
      </a:lt2>
      <a:accent1>
        <a:srgbClr val="5C3DA4"/>
      </a:accent1>
      <a:accent2>
        <a:srgbClr val="B24EBE"/>
      </a:accent2>
      <a:accent3>
        <a:srgbClr val="84B9FF"/>
      </a:accent3>
      <a:accent4>
        <a:srgbClr val="9A9AA0"/>
      </a:accent4>
      <a:accent5>
        <a:srgbClr val="ECECEC"/>
      </a:accent5>
      <a:accent6>
        <a:srgbClr val="DBDBDB"/>
      </a:accent6>
      <a:hlink>
        <a:srgbClr val="5C5C6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696</Words>
  <Application>Microsoft Office PowerPoint</Application>
  <PresentationFormat>On-screen Show (16:9)</PresentationFormat>
  <Paragraphs>95</Paragraphs>
  <Slides>15</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Roboto Condensed</vt:lpstr>
      <vt:lpstr>Times New Roman</vt:lpstr>
      <vt:lpstr>Arial</vt:lpstr>
      <vt:lpstr>Roboto</vt:lpstr>
      <vt:lpstr>Small Business Web Site Project Proposal by Slidesgo</vt:lpstr>
      <vt:lpstr>Minh’s OKR REACTJS</vt:lpstr>
      <vt:lpstr>OKR </vt:lpstr>
      <vt:lpstr>1. OKR </vt:lpstr>
      <vt:lpstr>Khái niệm</vt:lpstr>
      <vt:lpstr>Các đặc điểm Quan trọng</vt:lpstr>
      <vt:lpstr>PowerPoint Presentation</vt:lpstr>
      <vt:lpstr>Hook</vt:lpstr>
      <vt:lpstr>Cấu trúc dự án</vt:lpstr>
      <vt:lpstr>Phân loại thư mục src</vt:lpstr>
      <vt:lpstr>Phân loại thư mục src</vt:lpstr>
      <vt:lpstr>Phân loại thư mục src</vt:lpstr>
      <vt:lpstr>Phân loại thư mục src</vt:lpstr>
      <vt:lpstr>Phân loại thư mục src</vt:lpstr>
      <vt:lpstr>Tổng kết</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OKR PROJECT REACTJS</dc:title>
  <dc:creator/>
  <cp:lastModifiedBy>MinhBV</cp:lastModifiedBy>
  <cp:revision>32</cp:revision>
  <dcterms:created xsi:type="dcterms:W3CDTF">2023-12-21T13:08:00Z</dcterms:created>
  <dcterms:modified xsi:type="dcterms:W3CDTF">2023-12-22T01:48:51Z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83F8B906579C4E7FA56907553381D656_12</vt:lpwstr>
  </property>
  <property fmtid="{D5CDD505-2E9C-101B-9397-08002B2CF9AE}" pid="3" name="KSOProductBuildVer">
    <vt:lpwstr>1033-12.2.0.13359</vt:lpwstr>
  </property>
</Properties>
</file>