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2d13c4a7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2d13c4a7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2ca0878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2ca0878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2ca08782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2ca08782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2ca08782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2ca08782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ca08782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ca08782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p.powerbi.com/reportEmbed?reportId=7c0836e3-65a9-4e40-a3e7-549697a1a59c&amp;autoAuth=true&amp;ctid=5889700a-f4a6-440d-bdd5-0d8441324957&amp;config=eyJjbHVzdGVyVXJsIjoiaHR0cHM6Ly93YWJpLWNhbmFkYS1jZW50cmFsLWItcHJpbWFyeS1yZWRpcmVjdC5hbmFseXNpcy53aW5kb3dzLm5ldC8ifQ%3D%3D" TargetMode="External"/><Relationship Id="rId4" Type="http://schemas.openxmlformats.org/officeDocument/2006/relationships/hyperlink" Target="https://app.powerbi.com/reportEmbed?reportId=7c0836e3-65a9-4e40-a3e7-549697a1a59c&amp;autoAuth=true&amp;ctid=5889700a-f4a6-440d-bdd5-0d8441324957&amp;config=eyJjbHVzdGVyVXJsIjoiaHR0cHM6Ly93YWJpLWNhbmFkYS1jZW50cmFsLWItcHJpbWFyeS1yZWRpcmVjdC5hbmFseXNpcy53aW5kb3dzLm5ldC8ifQ%3D%3D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User-Friendly HR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Karol, Chimdinma, Minh, and Tamara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750" y="3912900"/>
            <a:ext cx="3182499" cy="8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6723" r="4921" t="0"/>
          <a:stretch/>
        </p:blipFill>
        <p:spPr>
          <a:xfrm>
            <a:off x="612250" y="764213"/>
            <a:ext cx="4266451" cy="33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151375" y="764225"/>
            <a:ext cx="334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Meet our end-user, Hannah who has limited coding knowledge.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151375" y="2041225"/>
            <a:ext cx="365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Why Power BI is helpful to us and Hannah?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Visual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Allows interaction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Expertise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0700" y="3391750"/>
            <a:ext cx="722300" cy="7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38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W</a:t>
            </a:r>
            <a:r>
              <a:rPr lang="en" u="sng">
                <a:hlinkClick r:id="rId4"/>
              </a:rPr>
              <a:t>ebsite</a:t>
            </a:r>
            <a:r>
              <a:rPr lang="en"/>
              <a:t>: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Username: </a:t>
            </a:r>
            <a:r>
              <a:rPr lang="en" sz="1400"/>
              <a:t>CANDEV2022@Ontario254.onmicrosoft.com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Password: </a:t>
            </a:r>
            <a:r>
              <a:rPr lang="en" sz="1400"/>
              <a:t>Hal90050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600" y="610925"/>
            <a:ext cx="3592825" cy="20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0300" y="2856475"/>
            <a:ext cx="3340875" cy="18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the webpage public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technical skills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750" y="3912900"/>
            <a:ext cx="3182499" cy="8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and future expansion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38" y="1347375"/>
            <a:ext cx="3461875" cy="22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output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95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Hannah will be able to: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 </a:t>
            </a:r>
            <a:r>
              <a:rPr lang="en"/>
              <a:t>through</a:t>
            </a:r>
            <a:r>
              <a:rPr lang="en"/>
              <a:t> </a:t>
            </a:r>
            <a:r>
              <a:rPr lang="en"/>
              <a:t>graphs, tables, maps, slicers and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applications are done?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are the higher salaries?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Equity groups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the report link within the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to excel, PDF and Powerpoint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able to look at sensitive information(if given access)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750" y="3912900"/>
            <a:ext cx="3182499" cy="8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