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0" r:id="rId3"/>
    <p:sldId id="257" r:id="rId4"/>
    <p:sldId id="281" r:id="rId5"/>
    <p:sldId id="278" r:id="rId6"/>
    <p:sldId id="279" r:id="rId7"/>
    <p:sldId id="280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8" r:id="rId29"/>
    <p:sldId id="302" r:id="rId30"/>
    <p:sldId id="307" r:id="rId31"/>
    <p:sldId id="303" r:id="rId32"/>
    <p:sldId id="304" r:id="rId33"/>
    <p:sldId id="305" r:id="rId34"/>
    <p:sldId id="306" r:id="rId35"/>
    <p:sldId id="259" r:id="rId36"/>
    <p:sldId id="26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D2F6B7-4B25-4D8C-98D1-56436E351FFD}">
          <p14:sldIdLst>
            <p14:sldId id="256"/>
            <p14:sldId id="260"/>
            <p14:sldId id="257"/>
            <p14:sldId id="281"/>
            <p14:sldId id="278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8"/>
            <p14:sldId id="302"/>
            <p14:sldId id="307"/>
            <p14:sldId id="303"/>
            <p14:sldId id="304"/>
            <p14:sldId id="305"/>
            <p14:sldId id="306"/>
          </p14:sldIdLst>
        </p14:section>
        <p14:section name="Untitled Section" id="{6C958FB3-A34B-4905-AFBA-3F3A626E9F97}">
          <p14:sldIdLst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21/07/2020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21/07/2020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3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21/07/2020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9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21/07/2020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30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21/07/2020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195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21/07/2020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21/07/2020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96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21/07/2020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1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21/07/2020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7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21/07/2020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2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21/07/2020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5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21/07/2020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6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21/07/2020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6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21/07/2020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5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21/07/2020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9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21/07/2020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4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987BD-8117-4B79-9087-7680DE53027D}" type="datetimeFigureOut">
              <a:rPr lang="en-US" smtClean="0"/>
              <a:t>21/07/2020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8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6637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KẾT NỐI JAVA_SQLSERVER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4378" y="3697831"/>
            <a:ext cx="9144000" cy="207595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TRÌNH BÀY: TH.S LÊ ANH TÚ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EMAIL:TULA11@FE.EDU.VN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 THOẠI:0984814797</a:t>
            </a:r>
          </a:p>
          <a:p>
            <a:r>
              <a:rPr lang="en-US" dirty="0" smtClean="0"/>
              <a:t>KHOA: ỨNG DỤNG PHẦN MỀM.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6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605" y="1301611"/>
            <a:ext cx="8267699" cy="4218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7500" y="529936"/>
            <a:ext cx="573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Thiết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́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diện</a:t>
            </a:r>
            <a:r>
              <a:rPr lang="en-US" dirty="0" smtClean="0"/>
              <a:t> </a:t>
            </a:r>
            <a:r>
              <a:rPr lang="en-US" dirty="0" err="1" smtClean="0"/>
              <a:t>chính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đặt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phu</a:t>
            </a:r>
            <a:r>
              <a:rPr lang="en-US" dirty="0" smtClean="0"/>
              <a:t>̀ </a:t>
            </a:r>
            <a:r>
              <a:rPr lang="en-US" dirty="0" err="1" smtClean="0"/>
              <a:t>hợp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đối</a:t>
            </a:r>
            <a:r>
              <a:rPr lang="en-US" dirty="0" smtClean="0"/>
              <a:t> </a:t>
            </a:r>
            <a:r>
              <a:rPr lang="en-US" dirty="0" err="1" smtClean="0"/>
              <a:t>tượng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92583"/>
            <a:ext cx="8911687" cy="6539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LỚP MODAL (CÁC LỚP MÔ HÌNH)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607" y="846555"/>
            <a:ext cx="2321169" cy="942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3361" y="1808218"/>
            <a:ext cx="737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hiện</a:t>
            </a:r>
            <a:r>
              <a:rPr lang="en-US" dirty="0" smtClean="0"/>
              <a:t> </a:t>
            </a:r>
            <a:r>
              <a:rPr lang="en-US" dirty="0" err="1" smtClean="0"/>
              <a:t>dựng</a:t>
            </a:r>
            <a:r>
              <a:rPr lang="en-US" dirty="0" smtClean="0"/>
              <a:t> modal getter/setter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lớp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2670464"/>
            <a:ext cx="5694218" cy="41875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53791" y="2177550"/>
            <a:ext cx="242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Bảng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ục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7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39" y="904008"/>
            <a:ext cx="5286375" cy="5559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570" y="904007"/>
            <a:ext cx="4503594" cy="55591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63982" y="290945"/>
            <a:ext cx="344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BẢNG SẢN PHẨM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74" y="905635"/>
            <a:ext cx="6328062" cy="50164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3491" y="311728"/>
            <a:ext cx="277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gười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ùng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872" y="905635"/>
            <a:ext cx="3439391" cy="520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1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LỚP DAO (</a:t>
            </a:r>
            <a:r>
              <a:rPr lang="en-US" dirty="0"/>
              <a:t>Data Access Object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nối</a:t>
            </a:r>
            <a:r>
              <a:rPr lang="en-US" dirty="0" smtClean="0"/>
              <a:t>,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vấn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̉ </a:t>
            </a:r>
            <a:r>
              <a:rPr lang="en-US" dirty="0" err="1" smtClean="0"/>
              <a:t>dư</a:t>
            </a:r>
            <a:r>
              <a:rPr lang="en-US" dirty="0" smtClean="0"/>
              <a:t>̃ </a:t>
            </a:r>
            <a:r>
              <a:rPr lang="en-US" dirty="0" err="1" smtClean="0"/>
              <a:t>liệu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12" y="1905000"/>
            <a:ext cx="2675824" cy="11603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2924" y="3373476"/>
            <a:ext cx="85149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dựng</a:t>
            </a:r>
            <a:r>
              <a:rPr lang="en-US" dirty="0" smtClean="0"/>
              <a:t> </a:t>
            </a:r>
            <a:r>
              <a:rPr lang="en-US" dirty="0" err="1" smtClean="0"/>
              <a:t>lớp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nối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̉ </a:t>
            </a:r>
            <a:r>
              <a:rPr lang="en-US" dirty="0" err="1" smtClean="0"/>
              <a:t>dư</a:t>
            </a:r>
            <a:r>
              <a:rPr lang="en-US" dirty="0" smtClean="0"/>
              <a:t>̃ </a:t>
            </a:r>
            <a:r>
              <a:rPr lang="en-US" dirty="0" err="1" smtClean="0"/>
              <a:t>liệu</a:t>
            </a:r>
            <a:r>
              <a:rPr lang="en-US" dirty="0" smtClean="0"/>
              <a:t>: </a:t>
            </a:r>
            <a:r>
              <a:rPr lang="en-US" dirty="0" err="1" smtClean="0"/>
              <a:t>phải</a:t>
            </a:r>
            <a:r>
              <a:rPr lang="en-US" dirty="0" smtClean="0"/>
              <a:t> add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̉ </a:t>
            </a:r>
            <a:r>
              <a:rPr lang="en-US" dirty="0" err="1" smtClean="0"/>
              <a:t>viện</a:t>
            </a:r>
            <a:r>
              <a:rPr lang="en-US" dirty="0" smtClean="0"/>
              <a:t>: download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tải</a:t>
            </a:r>
            <a:r>
              <a:rPr lang="en-US" dirty="0" smtClean="0"/>
              <a:t> </a:t>
            </a:r>
            <a:r>
              <a:rPr lang="en-US" dirty="0" err="1" smtClean="0"/>
              <a:t>vê</a:t>
            </a:r>
            <a:r>
              <a:rPr lang="en-US" dirty="0" smtClean="0"/>
              <a:t>̀ sqljdbc4.jar 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nối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̉ </a:t>
            </a:r>
            <a:r>
              <a:rPr lang="en-US" dirty="0" err="1" smtClean="0"/>
              <a:t>bằng</a:t>
            </a:r>
            <a:r>
              <a:rPr lang="en-US" dirty="0" smtClean="0"/>
              <a:t> tool</a:t>
            </a:r>
          </a:p>
          <a:p>
            <a:r>
              <a:rPr lang="en-US" dirty="0" err="1" smtClean="0"/>
              <a:t>Vào</a:t>
            </a:r>
            <a:r>
              <a:rPr lang="en-US" dirty="0" smtClean="0"/>
              <a:t> windows </a:t>
            </a:r>
            <a:r>
              <a:rPr lang="en-US" dirty="0" smtClean="0">
                <a:sym typeface="Wingdings" panose="05000000000000000000" pitchFamily="2" charset="2"/>
              </a:rPr>
              <a:t> service  click </a:t>
            </a:r>
            <a:r>
              <a:rPr lang="en-US" dirty="0" err="1" smtClean="0">
                <a:sym typeface="Wingdings" panose="05000000000000000000" pitchFamily="2" charset="2"/>
              </a:rPr>
              <a:t>phải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trên</a:t>
            </a:r>
            <a:r>
              <a:rPr lang="en-US" dirty="0" smtClean="0">
                <a:sym typeface="Wingdings" panose="05000000000000000000" pitchFamily="2" charset="2"/>
              </a:rPr>
              <a:t> driver  new driver  add  </a:t>
            </a:r>
            <a:r>
              <a:rPr lang="en-US" dirty="0" err="1" smtClean="0">
                <a:sym typeface="Wingdings" panose="05000000000000000000" pitchFamily="2" charset="2"/>
              </a:rPr>
              <a:t>tìm</a:t>
            </a:r>
            <a:r>
              <a:rPr lang="en-US" dirty="0" smtClean="0">
                <a:sym typeface="Wingdings" panose="05000000000000000000" pitchFamily="2" charset="2"/>
              </a:rPr>
              <a:t> file sqljdbc4.jar  </a:t>
            </a:r>
            <a:r>
              <a:rPr lang="en-US" dirty="0" err="1" smtClean="0">
                <a:sym typeface="Wingdings" panose="05000000000000000000" pitchFamily="2" charset="2"/>
              </a:rPr>
              <a:t>sau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khi</a:t>
            </a:r>
            <a:r>
              <a:rPr lang="en-US" dirty="0" smtClean="0">
                <a:sym typeface="Wingdings" panose="05000000000000000000" pitchFamily="2" charset="2"/>
              </a:rPr>
              <a:t> add </a:t>
            </a:r>
            <a:r>
              <a:rPr lang="en-US" dirty="0" err="1" smtClean="0">
                <a:sym typeface="Wingdings" panose="05000000000000000000" pitchFamily="2" charset="2"/>
              </a:rPr>
              <a:t>xong</a:t>
            </a:r>
            <a:r>
              <a:rPr lang="en-US" dirty="0" smtClean="0">
                <a:sym typeface="Wingdings" panose="05000000000000000000" pitchFamily="2" charset="2"/>
              </a:rPr>
              <a:t> click </a:t>
            </a:r>
            <a:r>
              <a:rPr lang="en-US" dirty="0" err="1" smtClean="0">
                <a:sym typeface="Wingdings" panose="05000000000000000000" pitchFamily="2" charset="2"/>
              </a:rPr>
              <a:t>phải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r>
              <a:rPr lang="en-US" dirty="0" err="1" smtClean="0">
                <a:sym typeface="Wingdings" panose="05000000000000000000" pitchFamily="2" charset="2"/>
              </a:rPr>
              <a:t>trên</a:t>
            </a:r>
            <a:r>
              <a:rPr lang="en-US" dirty="0" smtClean="0">
                <a:sym typeface="Wingdings" panose="05000000000000000000" pitchFamily="2" charset="2"/>
              </a:rPr>
              <a:t> Microsoft </a:t>
            </a:r>
            <a:r>
              <a:rPr lang="en-US" dirty="0" err="1" smtClean="0">
                <a:sym typeface="Wingdings" panose="05000000000000000000" pitchFamily="2" charset="2"/>
              </a:rPr>
              <a:t>sql</a:t>
            </a:r>
            <a:r>
              <a:rPr lang="en-US" dirty="0" smtClean="0">
                <a:sym typeface="Wingdings" panose="05000000000000000000" pitchFamily="2" charset="2"/>
              </a:rPr>
              <a:t> server .. connect using 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4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865" y="470622"/>
            <a:ext cx="5724525" cy="4752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0" y="5766955"/>
            <a:ext cx="10328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Điền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sô</a:t>
            </a:r>
            <a:r>
              <a:rPr lang="en-US" dirty="0" smtClean="0"/>
              <a:t>́ </a:t>
            </a:r>
            <a:r>
              <a:rPr lang="en-US" dirty="0" err="1" smtClean="0"/>
              <a:t>thư</a:t>
            </a:r>
            <a:r>
              <a:rPr lang="en-US" dirty="0" smtClean="0"/>
              <a:t>̉ </a:t>
            </a:r>
            <a:r>
              <a:rPr lang="en-US" dirty="0" err="1" smtClean="0"/>
              <a:t>kiểm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̣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nối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sqlsever</a:t>
            </a:r>
            <a:r>
              <a:rPr lang="en-US" dirty="0" smtClean="0"/>
              <a:t> </a:t>
            </a:r>
            <a:r>
              <a:rPr lang="en-US" dirty="0" err="1" smtClean="0"/>
              <a:t>với</a:t>
            </a:r>
            <a:r>
              <a:rPr lang="en-US" dirty="0" smtClean="0"/>
              <a:t> </a:t>
            </a:r>
            <a:r>
              <a:rPr lang="en-US" dirty="0" err="1" smtClean="0"/>
              <a:t>ứng</a:t>
            </a:r>
            <a:r>
              <a:rPr lang="en-US" dirty="0" smtClean="0"/>
              <a:t> </a:t>
            </a:r>
            <a:r>
              <a:rPr lang="en-US" dirty="0" err="1" smtClean="0"/>
              <a:t>dụng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nhấn</a:t>
            </a:r>
            <a:r>
              <a:rPr lang="en-US" dirty="0" smtClean="0">
                <a:sym typeface="Wingdings" panose="05000000000000000000" pitchFamily="2" charset="2"/>
              </a:rPr>
              <a:t> test connection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9767455" y="470622"/>
            <a:ext cx="1381990" cy="1534823"/>
          </a:xfrm>
          <a:prstGeom prst="wedgeRectCallout">
            <a:avLst>
              <a:gd name="adj1" fmla="val -113314"/>
              <a:gd name="adj2" fmla="val 36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Cổng</a:t>
            </a:r>
            <a:r>
              <a:rPr lang="en-US" dirty="0" smtClean="0"/>
              <a:t> </a:t>
            </a:r>
            <a:r>
              <a:rPr lang="en-US" dirty="0" err="1" smtClean="0"/>
              <a:t>mặc</a:t>
            </a:r>
            <a:r>
              <a:rPr lang="en-US" dirty="0" smtClean="0"/>
              <a:t> </a:t>
            </a:r>
            <a:r>
              <a:rPr lang="en-US" dirty="0" err="1" smtClean="0"/>
              <a:t>định</a:t>
            </a:r>
            <a:r>
              <a:rPr lang="en-US" dirty="0" smtClean="0"/>
              <a:t> 1433 </a:t>
            </a:r>
            <a:r>
              <a:rPr lang="en-US" dirty="0" err="1" smtClean="0"/>
              <a:t>hoặc</a:t>
            </a:r>
            <a:r>
              <a:rPr lang="en-US" dirty="0" smtClean="0"/>
              <a:t> 50591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1571843" y="751177"/>
            <a:ext cx="1381990" cy="1534823"/>
          </a:xfrm>
          <a:prstGeom prst="wedgeRectCallout">
            <a:avLst>
              <a:gd name="adj1" fmla="val 83679"/>
              <a:gd name="adj2" fmla="val 34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TÊN CSDL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1395198" y="3259066"/>
            <a:ext cx="1381990" cy="1534823"/>
          </a:xfrm>
          <a:prstGeom prst="wedgeRectCallout">
            <a:avLst>
              <a:gd name="adj1" fmla="val 83679"/>
              <a:gd name="adj2" fmla="val 34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Csdl</a:t>
            </a:r>
            <a:r>
              <a:rPr lang="en-US" dirty="0" smtClean="0"/>
              <a:t> test </a:t>
            </a:r>
            <a:r>
              <a:rPr lang="en-US" dirty="0" err="1" smtClean="0"/>
              <a:t>thành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port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cổng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máy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mình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là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vào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 configuration manager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353" y="1364673"/>
            <a:ext cx="5585547" cy="50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25" y="1383289"/>
            <a:ext cx="10734675" cy="4257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9745" y="436418"/>
            <a:ext cx="7013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viê</a:t>
            </a:r>
            <a:r>
              <a:rPr lang="en-US" dirty="0" smtClean="0"/>
              <a:t>̣ sqljdbc4.jar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ứng</a:t>
            </a:r>
            <a:r>
              <a:rPr lang="en-US" dirty="0" smtClean="0"/>
              <a:t> </a:t>
            </a:r>
            <a:r>
              <a:rPr lang="en-US" dirty="0" err="1" smtClean="0"/>
              <a:t>dụng</a:t>
            </a:r>
            <a:r>
              <a:rPr lang="en-US" dirty="0" smtClean="0"/>
              <a:t> </a:t>
            </a:r>
            <a:r>
              <a:rPr lang="en-US" dirty="0" err="1" smtClean="0"/>
              <a:t>đê</a:t>
            </a:r>
            <a:r>
              <a:rPr lang="en-US" dirty="0" smtClean="0"/>
              <a:t>̉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nối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ta click </a:t>
            </a:r>
            <a:r>
              <a:rPr lang="en-US" dirty="0" err="1" smtClean="0">
                <a:sym typeface="Wingdings" panose="05000000000000000000" pitchFamily="2" charset="2"/>
              </a:rPr>
              <a:t>chuột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phải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vào</a:t>
            </a:r>
            <a:r>
              <a:rPr lang="en-US" dirty="0" smtClean="0">
                <a:sym typeface="Wingdings" panose="05000000000000000000" pitchFamily="2" charset="2"/>
              </a:rPr>
              <a:t> libraries  </a:t>
            </a:r>
            <a:r>
              <a:rPr lang="en-US" dirty="0" err="1" smtClean="0">
                <a:sym typeface="Wingdings" panose="05000000000000000000" pitchFamily="2" charset="2"/>
              </a:rPr>
              <a:t>chọn</a:t>
            </a:r>
            <a:r>
              <a:rPr lang="en-US" dirty="0" smtClean="0">
                <a:sym typeface="Wingdings" panose="05000000000000000000" pitchFamily="2" charset="2"/>
              </a:rPr>
              <a:t> add/jar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Viết</a:t>
            </a:r>
            <a:r>
              <a:rPr lang="en-US" dirty="0" smtClean="0"/>
              <a:t> </a:t>
            </a:r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nối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̉ </a:t>
            </a:r>
            <a:r>
              <a:rPr lang="en-US" dirty="0" err="1" smtClean="0"/>
              <a:t>dư</a:t>
            </a:r>
            <a:r>
              <a:rPr lang="en-US" dirty="0" smtClean="0"/>
              <a:t>̃ </a:t>
            </a:r>
            <a:r>
              <a:rPr lang="en-US" dirty="0" err="1" smtClean="0"/>
              <a:t>liệu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class ketnoicsdl.java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896" y="1822738"/>
            <a:ext cx="10195198" cy="410008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608118" y="2067791"/>
            <a:ext cx="633846" cy="3221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86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8" y="1025670"/>
            <a:ext cx="8128722" cy="4891188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9258301" y="1278081"/>
            <a:ext cx="2680856" cy="727363"/>
          </a:xfrm>
          <a:prstGeom prst="wedgeRoundRectCallout">
            <a:avLst>
              <a:gd name="adj1" fmla="val -135724"/>
              <a:gd name="adj2" fmla="val -603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 smtClean="0"/>
              <a:t>Nhơ</a:t>
            </a:r>
            <a:r>
              <a:rPr lang="en-US" sz="1500" dirty="0" smtClean="0"/>
              <a:t>́ </a:t>
            </a:r>
            <a:r>
              <a:rPr lang="en-US" sz="1500" dirty="0" err="1" smtClean="0"/>
              <a:t>kê</a:t>
            </a:r>
            <a:r>
              <a:rPr lang="en-US" sz="1500" dirty="0" smtClean="0"/>
              <a:t>́ </a:t>
            </a:r>
            <a:r>
              <a:rPr lang="en-US" sz="1500" dirty="0" err="1" smtClean="0"/>
              <a:t>thừa</a:t>
            </a:r>
            <a:r>
              <a:rPr lang="en-US" sz="1500" dirty="0" smtClean="0"/>
              <a:t> extends </a:t>
            </a:r>
            <a:r>
              <a:rPr lang="en-US" sz="1500" dirty="0" err="1" smtClean="0"/>
              <a:t>tư</a:t>
            </a:r>
            <a:r>
              <a:rPr lang="en-US" sz="1500" dirty="0" smtClean="0"/>
              <a:t>̀ </a:t>
            </a:r>
            <a:r>
              <a:rPr lang="en-US" sz="1500" dirty="0" err="1" smtClean="0"/>
              <a:t>lớp</a:t>
            </a:r>
            <a:r>
              <a:rPr lang="en-US" sz="1500" dirty="0" smtClean="0"/>
              <a:t> </a:t>
            </a:r>
            <a:r>
              <a:rPr lang="en-US" sz="1500" dirty="0" err="1" smtClean="0"/>
              <a:t>ketnoicsdl</a:t>
            </a:r>
            <a:r>
              <a:rPr lang="en-US" sz="1500" dirty="0" smtClean="0"/>
              <a:t> </a:t>
            </a:r>
            <a:r>
              <a:rPr lang="en-US" sz="1500" dirty="0" err="1" smtClean="0"/>
              <a:t>đe</a:t>
            </a:r>
            <a:r>
              <a:rPr lang="en-US" sz="1500" dirty="0" smtClean="0"/>
              <a:t>̉ có </a:t>
            </a:r>
            <a:r>
              <a:rPr lang="en-US" sz="1500" dirty="0" err="1" smtClean="0"/>
              <a:t>biến</a:t>
            </a:r>
            <a:r>
              <a:rPr lang="en-US" sz="1500" dirty="0" smtClean="0"/>
              <a:t> connection</a:t>
            </a:r>
            <a:endParaRPr 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7949045" y="4405745"/>
            <a:ext cx="3262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Thực</a:t>
            </a:r>
            <a:r>
              <a:rPr lang="en-US" b="1" dirty="0" smtClean="0"/>
              <a:t> </a:t>
            </a:r>
            <a:r>
              <a:rPr lang="en-US" b="1" dirty="0" err="1" smtClean="0"/>
              <a:t>hiện</a:t>
            </a:r>
            <a:r>
              <a:rPr lang="en-US" b="1" dirty="0" smtClean="0"/>
              <a:t> </a:t>
            </a:r>
            <a:r>
              <a:rPr lang="en-US" b="1" dirty="0" err="1" smtClean="0"/>
              <a:t>viết</a:t>
            </a:r>
            <a:r>
              <a:rPr lang="en-US" b="1" dirty="0" smtClean="0"/>
              <a:t> </a:t>
            </a:r>
            <a:r>
              <a:rPr lang="en-US" b="1" dirty="0" err="1" smtClean="0"/>
              <a:t>insert,update,delelte,find</a:t>
            </a:r>
            <a:r>
              <a:rPr lang="en-US" b="1" dirty="0" smtClean="0"/>
              <a:t>… </a:t>
            </a:r>
            <a:r>
              <a:rPr lang="en-US" b="1" dirty="0" err="1" smtClean="0"/>
              <a:t>trong</a:t>
            </a:r>
            <a:r>
              <a:rPr lang="en-US" b="1" dirty="0" smtClean="0"/>
              <a:t> class </a:t>
            </a:r>
            <a:r>
              <a:rPr lang="en-US" b="1" dirty="0" err="1" smtClean="0"/>
              <a:t>này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89909" y="477982"/>
            <a:ext cx="402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Lớp</a:t>
            </a:r>
            <a:r>
              <a:rPr lang="en-US" dirty="0" smtClean="0"/>
              <a:t> nguoidungDao.java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932" y="972453"/>
            <a:ext cx="3267944" cy="83893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3749" y="1811383"/>
            <a:ext cx="8915400" cy="3777622"/>
          </a:xfrm>
        </p:spPr>
        <p:txBody>
          <a:bodyPr>
            <a:normAutofit/>
          </a:bodyPr>
          <a:lstStyle/>
          <a:p>
            <a:pPr fontAlgn="t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  <a:p>
            <a:pPr fontAlgn="t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CÁC BƯỚC THỰC HIỆN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TẠO DATABASE  DEMO TRONG  SQLSERVER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TẠO MÔ HÌNH CÁC LỚP: MODAL, DAO, GUI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TEST, KẾT NỐI CƠ SỞ DỮ LIỆU  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TẠO HÀM LOGIN, INSERT,UPDATE, DELETE, FIND</a:t>
            </a:r>
          </a:p>
          <a:p>
            <a:pPr marL="0" indent="0" fontAlgn="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  TỔNG KẾT</a:t>
            </a:r>
          </a:p>
          <a:p>
            <a:pPr fontAlgn="t">
              <a:buFontTx/>
              <a:buChar char="-"/>
            </a:pPr>
            <a:endParaRPr lang="en-US" dirty="0" smtClean="0"/>
          </a:p>
          <a:p>
            <a:pPr fontAlgn="t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216" y="835170"/>
            <a:ext cx="9553575" cy="57172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62009" y="5288973"/>
            <a:ext cx="3262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Thực</a:t>
            </a:r>
            <a:r>
              <a:rPr lang="en-US" b="1" dirty="0" smtClean="0"/>
              <a:t> </a:t>
            </a:r>
            <a:r>
              <a:rPr lang="en-US" b="1" dirty="0" err="1" smtClean="0"/>
              <a:t>hiện</a:t>
            </a:r>
            <a:r>
              <a:rPr lang="en-US" b="1" dirty="0" smtClean="0"/>
              <a:t> </a:t>
            </a:r>
            <a:r>
              <a:rPr lang="en-US" b="1" dirty="0" err="1" smtClean="0"/>
              <a:t>viết</a:t>
            </a:r>
            <a:r>
              <a:rPr lang="en-US" b="1" dirty="0" smtClean="0"/>
              <a:t> </a:t>
            </a:r>
            <a:r>
              <a:rPr lang="en-US" b="1" dirty="0" err="1" smtClean="0"/>
              <a:t>insert,update,delelte,find</a:t>
            </a:r>
            <a:r>
              <a:rPr lang="en-US" b="1" dirty="0" smtClean="0"/>
              <a:t>… </a:t>
            </a:r>
            <a:r>
              <a:rPr lang="en-US" b="1" dirty="0" err="1" smtClean="0"/>
              <a:t>trong</a:t>
            </a:r>
            <a:r>
              <a:rPr lang="en-US" b="1" dirty="0" smtClean="0"/>
              <a:t> class </a:t>
            </a:r>
            <a:r>
              <a:rPr lang="en-US" b="1" dirty="0" err="1" smtClean="0"/>
              <a:t>này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11927" y="103909"/>
            <a:ext cx="424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Lớp</a:t>
            </a:r>
            <a:r>
              <a:rPr lang="en-US" dirty="0" smtClean="0"/>
              <a:t> DanhMucDao.java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9258300" y="176224"/>
            <a:ext cx="1953491" cy="955963"/>
          </a:xfrm>
          <a:prstGeom prst="wedgeRectCallout">
            <a:avLst>
              <a:gd name="adj1" fmla="val -199024"/>
              <a:gd name="adj2" fmla="val 60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đọc</a:t>
            </a:r>
            <a:r>
              <a:rPr lang="en-US" dirty="0" smtClean="0"/>
              <a:t> </a:t>
            </a:r>
            <a:r>
              <a:rPr lang="en-US" dirty="0" err="1" smtClean="0"/>
              <a:t>tất</a:t>
            </a:r>
            <a:r>
              <a:rPr lang="en-US" dirty="0" smtClean="0"/>
              <a:t> cả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mục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621"/>
          <a:stretch/>
        </p:blipFill>
        <p:spPr>
          <a:xfrm>
            <a:off x="1715798" y="1091046"/>
            <a:ext cx="7220383" cy="51479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009" y="311727"/>
            <a:ext cx="420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LỚP SanphamDao.java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9216736" y="592282"/>
            <a:ext cx="1818409" cy="1319645"/>
          </a:xfrm>
          <a:prstGeom prst="wedgeRectCallout">
            <a:avLst>
              <a:gd name="adj1" fmla="val -123119"/>
              <a:gd name="adj2" fmla="val 36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đọc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sách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sản</a:t>
            </a:r>
            <a:r>
              <a:rPr lang="en-US" dirty="0" smtClean="0"/>
              <a:t> </a:t>
            </a:r>
            <a:r>
              <a:rPr lang="en-US" dirty="0" err="1" smtClean="0"/>
              <a:t>phẩm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6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039" y="433821"/>
            <a:ext cx="863917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621" y="972005"/>
            <a:ext cx="7800975" cy="5133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6264" y="602673"/>
            <a:ext cx="353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sản</a:t>
            </a:r>
            <a:r>
              <a:rPr lang="en-US" dirty="0" smtClean="0"/>
              <a:t> </a:t>
            </a:r>
            <a:r>
              <a:rPr lang="en-US" dirty="0" err="1" smtClean="0"/>
              <a:t>phẩm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77" y="699221"/>
            <a:ext cx="8870806" cy="515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17773" y="207818"/>
            <a:ext cx="310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cập</a:t>
            </a:r>
            <a:r>
              <a:rPr lang="en-US" dirty="0" smtClean="0"/>
              <a:t> </a:t>
            </a:r>
            <a:r>
              <a:rPr lang="en-US" dirty="0" err="1" smtClean="0"/>
              <a:t>nhật</a:t>
            </a:r>
            <a:r>
              <a:rPr lang="en-US" dirty="0" smtClean="0"/>
              <a:t> </a:t>
            </a:r>
            <a:r>
              <a:rPr lang="en-US" dirty="0" err="1" smtClean="0"/>
              <a:t>sản</a:t>
            </a:r>
            <a:r>
              <a:rPr lang="en-US" dirty="0" smtClean="0"/>
              <a:t> </a:t>
            </a:r>
            <a:r>
              <a:rPr lang="en-US" dirty="0" err="1" smtClean="0"/>
              <a:t>phẩm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896" y="1299297"/>
            <a:ext cx="81915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8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5661" y="142305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Bước</a:t>
            </a:r>
            <a:r>
              <a:rPr lang="en-US" sz="2400" b="1" dirty="0" smtClean="0"/>
              <a:t> 3: SỬ LÝ SỰ KIỆN CHO CÁC NÚT BUTTON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661" y="782750"/>
            <a:ext cx="6734175" cy="1466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56164" y="2325976"/>
            <a:ext cx="6234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</a:t>
            </a:r>
            <a:r>
              <a:rPr lang="en-US" dirty="0" err="1" smtClean="0"/>
              <a:t>chuột</a:t>
            </a:r>
            <a:r>
              <a:rPr lang="en-US" dirty="0" smtClean="0"/>
              <a:t> </a:t>
            </a:r>
            <a:r>
              <a:rPr lang="en-US" dirty="0" err="1" smtClean="0"/>
              <a:t>phải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nút</a:t>
            </a:r>
            <a:r>
              <a:rPr lang="en-US" dirty="0" smtClean="0"/>
              <a:t> </a:t>
            </a:r>
            <a:r>
              <a:rPr lang="en-US" dirty="0" err="1" smtClean="0"/>
              <a:t>dangnhap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events  action action performed..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091" y="3152381"/>
            <a:ext cx="8610600" cy="29712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49783" y="6224155"/>
            <a:ext cx="283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chạy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9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327" y="1231306"/>
            <a:ext cx="6639790" cy="41011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87236" y="415637"/>
            <a:ext cx="543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err="1" smtClean="0"/>
              <a:t>ly</a:t>
            </a:r>
            <a:r>
              <a:rPr lang="en-US" dirty="0" smtClean="0"/>
              <a:t>́ load </a:t>
            </a:r>
            <a:r>
              <a:rPr lang="en-US" dirty="0" err="1" smtClean="0"/>
              <a:t>dư</a:t>
            </a:r>
            <a:r>
              <a:rPr lang="en-US" dirty="0" smtClean="0"/>
              <a:t>̃ </a:t>
            </a:r>
            <a:r>
              <a:rPr lang="en-US" dirty="0" err="1" smtClean="0"/>
              <a:t>liệu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listview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combobox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96" y="1541068"/>
            <a:ext cx="4023013" cy="3028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58636" y="6213764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Lưu</a:t>
            </a:r>
            <a:r>
              <a:rPr lang="en-US" dirty="0" smtClean="0"/>
              <a:t> ý: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list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945" y="5501771"/>
            <a:ext cx="485255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9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listview</a:t>
            </a:r>
            <a:r>
              <a:rPr lang="en-US" dirty="0" smtClean="0"/>
              <a:t> click: click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jlist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event  mouse  </a:t>
            </a:r>
            <a:r>
              <a:rPr lang="en-US" dirty="0" err="1" smtClean="0">
                <a:sym typeface="Wingdings" panose="05000000000000000000" pitchFamily="2" charset="2"/>
              </a:rPr>
              <a:t>mouseclicked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171" r="17843" b="16873"/>
          <a:stretch/>
        </p:blipFill>
        <p:spPr>
          <a:xfrm>
            <a:off x="1036230" y="1775792"/>
            <a:ext cx="4455276" cy="3531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397" y="1775792"/>
            <a:ext cx="5659507" cy="1962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396" y="3195829"/>
            <a:ext cx="5659507" cy="296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28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96" y="1171575"/>
            <a:ext cx="8201025" cy="4514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5709" y="374073"/>
            <a:ext cx="40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err="1" smtClean="0"/>
              <a:t>ly</a:t>
            </a:r>
            <a:r>
              <a:rPr lang="en-US" dirty="0" smtClean="0"/>
              <a:t>́ </a:t>
            </a:r>
            <a:r>
              <a:rPr lang="en-US" dirty="0" err="1" smtClean="0"/>
              <a:t>sư</a:t>
            </a:r>
            <a:r>
              <a:rPr lang="en-US" dirty="0" smtClean="0"/>
              <a:t>̣ </a:t>
            </a:r>
            <a:r>
              <a:rPr lang="en-US" dirty="0" err="1" smtClean="0"/>
              <a:t>kiện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nút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6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2176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6411" y="2004884"/>
            <a:ext cx="6940731" cy="1928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 fontAlgn="t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 fontAlgn="t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3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736" y="287049"/>
            <a:ext cx="7266709" cy="5365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255" y="1683760"/>
            <a:ext cx="3508663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4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0" y="990167"/>
            <a:ext cx="11744325" cy="4981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3655" y="238991"/>
            <a:ext cx="40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8" y="1190192"/>
            <a:ext cx="9496425" cy="4124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6391" y="633845"/>
            <a:ext cx="381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16" y="874136"/>
            <a:ext cx="5210174" cy="2733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9454" y="176646"/>
            <a:ext cx="278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064" y="874136"/>
            <a:ext cx="5257800" cy="47265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548" y="3935969"/>
            <a:ext cx="4169310" cy="231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74" y="1256001"/>
            <a:ext cx="5401108" cy="3743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36618" y="519545"/>
            <a:ext cx="311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table click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710" y="1165876"/>
            <a:ext cx="4855153" cy="357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3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8833" y="1026904"/>
            <a:ext cx="2458045" cy="128089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8944697" cy="3061855"/>
          </a:xfrm>
        </p:spPr>
        <p:txBody>
          <a:bodyPr>
            <a:normAutofit/>
          </a:bodyPr>
          <a:lstStyle/>
          <a:p>
            <a:pPr marL="0" marR="0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csdl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insert,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update,delete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3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1840" y="2452561"/>
            <a:ext cx="68562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XIN CẢM ƠN!</a:t>
            </a:r>
          </a:p>
          <a:p>
            <a:pPr algn="ctr"/>
            <a:r>
              <a:rPr lang="en-US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en-US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9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67991" y="415636"/>
            <a:ext cx="571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diện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107" y="1082992"/>
            <a:ext cx="4403581" cy="2501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479" y="1082992"/>
            <a:ext cx="6072569" cy="55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0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8467" y="749808"/>
            <a:ext cx="102325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DATABASE DEMO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604" y="1705840"/>
            <a:ext cx="5819524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CÁC LỚP: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512" y="1676399"/>
            <a:ext cx="3616470" cy="431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1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9054"/>
          </a:xfrm>
        </p:spPr>
        <p:txBody>
          <a:bodyPr/>
          <a:lstStyle/>
          <a:p>
            <a:r>
              <a:rPr lang="en-US" dirty="0" smtClean="0"/>
              <a:t>CÁC BƯỚC THỰC HIỆN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75" y="2437950"/>
            <a:ext cx="4695825" cy="1381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34043" y="1346364"/>
            <a:ext cx="5808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BƯỚC 1: TẠO CƠ SỞ DỮ LIỆU CÁC BẢNG</a:t>
            </a:r>
          </a:p>
          <a:p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thiết</a:t>
            </a:r>
            <a:r>
              <a:rPr lang="en-US" dirty="0" smtClean="0"/>
              <a:t> </a:t>
            </a:r>
            <a:r>
              <a:rPr lang="en-US" dirty="0" err="1" smtClean="0"/>
              <a:t>lập</a:t>
            </a:r>
            <a:r>
              <a:rPr lang="en-US" dirty="0" smtClean="0"/>
              <a:t> </a:t>
            </a:r>
            <a:r>
              <a:rPr lang="en-US" dirty="0" err="1" smtClean="0"/>
              <a:t>mối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hê</a:t>
            </a:r>
            <a:r>
              <a:rPr lang="en-US" dirty="0" smtClean="0"/>
              <a:t>̣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nhập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̃ </a:t>
            </a:r>
            <a:r>
              <a:rPr lang="en-US" dirty="0" err="1" smtClean="0"/>
              <a:t>liệu</a:t>
            </a:r>
            <a:r>
              <a:rPr lang="en-US" dirty="0" smtClean="0"/>
              <a:t> </a:t>
            </a:r>
            <a:r>
              <a:rPr lang="en-US" dirty="0" err="1" smtClean="0"/>
              <a:t>thô</a:t>
            </a:r>
            <a:r>
              <a:rPr lang="en-US" dirty="0" smtClean="0"/>
              <a:t>)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975" y="4452707"/>
            <a:ext cx="4714875" cy="2190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1975" y="1962161"/>
            <a:ext cx="4042064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Tạo</a:t>
            </a:r>
            <a:r>
              <a:rPr lang="en-US" dirty="0" smtClean="0"/>
              <a:t> </a:t>
            </a:r>
            <a:r>
              <a:rPr lang="en-US" dirty="0" err="1" smtClean="0"/>
              <a:t>bảng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mục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11975" y="3990645"/>
            <a:ext cx="4042064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Tạo</a:t>
            </a:r>
            <a:r>
              <a:rPr lang="en-US" dirty="0" smtClean="0"/>
              <a:t> </a:t>
            </a:r>
            <a:r>
              <a:rPr lang="en-US" dirty="0" err="1" smtClean="0"/>
              <a:t>bảng</a:t>
            </a:r>
            <a:r>
              <a:rPr lang="en-US" dirty="0" smtClean="0"/>
              <a:t> </a:t>
            </a:r>
            <a:r>
              <a:rPr lang="en-US" dirty="0" err="1" smtClean="0"/>
              <a:t>sản</a:t>
            </a:r>
            <a:r>
              <a:rPr lang="en-US" dirty="0" smtClean="0"/>
              <a:t> </a:t>
            </a:r>
            <a:r>
              <a:rPr lang="en-US" dirty="0" err="1" smtClean="0"/>
              <a:t>phẩm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262" y="3647845"/>
            <a:ext cx="3989387" cy="1609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02262" y="2830221"/>
            <a:ext cx="4042064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Tạo</a:t>
            </a:r>
            <a:r>
              <a:rPr lang="en-US" dirty="0" smtClean="0"/>
              <a:t> </a:t>
            </a:r>
            <a:r>
              <a:rPr lang="en-US" dirty="0" err="1" smtClean="0"/>
              <a:t>bảng</a:t>
            </a:r>
            <a:r>
              <a:rPr lang="en-US" dirty="0" smtClean="0"/>
              <a:t> </a:t>
            </a:r>
            <a:r>
              <a:rPr lang="en-US" dirty="0" err="1" smtClean="0"/>
              <a:t>người</a:t>
            </a:r>
            <a:r>
              <a:rPr lang="en-US" dirty="0" smtClean="0"/>
              <a:t> </a:t>
            </a:r>
            <a:r>
              <a:rPr lang="en-US" dirty="0" err="1" smtClean="0"/>
              <a:t>dùng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177" y="961644"/>
            <a:ext cx="4448175" cy="129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9192" y="384048"/>
            <a:ext cx="491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Nhập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̃ </a:t>
            </a:r>
            <a:r>
              <a:rPr lang="en-US" dirty="0" err="1" smtClean="0"/>
              <a:t>liệu</a:t>
            </a:r>
            <a:r>
              <a:rPr lang="en-US" dirty="0" smtClean="0"/>
              <a:t> </a:t>
            </a:r>
            <a:r>
              <a:rPr lang="en-US" dirty="0" err="1" smtClean="0"/>
              <a:t>thô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177" y="2465309"/>
            <a:ext cx="6447663" cy="20061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168" y="4679681"/>
            <a:ext cx="53911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8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Bước</a:t>
            </a:r>
            <a:r>
              <a:rPr lang="en-US" dirty="0" smtClean="0"/>
              <a:t> 2: </a:t>
            </a:r>
            <a:r>
              <a:rPr lang="en-US" dirty="0" err="1" smtClean="0"/>
              <a:t>Thiết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́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hình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lớp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4130" y="1780309"/>
            <a:ext cx="8915400" cy="619991"/>
          </a:xfrm>
        </p:spPr>
        <p:txBody>
          <a:bodyPr>
            <a:normAutofit/>
          </a:bodyPr>
          <a:lstStyle/>
          <a:p>
            <a:r>
              <a:rPr lang="en-US" dirty="0" smtClean="0"/>
              <a:t>LỚP UI (USER INTERFACE)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525" y="4084493"/>
            <a:ext cx="6286500" cy="1685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485" y="1743508"/>
            <a:ext cx="3502891" cy="13135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9063" y="3530159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Thiết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́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diện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nhập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699</TotalTime>
  <Words>586</Words>
  <Application>Microsoft Office PowerPoint</Application>
  <PresentationFormat>Widescreen</PresentationFormat>
  <Paragraphs>74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Century Gothic</vt:lpstr>
      <vt:lpstr>Times New Roman</vt:lpstr>
      <vt:lpstr>Wingdings</vt:lpstr>
      <vt:lpstr>Wingdings 3</vt:lpstr>
      <vt:lpstr>Wisp</vt:lpstr>
      <vt:lpstr>HƯỚNG DẪN KẾT NỐI JAVA_SQLSERVER</vt:lpstr>
      <vt:lpstr>NỘI DUNG</vt:lpstr>
      <vt:lpstr>GIỚI THIỆU</vt:lpstr>
      <vt:lpstr>PowerPoint Presentation</vt:lpstr>
      <vt:lpstr>PowerPoint Presentation</vt:lpstr>
      <vt:lpstr>MÔ HÌNH CÁC LỚP:</vt:lpstr>
      <vt:lpstr>CÁC BƯỚC THỰC HIỆN</vt:lpstr>
      <vt:lpstr>PowerPoint Presentation</vt:lpstr>
      <vt:lpstr>Bước 2: Thiết kế mô hình các lớp </vt:lpstr>
      <vt:lpstr>PowerPoint Presentation</vt:lpstr>
      <vt:lpstr>LỚP MODAL (CÁC LỚP MÔ HÌNH) </vt:lpstr>
      <vt:lpstr>PowerPoint Presentation</vt:lpstr>
      <vt:lpstr>PowerPoint Presentation</vt:lpstr>
      <vt:lpstr>LỚP DAO (Data Access Object) kết nối, truy vấn cơ sở dữ liệu </vt:lpstr>
      <vt:lpstr>PowerPoint Presentation</vt:lpstr>
      <vt:lpstr>Xem port cổng máy mình là bao nhiêu Ta vào mục: sql server configuration manager </vt:lpstr>
      <vt:lpstr>PowerPoint Presentation</vt:lpstr>
      <vt:lpstr>Viết hàm kết nối cơ sở dữ liệu cho class ketnoicsdl.java như sau: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Bước 3: SỬ LÝ SỰ KIỆN CHO CÁC NÚT BUTTON</vt:lpstr>
      <vt:lpstr>PowerPoint Presentation</vt:lpstr>
      <vt:lpstr>Hàm xử lý sự kiện cho listview click: click phải trên jlist  event  mouse  mouseclicked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Tổng kết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BƯỚC HƯỚNG DẪN LÀM SERVER WEB</dc:title>
  <dc:creator>Admin</dc:creator>
  <cp:lastModifiedBy>Admin</cp:lastModifiedBy>
  <cp:revision>159</cp:revision>
  <dcterms:created xsi:type="dcterms:W3CDTF">2019-10-18T09:36:22Z</dcterms:created>
  <dcterms:modified xsi:type="dcterms:W3CDTF">2020-07-21T07:34:19Z</dcterms:modified>
</cp:coreProperties>
</file>