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76" r:id="rId1"/>
  </p:sldMasterIdLst>
  <p:notesMasterIdLst>
    <p:notesMasterId r:id="rId12"/>
  </p:notesMasterIdLst>
  <p:sldIdLst>
    <p:sldId id="260" r:id="rId2"/>
    <p:sldId id="258" r:id="rId3"/>
    <p:sldId id="263" r:id="rId4"/>
    <p:sldId id="259" r:id="rId5"/>
    <p:sldId id="274" r:id="rId6"/>
    <p:sldId id="262" r:id="rId7"/>
    <p:sldId id="264" r:id="rId8"/>
    <p:sldId id="272" r:id="rId9"/>
    <p:sldId id="273" r:id="rId10"/>
    <p:sldId id="269" r:id="rId11"/>
  </p:sldIdLst>
  <p:sldSz cx="12192000" cy="6858000"/>
  <p:notesSz cx="6858000" cy="9144000"/>
  <p:embeddedFontLst>
    <p:embeddedFont>
      <p:font typeface="Wingdings 2" panose="05020102010507070707" pitchFamily="18" charset="2"/>
      <p:regular r:id="rId13"/>
    </p:embeddedFont>
    <p:embeddedFont>
      <p:font typeface="AR JULIAN" panose="020B0604020202020204" charset="0"/>
      <p:regular r:id="rId14"/>
    </p:embeddedFont>
    <p:embeddedFont>
      <p:font typeface="Goudy Stout" panose="020B0604020202020204" charset="0"/>
      <p:regular r:id="rId15"/>
    </p:embeddedFont>
    <p:embeddedFont>
      <p:font typeface="Myriad Pro" panose="020B0503030403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 Ultra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AEAF6-D264-4D2D-A86F-6AB650C14C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BEE15A-D663-4438-9952-CB851406179D}">
      <dgm:prSet custT="1"/>
      <dgm:spPr>
        <a:effectLst>
          <a:reflection blurRad="50800" stA="25000" endPos="90000" dir="5400000" sy="-100000" algn="bl" rotWithShape="0"/>
        </a:effectLst>
      </dgm:spPr>
      <dgm:t>
        <a:bodyPr/>
        <a:lstStyle/>
        <a:p>
          <a:pPr algn="ctr" rtl="0"/>
          <a:r>
            <a:rPr lang="en-US" sz="3200" dirty="0" err="1" smtClean="0"/>
            <a:t>Nguyễn</a:t>
          </a:r>
          <a:r>
            <a:rPr lang="en-US" sz="3200" dirty="0" smtClean="0"/>
            <a:t> </a:t>
          </a:r>
          <a:r>
            <a:rPr lang="en-US" sz="3200" dirty="0" err="1" smtClean="0"/>
            <a:t>Đức</a:t>
          </a:r>
          <a:r>
            <a:rPr lang="en-US" sz="3200" dirty="0" smtClean="0"/>
            <a:t> Minh</a:t>
          </a:r>
        </a:p>
      </dgm:t>
    </dgm:pt>
    <dgm:pt modelId="{E4DA2C2D-E850-4E98-8000-71DE033B2793}" type="parTrans" cxnId="{9404D107-FB31-441D-897D-D12454658C57}">
      <dgm:prSet/>
      <dgm:spPr/>
      <dgm:t>
        <a:bodyPr/>
        <a:lstStyle/>
        <a:p>
          <a:endParaRPr lang="en-US" sz="1600"/>
        </a:p>
      </dgm:t>
    </dgm:pt>
    <dgm:pt modelId="{0FE0E27A-9362-4FAD-A9EE-93212A02E16E}" type="sibTrans" cxnId="{9404D107-FB31-441D-897D-D12454658C57}">
      <dgm:prSet/>
      <dgm:spPr/>
      <dgm:t>
        <a:bodyPr/>
        <a:lstStyle/>
        <a:p>
          <a:endParaRPr lang="en-US" sz="1600"/>
        </a:p>
      </dgm:t>
    </dgm:pt>
    <dgm:pt modelId="{C60F198A-2AD9-4B1C-98F8-43332E3A9787}">
      <dgm:prSet custT="1"/>
      <dgm:spPr>
        <a:effectLst>
          <a:reflection blurRad="50800" stA="25000" endPos="90000" dir="5400000" sy="-100000" algn="bl" rotWithShape="0"/>
        </a:effectLst>
      </dgm:spPr>
      <dgm:t>
        <a:bodyPr/>
        <a:lstStyle/>
        <a:p>
          <a:pPr algn="ctr" rtl="0"/>
          <a:r>
            <a:rPr lang="en-US" sz="3200" dirty="0" smtClean="0"/>
            <a:t>Mai</a:t>
          </a:r>
          <a:r>
            <a:rPr lang="en-US" sz="3200" baseline="0" dirty="0" smtClean="0"/>
            <a:t> </a:t>
          </a:r>
          <a:r>
            <a:rPr lang="en-US" sz="3200" baseline="0" dirty="0" err="1" smtClean="0"/>
            <a:t>Thị</a:t>
          </a:r>
          <a:r>
            <a:rPr lang="en-US" sz="3200" baseline="0" dirty="0" smtClean="0"/>
            <a:t> </a:t>
          </a:r>
          <a:r>
            <a:rPr lang="en-US" sz="3200" baseline="0" dirty="0" err="1" smtClean="0"/>
            <a:t>Lý</a:t>
          </a:r>
          <a:endParaRPr lang="en-US" sz="3200" dirty="0"/>
        </a:p>
      </dgm:t>
    </dgm:pt>
    <dgm:pt modelId="{42F08D88-8321-49D0-92AD-FFC52772AFED}" type="parTrans" cxnId="{0F0C9950-E357-4F29-AD13-D6960D47C734}">
      <dgm:prSet/>
      <dgm:spPr/>
      <dgm:t>
        <a:bodyPr/>
        <a:lstStyle/>
        <a:p>
          <a:endParaRPr lang="en-US" sz="1600"/>
        </a:p>
      </dgm:t>
    </dgm:pt>
    <dgm:pt modelId="{1F1CBA02-0248-4EB7-AB6A-EE6256924FC1}" type="sibTrans" cxnId="{0F0C9950-E357-4F29-AD13-D6960D47C734}">
      <dgm:prSet/>
      <dgm:spPr/>
      <dgm:t>
        <a:bodyPr/>
        <a:lstStyle/>
        <a:p>
          <a:endParaRPr lang="en-US" sz="1600"/>
        </a:p>
      </dgm:t>
    </dgm:pt>
    <dgm:pt modelId="{75D32D82-497E-4B7B-8621-1ACE7ABFA027}">
      <dgm:prSet custT="1"/>
      <dgm:spPr>
        <a:effectLst>
          <a:reflection blurRad="50800" stA="25000" endPos="90000" dir="5400000" sy="-100000" algn="bl" rotWithShape="0"/>
        </a:effectLst>
      </dgm:spPr>
      <dgm:t>
        <a:bodyPr/>
        <a:lstStyle/>
        <a:p>
          <a:pPr algn="ctr" rtl="0"/>
          <a:r>
            <a:rPr lang="en-US" sz="3200" dirty="0" err="1" smtClean="0"/>
            <a:t>Nguyễn</a:t>
          </a:r>
          <a:r>
            <a:rPr lang="en-US" sz="3200" dirty="0" smtClean="0"/>
            <a:t> Thu </a:t>
          </a:r>
          <a:r>
            <a:rPr lang="en-US" sz="3200" dirty="0" err="1" smtClean="0"/>
            <a:t>Hiền</a:t>
          </a:r>
          <a:endParaRPr lang="en-US" sz="3200" dirty="0"/>
        </a:p>
      </dgm:t>
    </dgm:pt>
    <dgm:pt modelId="{ECA5D8B0-3F52-445B-A878-632FC26D907A}" type="parTrans" cxnId="{FE7A8BF7-9E56-4EE4-9936-308C0459A1A9}">
      <dgm:prSet/>
      <dgm:spPr/>
      <dgm:t>
        <a:bodyPr/>
        <a:lstStyle/>
        <a:p>
          <a:endParaRPr lang="en-US" sz="1600"/>
        </a:p>
      </dgm:t>
    </dgm:pt>
    <dgm:pt modelId="{87B68775-D272-4A2E-B941-D3DEF19C7960}" type="sibTrans" cxnId="{FE7A8BF7-9E56-4EE4-9936-308C0459A1A9}">
      <dgm:prSet/>
      <dgm:spPr/>
      <dgm:t>
        <a:bodyPr/>
        <a:lstStyle/>
        <a:p>
          <a:endParaRPr lang="en-US" sz="1600"/>
        </a:p>
      </dgm:t>
    </dgm:pt>
    <dgm:pt modelId="{AC7FBAD9-25BC-45E0-8167-930301304DFD}" type="pres">
      <dgm:prSet presAssocID="{B1AAEAF6-D264-4D2D-A86F-6AB650C14C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167A59-6014-4BD9-BFC2-72D8F406B8DF}" type="pres">
      <dgm:prSet presAssocID="{A6BEE15A-D663-4438-9952-CB85140617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0BC76-96FF-40A1-A45F-55389DF19B2C}" type="pres">
      <dgm:prSet presAssocID="{0FE0E27A-9362-4FAD-A9EE-93212A02E16E}" presName="sibTrans" presStyleCnt="0"/>
      <dgm:spPr/>
    </dgm:pt>
    <dgm:pt modelId="{72713BA3-7DF2-4373-8303-D8B6EBD54F13}" type="pres">
      <dgm:prSet presAssocID="{C60F198A-2AD9-4B1C-98F8-43332E3A9787}" presName="node" presStyleLbl="node1" presStyleIdx="1" presStyleCnt="3" custLinFactNeighborY="-5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F634E-A818-4F6E-9171-225D87F01E66}" type="pres">
      <dgm:prSet presAssocID="{1F1CBA02-0248-4EB7-AB6A-EE6256924FC1}" presName="sibTrans" presStyleCnt="0"/>
      <dgm:spPr/>
    </dgm:pt>
    <dgm:pt modelId="{B6730F6D-0AB6-4691-A99B-D0C2107EB977}" type="pres">
      <dgm:prSet presAssocID="{75D32D82-497E-4B7B-8621-1ACE7ABFA02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3AD75D-AC9D-41C6-B4C4-D5775D914D42}" type="presOf" srcId="{B1AAEAF6-D264-4D2D-A86F-6AB650C14CEE}" destId="{AC7FBAD9-25BC-45E0-8167-930301304DFD}" srcOrd="0" destOrd="0" presId="urn:microsoft.com/office/officeart/2005/8/layout/default"/>
    <dgm:cxn modelId="{0F0C9950-E357-4F29-AD13-D6960D47C734}" srcId="{B1AAEAF6-D264-4D2D-A86F-6AB650C14CEE}" destId="{C60F198A-2AD9-4B1C-98F8-43332E3A9787}" srcOrd="1" destOrd="0" parTransId="{42F08D88-8321-49D0-92AD-FFC52772AFED}" sibTransId="{1F1CBA02-0248-4EB7-AB6A-EE6256924FC1}"/>
    <dgm:cxn modelId="{A5CE100D-A300-415B-830D-8B0E66592CC0}" type="presOf" srcId="{C60F198A-2AD9-4B1C-98F8-43332E3A9787}" destId="{72713BA3-7DF2-4373-8303-D8B6EBD54F13}" srcOrd="0" destOrd="0" presId="urn:microsoft.com/office/officeart/2005/8/layout/default"/>
    <dgm:cxn modelId="{81708AC6-3556-4217-B960-D49FCBEC6259}" type="presOf" srcId="{A6BEE15A-D663-4438-9952-CB851406179D}" destId="{B1167A59-6014-4BD9-BFC2-72D8F406B8DF}" srcOrd="0" destOrd="0" presId="urn:microsoft.com/office/officeart/2005/8/layout/default"/>
    <dgm:cxn modelId="{11219256-5E08-4184-A050-6303D2099B61}" type="presOf" srcId="{75D32D82-497E-4B7B-8621-1ACE7ABFA027}" destId="{B6730F6D-0AB6-4691-A99B-D0C2107EB977}" srcOrd="0" destOrd="0" presId="urn:microsoft.com/office/officeart/2005/8/layout/default"/>
    <dgm:cxn modelId="{9404D107-FB31-441D-897D-D12454658C57}" srcId="{B1AAEAF6-D264-4D2D-A86F-6AB650C14CEE}" destId="{A6BEE15A-D663-4438-9952-CB851406179D}" srcOrd="0" destOrd="0" parTransId="{E4DA2C2D-E850-4E98-8000-71DE033B2793}" sibTransId="{0FE0E27A-9362-4FAD-A9EE-93212A02E16E}"/>
    <dgm:cxn modelId="{FE7A8BF7-9E56-4EE4-9936-308C0459A1A9}" srcId="{B1AAEAF6-D264-4D2D-A86F-6AB650C14CEE}" destId="{75D32D82-497E-4B7B-8621-1ACE7ABFA027}" srcOrd="2" destOrd="0" parTransId="{ECA5D8B0-3F52-445B-A878-632FC26D907A}" sibTransId="{87B68775-D272-4A2E-B941-D3DEF19C7960}"/>
    <dgm:cxn modelId="{1BEE453A-A77E-4ADF-AAB8-49EAAC7D91BD}" type="presParOf" srcId="{AC7FBAD9-25BC-45E0-8167-930301304DFD}" destId="{B1167A59-6014-4BD9-BFC2-72D8F406B8DF}" srcOrd="0" destOrd="0" presId="urn:microsoft.com/office/officeart/2005/8/layout/default"/>
    <dgm:cxn modelId="{E8FFA46C-E8B5-4C80-B374-9B66DE78FC11}" type="presParOf" srcId="{AC7FBAD9-25BC-45E0-8167-930301304DFD}" destId="{5D60BC76-96FF-40A1-A45F-55389DF19B2C}" srcOrd="1" destOrd="0" presId="urn:microsoft.com/office/officeart/2005/8/layout/default"/>
    <dgm:cxn modelId="{6AAB25D5-F522-413B-A2DF-9F341C3B7B1C}" type="presParOf" srcId="{AC7FBAD9-25BC-45E0-8167-930301304DFD}" destId="{72713BA3-7DF2-4373-8303-D8B6EBD54F13}" srcOrd="2" destOrd="0" presId="urn:microsoft.com/office/officeart/2005/8/layout/default"/>
    <dgm:cxn modelId="{952CAC40-2386-479D-B566-901C3234A86D}" type="presParOf" srcId="{AC7FBAD9-25BC-45E0-8167-930301304DFD}" destId="{B04F634E-A818-4F6E-9171-225D87F01E66}" srcOrd="3" destOrd="0" presId="urn:microsoft.com/office/officeart/2005/8/layout/default"/>
    <dgm:cxn modelId="{7AD0D16E-75FA-464F-8007-EDB323E8340C}" type="presParOf" srcId="{AC7FBAD9-25BC-45E0-8167-930301304DFD}" destId="{B6730F6D-0AB6-4691-A99B-D0C2107EB97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AEAF6-D264-4D2D-A86F-6AB650C14C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BEE15A-D663-4438-9952-CB851406179D}">
      <dgm:prSet custT="1"/>
      <dgm:spPr>
        <a:effectLst>
          <a:reflection blurRad="50800" stA="25000" endPos="90000" dir="5400000" sy="-100000" algn="bl" rotWithShape="0"/>
        </a:effectLst>
      </dgm:spPr>
      <dgm:t>
        <a:bodyPr/>
        <a:lstStyle/>
        <a:p>
          <a:pPr algn="ctr" rtl="0"/>
          <a:r>
            <a:rPr lang="en-US" sz="3200" dirty="0" err="1" smtClean="0"/>
            <a:t>Trịnh</a:t>
          </a:r>
          <a:r>
            <a:rPr lang="en-US" sz="3200" dirty="0" smtClean="0"/>
            <a:t> </a:t>
          </a:r>
          <a:r>
            <a:rPr lang="en-US" sz="3200" dirty="0" err="1" smtClean="0"/>
            <a:t>Quang</a:t>
          </a:r>
          <a:r>
            <a:rPr lang="en-US" sz="3200" dirty="0" smtClean="0"/>
            <a:t> </a:t>
          </a:r>
          <a:r>
            <a:rPr lang="en-US" sz="3200" dirty="0" err="1" smtClean="0"/>
            <a:t>Sơn</a:t>
          </a:r>
          <a:endParaRPr lang="en-US" sz="3200" dirty="0" smtClean="0"/>
        </a:p>
      </dgm:t>
    </dgm:pt>
    <dgm:pt modelId="{E4DA2C2D-E850-4E98-8000-71DE033B2793}" type="parTrans" cxnId="{9404D107-FB31-441D-897D-D12454658C57}">
      <dgm:prSet/>
      <dgm:spPr/>
      <dgm:t>
        <a:bodyPr/>
        <a:lstStyle/>
        <a:p>
          <a:endParaRPr lang="en-US" sz="1600"/>
        </a:p>
      </dgm:t>
    </dgm:pt>
    <dgm:pt modelId="{0FE0E27A-9362-4FAD-A9EE-93212A02E16E}" type="sibTrans" cxnId="{9404D107-FB31-441D-897D-D12454658C57}">
      <dgm:prSet/>
      <dgm:spPr/>
      <dgm:t>
        <a:bodyPr/>
        <a:lstStyle/>
        <a:p>
          <a:endParaRPr lang="en-US" sz="1600"/>
        </a:p>
      </dgm:t>
    </dgm:pt>
    <dgm:pt modelId="{C60F198A-2AD9-4B1C-98F8-43332E3A9787}">
      <dgm:prSet custT="1"/>
      <dgm:spPr>
        <a:effectLst>
          <a:reflection blurRad="50800" stA="25000" endPos="90000" dir="5400000" sy="-100000" algn="bl" rotWithShape="0"/>
        </a:effectLst>
      </dgm:spPr>
      <dgm:t>
        <a:bodyPr/>
        <a:lstStyle/>
        <a:p>
          <a:pPr algn="ctr" rtl="0"/>
          <a:r>
            <a:rPr lang="en-US" sz="3200" dirty="0" err="1" smtClean="0"/>
            <a:t>Vũ</a:t>
          </a:r>
          <a:r>
            <a:rPr lang="en-US" sz="3200" dirty="0" smtClean="0"/>
            <a:t> </a:t>
          </a:r>
          <a:r>
            <a:rPr lang="en-US" sz="3200" dirty="0" err="1" smtClean="0"/>
            <a:t>Thanh</a:t>
          </a:r>
          <a:r>
            <a:rPr lang="en-US" sz="3200" dirty="0" smtClean="0"/>
            <a:t> </a:t>
          </a:r>
          <a:r>
            <a:rPr lang="en-US" sz="3200" dirty="0" err="1" smtClean="0"/>
            <a:t>Huyền</a:t>
          </a:r>
          <a:endParaRPr lang="en-US" sz="3200" dirty="0"/>
        </a:p>
      </dgm:t>
    </dgm:pt>
    <dgm:pt modelId="{42F08D88-8321-49D0-92AD-FFC52772AFED}" type="parTrans" cxnId="{0F0C9950-E357-4F29-AD13-D6960D47C734}">
      <dgm:prSet/>
      <dgm:spPr/>
      <dgm:t>
        <a:bodyPr/>
        <a:lstStyle/>
        <a:p>
          <a:endParaRPr lang="en-US" sz="1600"/>
        </a:p>
      </dgm:t>
    </dgm:pt>
    <dgm:pt modelId="{1F1CBA02-0248-4EB7-AB6A-EE6256924FC1}" type="sibTrans" cxnId="{0F0C9950-E357-4F29-AD13-D6960D47C734}">
      <dgm:prSet/>
      <dgm:spPr/>
      <dgm:t>
        <a:bodyPr/>
        <a:lstStyle/>
        <a:p>
          <a:endParaRPr lang="en-US" sz="1600"/>
        </a:p>
      </dgm:t>
    </dgm:pt>
    <dgm:pt modelId="{AC7FBAD9-25BC-45E0-8167-930301304DFD}" type="pres">
      <dgm:prSet presAssocID="{B1AAEAF6-D264-4D2D-A86F-6AB650C14C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167A59-6014-4BD9-BFC2-72D8F406B8DF}" type="pres">
      <dgm:prSet presAssocID="{A6BEE15A-D663-4438-9952-CB851406179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0BC76-96FF-40A1-A45F-55389DF19B2C}" type="pres">
      <dgm:prSet presAssocID="{0FE0E27A-9362-4FAD-A9EE-93212A02E16E}" presName="sibTrans" presStyleCnt="0"/>
      <dgm:spPr/>
    </dgm:pt>
    <dgm:pt modelId="{72713BA3-7DF2-4373-8303-D8B6EBD54F13}" type="pres">
      <dgm:prSet presAssocID="{C60F198A-2AD9-4B1C-98F8-43332E3A978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3AD75D-AC9D-41C6-B4C4-D5775D914D42}" type="presOf" srcId="{B1AAEAF6-D264-4D2D-A86F-6AB650C14CEE}" destId="{AC7FBAD9-25BC-45E0-8167-930301304DFD}" srcOrd="0" destOrd="0" presId="urn:microsoft.com/office/officeart/2005/8/layout/default"/>
    <dgm:cxn modelId="{0F0C9950-E357-4F29-AD13-D6960D47C734}" srcId="{B1AAEAF6-D264-4D2D-A86F-6AB650C14CEE}" destId="{C60F198A-2AD9-4B1C-98F8-43332E3A9787}" srcOrd="1" destOrd="0" parTransId="{42F08D88-8321-49D0-92AD-FFC52772AFED}" sibTransId="{1F1CBA02-0248-4EB7-AB6A-EE6256924FC1}"/>
    <dgm:cxn modelId="{A5CE100D-A300-415B-830D-8B0E66592CC0}" type="presOf" srcId="{C60F198A-2AD9-4B1C-98F8-43332E3A9787}" destId="{72713BA3-7DF2-4373-8303-D8B6EBD54F13}" srcOrd="0" destOrd="0" presId="urn:microsoft.com/office/officeart/2005/8/layout/default"/>
    <dgm:cxn modelId="{81708AC6-3556-4217-B960-D49FCBEC6259}" type="presOf" srcId="{A6BEE15A-D663-4438-9952-CB851406179D}" destId="{B1167A59-6014-4BD9-BFC2-72D8F406B8DF}" srcOrd="0" destOrd="0" presId="urn:microsoft.com/office/officeart/2005/8/layout/default"/>
    <dgm:cxn modelId="{9404D107-FB31-441D-897D-D12454658C57}" srcId="{B1AAEAF6-D264-4D2D-A86F-6AB650C14CEE}" destId="{A6BEE15A-D663-4438-9952-CB851406179D}" srcOrd="0" destOrd="0" parTransId="{E4DA2C2D-E850-4E98-8000-71DE033B2793}" sibTransId="{0FE0E27A-9362-4FAD-A9EE-93212A02E16E}"/>
    <dgm:cxn modelId="{1BEE453A-A77E-4ADF-AAB8-49EAAC7D91BD}" type="presParOf" srcId="{AC7FBAD9-25BC-45E0-8167-930301304DFD}" destId="{B1167A59-6014-4BD9-BFC2-72D8F406B8DF}" srcOrd="0" destOrd="0" presId="urn:microsoft.com/office/officeart/2005/8/layout/default"/>
    <dgm:cxn modelId="{E8FFA46C-E8B5-4C80-B374-9B66DE78FC11}" type="presParOf" srcId="{AC7FBAD9-25BC-45E0-8167-930301304DFD}" destId="{5D60BC76-96FF-40A1-A45F-55389DF19B2C}" srcOrd="1" destOrd="0" presId="urn:microsoft.com/office/officeart/2005/8/layout/default"/>
    <dgm:cxn modelId="{6AAB25D5-F522-413B-A2DF-9F341C3B7B1C}" type="presParOf" srcId="{AC7FBAD9-25BC-45E0-8167-930301304DFD}" destId="{72713BA3-7DF2-4373-8303-D8B6EBD54F1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92AAF-2B8E-4DFB-9FE7-867D4BC129D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CFDEC2-817B-4274-938D-DCE427009267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     HTML</a:t>
          </a:r>
          <a:endParaRPr lang="en-US" dirty="0"/>
        </a:p>
      </dgm:t>
    </dgm:pt>
    <dgm:pt modelId="{BF90CFBE-1147-4649-B9B9-D5DE7E902484}" type="parTrans" cxnId="{AE63FEA0-2753-4ABA-973C-E386912E9B3A}">
      <dgm:prSet/>
      <dgm:spPr/>
      <dgm:t>
        <a:bodyPr/>
        <a:lstStyle/>
        <a:p>
          <a:endParaRPr lang="en-US"/>
        </a:p>
      </dgm:t>
    </dgm:pt>
    <dgm:pt modelId="{8AF4F460-299F-49F7-985B-5FC6763C2AD2}" type="sibTrans" cxnId="{AE63FEA0-2753-4ABA-973C-E386912E9B3A}">
      <dgm:prSet/>
      <dgm:spPr/>
      <dgm:t>
        <a:bodyPr/>
        <a:lstStyle/>
        <a:p>
          <a:endParaRPr lang="en-US"/>
        </a:p>
      </dgm:t>
    </dgm:pt>
    <dgm:pt modelId="{3CD790D3-34FB-42E3-912D-E6A436041082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      CSS</a:t>
          </a:r>
          <a:endParaRPr lang="en-US" dirty="0"/>
        </a:p>
      </dgm:t>
    </dgm:pt>
    <dgm:pt modelId="{7D96619E-B02F-409B-9A17-5C55E1423571}" type="parTrans" cxnId="{8D6A386A-BAD2-4E56-B617-7BF922B08C3F}">
      <dgm:prSet/>
      <dgm:spPr/>
      <dgm:t>
        <a:bodyPr/>
        <a:lstStyle/>
        <a:p>
          <a:endParaRPr lang="en-US"/>
        </a:p>
      </dgm:t>
    </dgm:pt>
    <dgm:pt modelId="{B11F6CD5-C36E-4E6A-B772-69859FABB6B7}" type="sibTrans" cxnId="{8D6A386A-BAD2-4E56-B617-7BF922B08C3F}">
      <dgm:prSet/>
      <dgm:spPr/>
      <dgm:t>
        <a:bodyPr/>
        <a:lstStyle/>
        <a:p>
          <a:endParaRPr lang="en-US"/>
        </a:p>
      </dgm:t>
    </dgm:pt>
    <dgm:pt modelId="{B6FAB877-1970-4D45-8296-F11283DCDA7D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dirty="0" smtClean="0"/>
            <a:t>     JavaScript</a:t>
          </a:r>
          <a:endParaRPr lang="en-US" dirty="0"/>
        </a:p>
      </dgm:t>
    </dgm:pt>
    <dgm:pt modelId="{D3931EA7-ACB6-4418-A1BE-929CA909AA7A}" type="parTrans" cxnId="{29C156EC-62F1-43D1-BA29-3EC55E44D278}">
      <dgm:prSet/>
      <dgm:spPr/>
      <dgm:t>
        <a:bodyPr/>
        <a:lstStyle/>
        <a:p>
          <a:endParaRPr lang="en-US"/>
        </a:p>
      </dgm:t>
    </dgm:pt>
    <dgm:pt modelId="{9BEA138C-D9B4-4FD6-A4B2-8FCC2203C59E}" type="sibTrans" cxnId="{29C156EC-62F1-43D1-BA29-3EC55E44D278}">
      <dgm:prSet/>
      <dgm:spPr/>
      <dgm:t>
        <a:bodyPr/>
        <a:lstStyle/>
        <a:p>
          <a:endParaRPr lang="en-US"/>
        </a:p>
      </dgm:t>
    </dgm:pt>
    <dgm:pt modelId="{2E9ECC1D-112C-437E-A3C6-5A0DED4388CE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      PHP</a:t>
          </a:r>
          <a:endParaRPr lang="en-US" dirty="0"/>
        </a:p>
      </dgm:t>
    </dgm:pt>
    <dgm:pt modelId="{44E92FF9-9461-4872-9DA3-C338C8F82E63}" type="parTrans" cxnId="{86B0A0B3-7812-43DD-917E-233488B6437D}">
      <dgm:prSet/>
      <dgm:spPr/>
      <dgm:t>
        <a:bodyPr/>
        <a:lstStyle/>
        <a:p>
          <a:endParaRPr lang="en-US"/>
        </a:p>
      </dgm:t>
    </dgm:pt>
    <dgm:pt modelId="{CE27E01F-295D-4126-978A-FFB5611F72AD}" type="sibTrans" cxnId="{86B0A0B3-7812-43DD-917E-233488B6437D}">
      <dgm:prSet/>
      <dgm:spPr/>
      <dgm:t>
        <a:bodyPr/>
        <a:lstStyle/>
        <a:p>
          <a:endParaRPr lang="en-US"/>
        </a:p>
      </dgm:t>
    </dgm:pt>
    <dgm:pt modelId="{F412DB8B-A1C9-4D54-B68D-00312AB816CC}" type="pres">
      <dgm:prSet presAssocID="{97D92AAF-2B8E-4DFB-9FE7-867D4BC129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5C96C7-1E4F-425E-89F8-A50944570458}" type="pres">
      <dgm:prSet presAssocID="{56CFDEC2-817B-4274-938D-DCE427009267}" presName="node" presStyleLbl="node1" presStyleIdx="0" presStyleCnt="4" custScaleX="200207" custScaleY="112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92DC6-16F9-4505-944E-0FBB5991BFE9}" type="pres">
      <dgm:prSet presAssocID="{8AF4F460-299F-49F7-985B-5FC6763C2AD2}" presName="sibTrans" presStyleCnt="0"/>
      <dgm:spPr/>
    </dgm:pt>
    <dgm:pt modelId="{6FAF416E-4A9A-40F5-A702-8415A4B62991}" type="pres">
      <dgm:prSet presAssocID="{3CD790D3-34FB-42E3-912D-E6A436041082}" presName="node" presStyleLbl="node1" presStyleIdx="1" presStyleCnt="4" custScaleX="200207" custScaleY="112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F9F4E-B910-48B1-9B09-051F481BB25D}" type="pres">
      <dgm:prSet presAssocID="{B11F6CD5-C36E-4E6A-B772-69859FABB6B7}" presName="sibTrans" presStyleCnt="0"/>
      <dgm:spPr/>
    </dgm:pt>
    <dgm:pt modelId="{DAB03A81-1330-4A9D-A122-73B8465543B6}" type="pres">
      <dgm:prSet presAssocID="{B6FAB877-1970-4D45-8296-F11283DCDA7D}" presName="node" presStyleLbl="node1" presStyleIdx="2" presStyleCnt="4" custScaleX="200207" custScaleY="112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AEDEE-1DE5-498A-803F-72C3102EC612}" type="pres">
      <dgm:prSet presAssocID="{9BEA138C-D9B4-4FD6-A4B2-8FCC2203C59E}" presName="sibTrans" presStyleCnt="0"/>
      <dgm:spPr/>
    </dgm:pt>
    <dgm:pt modelId="{0E2D6693-8164-45DF-92BE-8F7D6AFD999E}" type="pres">
      <dgm:prSet presAssocID="{2E9ECC1D-112C-437E-A3C6-5A0DED4388CE}" presName="node" presStyleLbl="node1" presStyleIdx="3" presStyleCnt="4" custScaleX="200207" custScaleY="112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FD4EDF-08D8-4466-B590-3ABB17EE808C}" type="presOf" srcId="{B6FAB877-1970-4D45-8296-F11283DCDA7D}" destId="{DAB03A81-1330-4A9D-A122-73B8465543B6}" srcOrd="0" destOrd="0" presId="urn:microsoft.com/office/officeart/2005/8/layout/default"/>
    <dgm:cxn modelId="{688558B0-F5BF-449B-B836-E4B4D34C3533}" type="presOf" srcId="{97D92AAF-2B8E-4DFB-9FE7-867D4BC129D6}" destId="{F412DB8B-A1C9-4D54-B68D-00312AB816CC}" srcOrd="0" destOrd="0" presId="urn:microsoft.com/office/officeart/2005/8/layout/default"/>
    <dgm:cxn modelId="{86B0A0B3-7812-43DD-917E-233488B6437D}" srcId="{97D92AAF-2B8E-4DFB-9FE7-867D4BC129D6}" destId="{2E9ECC1D-112C-437E-A3C6-5A0DED4388CE}" srcOrd="3" destOrd="0" parTransId="{44E92FF9-9461-4872-9DA3-C338C8F82E63}" sibTransId="{CE27E01F-295D-4126-978A-FFB5611F72AD}"/>
    <dgm:cxn modelId="{DDE994CA-EB5A-4205-B4E1-B36211EC3A40}" type="presOf" srcId="{2E9ECC1D-112C-437E-A3C6-5A0DED4388CE}" destId="{0E2D6693-8164-45DF-92BE-8F7D6AFD999E}" srcOrd="0" destOrd="0" presId="urn:microsoft.com/office/officeart/2005/8/layout/default"/>
    <dgm:cxn modelId="{8D6A386A-BAD2-4E56-B617-7BF922B08C3F}" srcId="{97D92AAF-2B8E-4DFB-9FE7-867D4BC129D6}" destId="{3CD790D3-34FB-42E3-912D-E6A436041082}" srcOrd="1" destOrd="0" parTransId="{7D96619E-B02F-409B-9A17-5C55E1423571}" sibTransId="{B11F6CD5-C36E-4E6A-B772-69859FABB6B7}"/>
    <dgm:cxn modelId="{AE63FEA0-2753-4ABA-973C-E386912E9B3A}" srcId="{97D92AAF-2B8E-4DFB-9FE7-867D4BC129D6}" destId="{56CFDEC2-817B-4274-938D-DCE427009267}" srcOrd="0" destOrd="0" parTransId="{BF90CFBE-1147-4649-B9B9-D5DE7E902484}" sibTransId="{8AF4F460-299F-49F7-985B-5FC6763C2AD2}"/>
    <dgm:cxn modelId="{9616913C-54BF-4C34-B7FA-FE2F5B60B5B0}" type="presOf" srcId="{3CD790D3-34FB-42E3-912D-E6A436041082}" destId="{6FAF416E-4A9A-40F5-A702-8415A4B62991}" srcOrd="0" destOrd="0" presId="urn:microsoft.com/office/officeart/2005/8/layout/default"/>
    <dgm:cxn modelId="{2135BF26-E23D-482B-BB68-EBA54779E6EF}" type="presOf" srcId="{56CFDEC2-817B-4274-938D-DCE427009267}" destId="{175C96C7-1E4F-425E-89F8-A50944570458}" srcOrd="0" destOrd="0" presId="urn:microsoft.com/office/officeart/2005/8/layout/default"/>
    <dgm:cxn modelId="{29C156EC-62F1-43D1-BA29-3EC55E44D278}" srcId="{97D92AAF-2B8E-4DFB-9FE7-867D4BC129D6}" destId="{B6FAB877-1970-4D45-8296-F11283DCDA7D}" srcOrd="2" destOrd="0" parTransId="{D3931EA7-ACB6-4418-A1BE-929CA909AA7A}" sibTransId="{9BEA138C-D9B4-4FD6-A4B2-8FCC2203C59E}"/>
    <dgm:cxn modelId="{4EF4F17F-95BD-4FD4-B08F-E29952069FAE}" type="presParOf" srcId="{F412DB8B-A1C9-4D54-B68D-00312AB816CC}" destId="{175C96C7-1E4F-425E-89F8-A50944570458}" srcOrd="0" destOrd="0" presId="urn:microsoft.com/office/officeart/2005/8/layout/default"/>
    <dgm:cxn modelId="{7C809C0E-0E3D-4231-B6FE-D11A66DE48F5}" type="presParOf" srcId="{F412DB8B-A1C9-4D54-B68D-00312AB816CC}" destId="{02992DC6-16F9-4505-944E-0FBB5991BFE9}" srcOrd="1" destOrd="0" presId="urn:microsoft.com/office/officeart/2005/8/layout/default"/>
    <dgm:cxn modelId="{007FDC9E-8E94-4576-A9EE-4BE819961FD5}" type="presParOf" srcId="{F412DB8B-A1C9-4D54-B68D-00312AB816CC}" destId="{6FAF416E-4A9A-40F5-A702-8415A4B62991}" srcOrd="2" destOrd="0" presId="urn:microsoft.com/office/officeart/2005/8/layout/default"/>
    <dgm:cxn modelId="{4500A753-950C-4ED1-8218-93860921DD9D}" type="presParOf" srcId="{F412DB8B-A1C9-4D54-B68D-00312AB816CC}" destId="{853F9F4E-B910-48B1-9B09-051F481BB25D}" srcOrd="3" destOrd="0" presId="urn:microsoft.com/office/officeart/2005/8/layout/default"/>
    <dgm:cxn modelId="{700A3F64-C5C9-40F4-ABF8-E46585BD3835}" type="presParOf" srcId="{F412DB8B-A1C9-4D54-B68D-00312AB816CC}" destId="{DAB03A81-1330-4A9D-A122-73B8465543B6}" srcOrd="4" destOrd="0" presId="urn:microsoft.com/office/officeart/2005/8/layout/default"/>
    <dgm:cxn modelId="{D6C3542F-FA44-4782-85BD-E3F12A591038}" type="presParOf" srcId="{F412DB8B-A1C9-4D54-B68D-00312AB816CC}" destId="{2FDAEDEE-1DE5-498A-803F-72C3102EC612}" srcOrd="5" destOrd="0" presId="urn:microsoft.com/office/officeart/2005/8/layout/default"/>
    <dgm:cxn modelId="{7B8F649A-4253-417B-8354-D3A43E233594}" type="presParOf" srcId="{F412DB8B-A1C9-4D54-B68D-00312AB816CC}" destId="{0E2D6693-8164-45DF-92BE-8F7D6AFD99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92AAF-2B8E-4DFB-9FE7-867D4BC129D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CFDEC2-817B-4274-938D-DCE42700926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         MySQL</a:t>
          </a:r>
          <a:endParaRPr lang="en-US" dirty="0"/>
        </a:p>
      </dgm:t>
    </dgm:pt>
    <dgm:pt modelId="{BF90CFBE-1147-4649-B9B9-D5DE7E902484}" type="parTrans" cxnId="{AE63FEA0-2753-4ABA-973C-E386912E9B3A}">
      <dgm:prSet/>
      <dgm:spPr/>
      <dgm:t>
        <a:bodyPr/>
        <a:lstStyle/>
        <a:p>
          <a:endParaRPr lang="en-US"/>
        </a:p>
      </dgm:t>
    </dgm:pt>
    <dgm:pt modelId="{8AF4F460-299F-49F7-985B-5FC6763C2AD2}" type="sibTrans" cxnId="{AE63FEA0-2753-4ABA-973C-E386912E9B3A}">
      <dgm:prSet/>
      <dgm:spPr/>
      <dgm:t>
        <a:bodyPr/>
        <a:lstStyle/>
        <a:p>
          <a:endParaRPr lang="en-US"/>
        </a:p>
      </dgm:t>
    </dgm:pt>
    <dgm:pt modelId="{F412DB8B-A1C9-4D54-B68D-00312AB816CC}" type="pres">
      <dgm:prSet presAssocID="{97D92AAF-2B8E-4DFB-9FE7-867D4BC129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5C96C7-1E4F-425E-89F8-A50944570458}" type="pres">
      <dgm:prSet presAssocID="{56CFDEC2-817B-4274-938D-DCE427009267}" presName="node" presStyleLbl="node1" presStyleIdx="0" presStyleCnt="1" custScaleX="200207" custScaleY="118511" custLinFactNeighborX="-92" custLinFactNeighborY="-3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63FEA0-2753-4ABA-973C-E386912E9B3A}" srcId="{97D92AAF-2B8E-4DFB-9FE7-867D4BC129D6}" destId="{56CFDEC2-817B-4274-938D-DCE427009267}" srcOrd="0" destOrd="0" parTransId="{BF90CFBE-1147-4649-B9B9-D5DE7E902484}" sibTransId="{8AF4F460-299F-49F7-985B-5FC6763C2AD2}"/>
    <dgm:cxn modelId="{688558B0-F5BF-449B-B836-E4B4D34C3533}" type="presOf" srcId="{97D92AAF-2B8E-4DFB-9FE7-867D4BC129D6}" destId="{F412DB8B-A1C9-4D54-B68D-00312AB816CC}" srcOrd="0" destOrd="0" presId="urn:microsoft.com/office/officeart/2005/8/layout/default"/>
    <dgm:cxn modelId="{2135BF26-E23D-482B-BB68-EBA54779E6EF}" type="presOf" srcId="{56CFDEC2-817B-4274-938D-DCE427009267}" destId="{175C96C7-1E4F-425E-89F8-A50944570458}" srcOrd="0" destOrd="0" presId="urn:microsoft.com/office/officeart/2005/8/layout/default"/>
    <dgm:cxn modelId="{4EF4F17F-95BD-4FD4-B08F-E29952069FAE}" type="presParOf" srcId="{F412DB8B-A1C9-4D54-B68D-00312AB816CC}" destId="{175C96C7-1E4F-425E-89F8-A5094457045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D92AAF-2B8E-4DFB-9FE7-867D4BC129D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CFDEC2-817B-4274-938D-DCE427009267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     </a:t>
          </a:r>
          <a:r>
            <a:rPr lang="en-US" dirty="0" err="1" smtClean="0"/>
            <a:t>PHPStorm</a:t>
          </a:r>
          <a:endParaRPr lang="en-US" dirty="0"/>
        </a:p>
      </dgm:t>
    </dgm:pt>
    <dgm:pt modelId="{BF90CFBE-1147-4649-B9B9-D5DE7E902484}" type="parTrans" cxnId="{AE63FEA0-2753-4ABA-973C-E386912E9B3A}">
      <dgm:prSet/>
      <dgm:spPr/>
      <dgm:t>
        <a:bodyPr/>
        <a:lstStyle/>
        <a:p>
          <a:endParaRPr lang="en-US"/>
        </a:p>
      </dgm:t>
    </dgm:pt>
    <dgm:pt modelId="{8AF4F460-299F-49F7-985B-5FC6763C2AD2}" type="sibTrans" cxnId="{AE63FEA0-2753-4ABA-973C-E386912E9B3A}">
      <dgm:prSet/>
      <dgm:spPr/>
      <dgm:t>
        <a:bodyPr/>
        <a:lstStyle/>
        <a:p>
          <a:endParaRPr lang="en-US"/>
        </a:p>
      </dgm:t>
    </dgm:pt>
    <dgm:pt modelId="{F412DB8B-A1C9-4D54-B68D-00312AB816CC}" type="pres">
      <dgm:prSet presAssocID="{97D92AAF-2B8E-4DFB-9FE7-867D4BC129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5C96C7-1E4F-425E-89F8-A50944570458}" type="pres">
      <dgm:prSet presAssocID="{56CFDEC2-817B-4274-938D-DCE427009267}" presName="node" presStyleLbl="node1" presStyleIdx="0" presStyleCnt="1" custScaleX="331421" custScaleY="186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63FEA0-2753-4ABA-973C-E386912E9B3A}" srcId="{97D92AAF-2B8E-4DFB-9FE7-867D4BC129D6}" destId="{56CFDEC2-817B-4274-938D-DCE427009267}" srcOrd="0" destOrd="0" parTransId="{BF90CFBE-1147-4649-B9B9-D5DE7E902484}" sibTransId="{8AF4F460-299F-49F7-985B-5FC6763C2AD2}"/>
    <dgm:cxn modelId="{688558B0-F5BF-449B-B836-E4B4D34C3533}" type="presOf" srcId="{97D92AAF-2B8E-4DFB-9FE7-867D4BC129D6}" destId="{F412DB8B-A1C9-4D54-B68D-00312AB816CC}" srcOrd="0" destOrd="0" presId="urn:microsoft.com/office/officeart/2005/8/layout/default"/>
    <dgm:cxn modelId="{2135BF26-E23D-482B-BB68-EBA54779E6EF}" type="presOf" srcId="{56CFDEC2-817B-4274-938D-DCE427009267}" destId="{175C96C7-1E4F-425E-89F8-A50944570458}" srcOrd="0" destOrd="0" presId="urn:microsoft.com/office/officeart/2005/8/layout/default"/>
    <dgm:cxn modelId="{4EF4F17F-95BD-4FD4-B08F-E29952069FAE}" type="presParOf" srcId="{F412DB8B-A1C9-4D54-B68D-00312AB816CC}" destId="{175C96C7-1E4F-425E-89F8-A5094457045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D92AAF-2B8E-4DFB-9FE7-867D4BC129D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CFDEC2-817B-4274-938D-DCE427009267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      </a:t>
          </a:r>
          <a:r>
            <a:rPr lang="en-US" dirty="0" err="1" smtClean="0"/>
            <a:t>Laravel</a:t>
          </a:r>
          <a:endParaRPr lang="en-US" dirty="0"/>
        </a:p>
      </dgm:t>
    </dgm:pt>
    <dgm:pt modelId="{BF90CFBE-1147-4649-B9B9-D5DE7E902484}" type="parTrans" cxnId="{AE63FEA0-2753-4ABA-973C-E386912E9B3A}">
      <dgm:prSet/>
      <dgm:spPr/>
      <dgm:t>
        <a:bodyPr/>
        <a:lstStyle/>
        <a:p>
          <a:endParaRPr lang="en-US"/>
        </a:p>
      </dgm:t>
    </dgm:pt>
    <dgm:pt modelId="{8AF4F460-299F-49F7-985B-5FC6763C2AD2}" type="sibTrans" cxnId="{AE63FEA0-2753-4ABA-973C-E386912E9B3A}">
      <dgm:prSet/>
      <dgm:spPr/>
      <dgm:t>
        <a:bodyPr/>
        <a:lstStyle/>
        <a:p>
          <a:endParaRPr lang="en-US"/>
        </a:p>
      </dgm:t>
    </dgm:pt>
    <dgm:pt modelId="{3CD790D3-34FB-42E3-912D-E6A436041082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       </a:t>
          </a:r>
          <a:r>
            <a:rPr lang="en-US" dirty="0" err="1" smtClean="0"/>
            <a:t>Jquery</a:t>
          </a:r>
          <a:endParaRPr lang="en-US" dirty="0"/>
        </a:p>
      </dgm:t>
    </dgm:pt>
    <dgm:pt modelId="{7D96619E-B02F-409B-9A17-5C55E1423571}" type="parTrans" cxnId="{8D6A386A-BAD2-4E56-B617-7BF922B08C3F}">
      <dgm:prSet/>
      <dgm:spPr/>
      <dgm:t>
        <a:bodyPr/>
        <a:lstStyle/>
        <a:p>
          <a:endParaRPr lang="en-US"/>
        </a:p>
      </dgm:t>
    </dgm:pt>
    <dgm:pt modelId="{B11F6CD5-C36E-4E6A-B772-69859FABB6B7}" type="sibTrans" cxnId="{8D6A386A-BAD2-4E56-B617-7BF922B08C3F}">
      <dgm:prSet/>
      <dgm:spPr/>
      <dgm:t>
        <a:bodyPr/>
        <a:lstStyle/>
        <a:p>
          <a:endParaRPr lang="en-US"/>
        </a:p>
      </dgm:t>
    </dgm:pt>
    <dgm:pt modelId="{B6FAB877-1970-4D45-8296-F11283DCDA7D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       Boostrap4</a:t>
          </a:r>
          <a:endParaRPr lang="en-US" dirty="0"/>
        </a:p>
      </dgm:t>
    </dgm:pt>
    <dgm:pt modelId="{D3931EA7-ACB6-4418-A1BE-929CA909AA7A}" type="parTrans" cxnId="{29C156EC-62F1-43D1-BA29-3EC55E44D278}">
      <dgm:prSet/>
      <dgm:spPr/>
      <dgm:t>
        <a:bodyPr/>
        <a:lstStyle/>
        <a:p>
          <a:endParaRPr lang="en-US"/>
        </a:p>
      </dgm:t>
    </dgm:pt>
    <dgm:pt modelId="{9BEA138C-D9B4-4FD6-A4B2-8FCC2203C59E}" type="sibTrans" cxnId="{29C156EC-62F1-43D1-BA29-3EC55E44D278}">
      <dgm:prSet/>
      <dgm:spPr/>
      <dgm:t>
        <a:bodyPr/>
        <a:lstStyle/>
        <a:p>
          <a:endParaRPr lang="en-US"/>
        </a:p>
      </dgm:t>
    </dgm:pt>
    <dgm:pt modelId="{2E9ECC1D-112C-437E-A3C6-5A0DED4388CE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SweetAlert2</a:t>
          </a:r>
          <a:endParaRPr lang="en-US" dirty="0"/>
        </a:p>
      </dgm:t>
    </dgm:pt>
    <dgm:pt modelId="{44E92FF9-9461-4872-9DA3-C338C8F82E63}" type="parTrans" cxnId="{86B0A0B3-7812-43DD-917E-233488B6437D}">
      <dgm:prSet/>
      <dgm:spPr/>
      <dgm:t>
        <a:bodyPr/>
        <a:lstStyle/>
        <a:p>
          <a:endParaRPr lang="en-US"/>
        </a:p>
      </dgm:t>
    </dgm:pt>
    <dgm:pt modelId="{CE27E01F-295D-4126-978A-FFB5611F72AD}" type="sibTrans" cxnId="{86B0A0B3-7812-43DD-917E-233488B6437D}">
      <dgm:prSet/>
      <dgm:spPr/>
      <dgm:t>
        <a:bodyPr/>
        <a:lstStyle/>
        <a:p>
          <a:endParaRPr lang="en-US"/>
        </a:p>
      </dgm:t>
    </dgm:pt>
    <dgm:pt modelId="{F412DB8B-A1C9-4D54-B68D-00312AB816CC}" type="pres">
      <dgm:prSet presAssocID="{97D92AAF-2B8E-4DFB-9FE7-867D4BC129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5C96C7-1E4F-425E-89F8-A50944570458}" type="pres">
      <dgm:prSet presAssocID="{56CFDEC2-817B-4274-938D-DCE427009267}" presName="node" presStyleLbl="node1" presStyleIdx="0" presStyleCnt="4" custScaleX="200207" custScaleY="112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92DC6-16F9-4505-944E-0FBB5991BFE9}" type="pres">
      <dgm:prSet presAssocID="{8AF4F460-299F-49F7-985B-5FC6763C2AD2}" presName="sibTrans" presStyleCnt="0"/>
      <dgm:spPr/>
    </dgm:pt>
    <dgm:pt modelId="{6FAF416E-4A9A-40F5-A702-8415A4B62991}" type="pres">
      <dgm:prSet presAssocID="{3CD790D3-34FB-42E3-912D-E6A436041082}" presName="node" presStyleLbl="node1" presStyleIdx="1" presStyleCnt="4" custScaleX="200207" custScaleY="112871" custLinFactNeighborX="-3644" custLinFactNeighborY="-2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F9F4E-B910-48B1-9B09-051F481BB25D}" type="pres">
      <dgm:prSet presAssocID="{B11F6CD5-C36E-4E6A-B772-69859FABB6B7}" presName="sibTrans" presStyleCnt="0"/>
      <dgm:spPr/>
    </dgm:pt>
    <dgm:pt modelId="{DAB03A81-1330-4A9D-A122-73B8465543B6}" type="pres">
      <dgm:prSet presAssocID="{B6FAB877-1970-4D45-8296-F11283DCDA7D}" presName="node" presStyleLbl="node1" presStyleIdx="2" presStyleCnt="4" custScaleX="200207" custScaleY="112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AEDEE-1DE5-498A-803F-72C3102EC612}" type="pres">
      <dgm:prSet presAssocID="{9BEA138C-D9B4-4FD6-A4B2-8FCC2203C59E}" presName="sibTrans" presStyleCnt="0"/>
      <dgm:spPr/>
    </dgm:pt>
    <dgm:pt modelId="{0E2D6693-8164-45DF-92BE-8F7D6AFD999E}" type="pres">
      <dgm:prSet presAssocID="{2E9ECC1D-112C-437E-A3C6-5A0DED4388CE}" presName="node" presStyleLbl="node1" presStyleIdx="3" presStyleCnt="4" custScaleX="200207" custScaleY="112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75EC4-E390-4D38-BE10-76622A756CD4}" type="presOf" srcId="{3CD790D3-34FB-42E3-912D-E6A436041082}" destId="{6FAF416E-4A9A-40F5-A702-8415A4B62991}" srcOrd="0" destOrd="0" presId="urn:microsoft.com/office/officeart/2005/8/layout/default"/>
    <dgm:cxn modelId="{97553B00-0ACA-4266-907A-D909E86E6C1C}" type="presOf" srcId="{2E9ECC1D-112C-437E-A3C6-5A0DED4388CE}" destId="{0E2D6693-8164-45DF-92BE-8F7D6AFD999E}" srcOrd="0" destOrd="0" presId="urn:microsoft.com/office/officeart/2005/8/layout/default"/>
    <dgm:cxn modelId="{86B0A0B3-7812-43DD-917E-233488B6437D}" srcId="{97D92AAF-2B8E-4DFB-9FE7-867D4BC129D6}" destId="{2E9ECC1D-112C-437E-A3C6-5A0DED4388CE}" srcOrd="3" destOrd="0" parTransId="{44E92FF9-9461-4872-9DA3-C338C8F82E63}" sibTransId="{CE27E01F-295D-4126-978A-FFB5611F72AD}"/>
    <dgm:cxn modelId="{8D6A386A-BAD2-4E56-B617-7BF922B08C3F}" srcId="{97D92AAF-2B8E-4DFB-9FE7-867D4BC129D6}" destId="{3CD790D3-34FB-42E3-912D-E6A436041082}" srcOrd="1" destOrd="0" parTransId="{7D96619E-B02F-409B-9A17-5C55E1423571}" sibTransId="{B11F6CD5-C36E-4E6A-B772-69859FABB6B7}"/>
    <dgm:cxn modelId="{38429724-EF84-4195-950A-AC56404E107C}" type="presOf" srcId="{97D92AAF-2B8E-4DFB-9FE7-867D4BC129D6}" destId="{F412DB8B-A1C9-4D54-B68D-00312AB816CC}" srcOrd="0" destOrd="0" presId="urn:microsoft.com/office/officeart/2005/8/layout/default"/>
    <dgm:cxn modelId="{AE63FEA0-2753-4ABA-973C-E386912E9B3A}" srcId="{97D92AAF-2B8E-4DFB-9FE7-867D4BC129D6}" destId="{56CFDEC2-817B-4274-938D-DCE427009267}" srcOrd="0" destOrd="0" parTransId="{BF90CFBE-1147-4649-B9B9-D5DE7E902484}" sibTransId="{8AF4F460-299F-49F7-985B-5FC6763C2AD2}"/>
    <dgm:cxn modelId="{E53A7A48-545E-4DDC-844F-501FDAE8BA64}" type="presOf" srcId="{B6FAB877-1970-4D45-8296-F11283DCDA7D}" destId="{DAB03A81-1330-4A9D-A122-73B8465543B6}" srcOrd="0" destOrd="0" presId="urn:microsoft.com/office/officeart/2005/8/layout/default"/>
    <dgm:cxn modelId="{29C156EC-62F1-43D1-BA29-3EC55E44D278}" srcId="{97D92AAF-2B8E-4DFB-9FE7-867D4BC129D6}" destId="{B6FAB877-1970-4D45-8296-F11283DCDA7D}" srcOrd="2" destOrd="0" parTransId="{D3931EA7-ACB6-4418-A1BE-929CA909AA7A}" sibTransId="{9BEA138C-D9B4-4FD6-A4B2-8FCC2203C59E}"/>
    <dgm:cxn modelId="{09B4E8F4-E4E8-4F74-9760-8410F739B026}" type="presOf" srcId="{56CFDEC2-817B-4274-938D-DCE427009267}" destId="{175C96C7-1E4F-425E-89F8-A50944570458}" srcOrd="0" destOrd="0" presId="urn:microsoft.com/office/officeart/2005/8/layout/default"/>
    <dgm:cxn modelId="{7CBD2E37-BBD6-479A-8F77-E9D2CA5D4935}" type="presParOf" srcId="{F412DB8B-A1C9-4D54-B68D-00312AB816CC}" destId="{175C96C7-1E4F-425E-89F8-A50944570458}" srcOrd="0" destOrd="0" presId="urn:microsoft.com/office/officeart/2005/8/layout/default"/>
    <dgm:cxn modelId="{5536FA3E-84B5-4303-A721-4AA6B14B3AB9}" type="presParOf" srcId="{F412DB8B-A1C9-4D54-B68D-00312AB816CC}" destId="{02992DC6-16F9-4505-944E-0FBB5991BFE9}" srcOrd="1" destOrd="0" presId="urn:microsoft.com/office/officeart/2005/8/layout/default"/>
    <dgm:cxn modelId="{C0635745-6FDF-4931-8966-1F1E280D9FC2}" type="presParOf" srcId="{F412DB8B-A1C9-4D54-B68D-00312AB816CC}" destId="{6FAF416E-4A9A-40F5-A702-8415A4B62991}" srcOrd="2" destOrd="0" presId="urn:microsoft.com/office/officeart/2005/8/layout/default"/>
    <dgm:cxn modelId="{ADB9DB8E-F313-48FE-8518-FDA0357ABF9D}" type="presParOf" srcId="{F412DB8B-A1C9-4D54-B68D-00312AB816CC}" destId="{853F9F4E-B910-48B1-9B09-051F481BB25D}" srcOrd="3" destOrd="0" presId="urn:microsoft.com/office/officeart/2005/8/layout/default"/>
    <dgm:cxn modelId="{EBD7D1A7-01A6-494C-8759-2D264A00125E}" type="presParOf" srcId="{F412DB8B-A1C9-4D54-B68D-00312AB816CC}" destId="{DAB03A81-1330-4A9D-A122-73B8465543B6}" srcOrd="4" destOrd="0" presId="urn:microsoft.com/office/officeart/2005/8/layout/default"/>
    <dgm:cxn modelId="{3B99BA63-EE07-43F1-888A-30A9F8188489}" type="presParOf" srcId="{F412DB8B-A1C9-4D54-B68D-00312AB816CC}" destId="{2FDAEDEE-1DE5-498A-803F-72C3102EC612}" srcOrd="5" destOrd="0" presId="urn:microsoft.com/office/officeart/2005/8/layout/default"/>
    <dgm:cxn modelId="{056C5EF5-2001-41FF-B2AA-7BF1EE81B43C}" type="presParOf" srcId="{F412DB8B-A1C9-4D54-B68D-00312AB816CC}" destId="{0E2D6693-8164-45DF-92BE-8F7D6AFD99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67A59-6014-4BD9-BFC2-72D8F406B8DF}">
      <dsp:nvSpPr>
        <dsp:cNvPr id="0" name=""/>
        <dsp:cNvSpPr/>
      </dsp:nvSpPr>
      <dsp:spPr>
        <a:xfrm>
          <a:off x="1313240" y="705"/>
          <a:ext cx="2482974" cy="148978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reflection blurRad="50800" stA="25000" endPos="90000" dir="5400000" sy="-100000" algn="bl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Nguyễn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Đức</a:t>
          </a:r>
          <a:r>
            <a:rPr lang="en-US" sz="3200" kern="1200" dirty="0" smtClean="0"/>
            <a:t> Minh</a:t>
          </a:r>
        </a:p>
      </dsp:txBody>
      <dsp:txXfrm>
        <a:off x="1313240" y="705"/>
        <a:ext cx="2482974" cy="1489784"/>
      </dsp:txXfrm>
    </dsp:sp>
    <dsp:sp modelId="{72713BA3-7DF2-4373-8303-D8B6EBD54F13}">
      <dsp:nvSpPr>
        <dsp:cNvPr id="0" name=""/>
        <dsp:cNvSpPr/>
      </dsp:nvSpPr>
      <dsp:spPr>
        <a:xfrm>
          <a:off x="4044511" y="0"/>
          <a:ext cx="2482974" cy="148978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reflection blurRad="50800" stA="25000" endPos="90000" dir="5400000" sy="-100000" algn="bl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Mai</a:t>
          </a:r>
          <a:r>
            <a:rPr lang="en-US" sz="3200" kern="1200" baseline="0" dirty="0" smtClean="0"/>
            <a:t> </a:t>
          </a:r>
          <a:r>
            <a:rPr lang="en-US" sz="3200" kern="1200" baseline="0" dirty="0" err="1" smtClean="0"/>
            <a:t>Thị</a:t>
          </a:r>
          <a:r>
            <a:rPr lang="en-US" sz="3200" kern="1200" baseline="0" dirty="0" smtClean="0"/>
            <a:t> </a:t>
          </a:r>
          <a:r>
            <a:rPr lang="en-US" sz="3200" kern="1200" baseline="0" dirty="0" err="1" smtClean="0"/>
            <a:t>Lý</a:t>
          </a:r>
          <a:endParaRPr lang="en-US" sz="3200" kern="1200" dirty="0"/>
        </a:p>
      </dsp:txBody>
      <dsp:txXfrm>
        <a:off x="4044511" y="0"/>
        <a:ext cx="2482974" cy="1489784"/>
      </dsp:txXfrm>
    </dsp:sp>
    <dsp:sp modelId="{B6730F6D-0AB6-4691-A99B-D0C2107EB977}">
      <dsp:nvSpPr>
        <dsp:cNvPr id="0" name=""/>
        <dsp:cNvSpPr/>
      </dsp:nvSpPr>
      <dsp:spPr>
        <a:xfrm>
          <a:off x="6775783" y="705"/>
          <a:ext cx="2482974" cy="1489784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reflection blurRad="50800" stA="25000" endPos="90000" dir="5400000" sy="-100000" algn="bl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Nguyễn</a:t>
          </a:r>
          <a:r>
            <a:rPr lang="en-US" sz="3200" kern="1200" dirty="0" smtClean="0"/>
            <a:t> Thu </a:t>
          </a:r>
          <a:r>
            <a:rPr lang="en-US" sz="3200" kern="1200" dirty="0" err="1" smtClean="0"/>
            <a:t>Hiền</a:t>
          </a:r>
          <a:endParaRPr lang="en-US" sz="3200" kern="1200" dirty="0"/>
        </a:p>
      </dsp:txBody>
      <dsp:txXfrm>
        <a:off x="6775783" y="705"/>
        <a:ext cx="2482974" cy="1489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67A59-6014-4BD9-BFC2-72D8F406B8DF}">
      <dsp:nvSpPr>
        <dsp:cNvPr id="0" name=""/>
        <dsp:cNvSpPr/>
      </dsp:nvSpPr>
      <dsp:spPr>
        <a:xfrm>
          <a:off x="634" y="136803"/>
          <a:ext cx="2475217" cy="148513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reflection blurRad="50800" stA="25000" endPos="90000" dir="5400000" sy="-100000" algn="bl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Trịnh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Quang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Sơn</a:t>
          </a:r>
          <a:endParaRPr lang="en-US" sz="3200" kern="1200" dirty="0" smtClean="0"/>
        </a:p>
      </dsp:txBody>
      <dsp:txXfrm>
        <a:off x="634" y="136803"/>
        <a:ext cx="2475217" cy="1485130"/>
      </dsp:txXfrm>
    </dsp:sp>
    <dsp:sp modelId="{72713BA3-7DF2-4373-8303-D8B6EBD54F13}">
      <dsp:nvSpPr>
        <dsp:cNvPr id="0" name=""/>
        <dsp:cNvSpPr/>
      </dsp:nvSpPr>
      <dsp:spPr>
        <a:xfrm>
          <a:off x="2723373" y="136803"/>
          <a:ext cx="2475217" cy="148513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reflection blurRad="50800" stA="25000" endPos="90000" dir="5400000" sy="-100000" algn="bl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Vũ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Thanh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Huyền</a:t>
          </a:r>
          <a:endParaRPr lang="en-US" sz="3200" kern="1200" dirty="0"/>
        </a:p>
      </dsp:txBody>
      <dsp:txXfrm>
        <a:off x="2723373" y="136803"/>
        <a:ext cx="2475217" cy="1485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C96C7-1E4F-425E-89F8-A50944570458}">
      <dsp:nvSpPr>
        <dsp:cNvPr id="0" name=""/>
        <dsp:cNvSpPr/>
      </dsp:nvSpPr>
      <dsp:spPr>
        <a:xfrm>
          <a:off x="23" y="649"/>
          <a:ext cx="1382763" cy="467737"/>
        </a:xfrm>
        <a:prstGeom prst="rect">
          <a:avLst/>
        </a:prstGeom>
        <a:solidFill>
          <a:schemeClr val="accent5">
            <a:lumMod val="75000"/>
          </a:schemeClr>
        </a:solidFill>
        <a:ln w="9525" cap="rnd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   HTML</a:t>
          </a:r>
          <a:endParaRPr lang="en-US" sz="1800" kern="1200" dirty="0"/>
        </a:p>
      </dsp:txBody>
      <dsp:txXfrm>
        <a:off x="23" y="649"/>
        <a:ext cx="1382763" cy="467737"/>
      </dsp:txXfrm>
    </dsp:sp>
    <dsp:sp modelId="{6FAF416E-4A9A-40F5-A702-8415A4B62991}">
      <dsp:nvSpPr>
        <dsp:cNvPr id="0" name=""/>
        <dsp:cNvSpPr/>
      </dsp:nvSpPr>
      <dsp:spPr>
        <a:xfrm>
          <a:off x="1451853" y="649"/>
          <a:ext cx="1382763" cy="46773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tint val="98000"/>
                <a:lumMod val="102000"/>
              </a:schemeClr>
              <a:schemeClr val="accent5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    CSS</a:t>
          </a:r>
          <a:endParaRPr lang="en-US" sz="1800" kern="1200" dirty="0"/>
        </a:p>
      </dsp:txBody>
      <dsp:txXfrm>
        <a:off x="1451853" y="649"/>
        <a:ext cx="1382763" cy="467737"/>
      </dsp:txXfrm>
    </dsp:sp>
    <dsp:sp modelId="{DAB03A81-1330-4A9D-A122-73B8465543B6}">
      <dsp:nvSpPr>
        <dsp:cNvPr id="0" name=""/>
        <dsp:cNvSpPr/>
      </dsp:nvSpPr>
      <dsp:spPr>
        <a:xfrm>
          <a:off x="23" y="537453"/>
          <a:ext cx="1382763" cy="467737"/>
        </a:xfrm>
        <a:prstGeom prst="rect">
          <a:avLst/>
        </a:prstGeom>
        <a:solidFill>
          <a:srgbClr val="FF0000"/>
        </a:soli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   JavaScript</a:t>
          </a:r>
          <a:endParaRPr lang="en-US" sz="1800" kern="1200" dirty="0"/>
        </a:p>
      </dsp:txBody>
      <dsp:txXfrm>
        <a:off x="23" y="537453"/>
        <a:ext cx="1382763" cy="467737"/>
      </dsp:txXfrm>
    </dsp:sp>
    <dsp:sp modelId="{0E2D6693-8164-45DF-92BE-8F7D6AFD999E}">
      <dsp:nvSpPr>
        <dsp:cNvPr id="0" name=""/>
        <dsp:cNvSpPr/>
      </dsp:nvSpPr>
      <dsp:spPr>
        <a:xfrm>
          <a:off x="1451853" y="537453"/>
          <a:ext cx="1382763" cy="46773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tint val="98000"/>
                <a:lumMod val="102000"/>
              </a:schemeClr>
              <a:schemeClr val="accent4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    PHP</a:t>
          </a:r>
          <a:endParaRPr lang="en-US" sz="1800" kern="1200" dirty="0"/>
        </a:p>
      </dsp:txBody>
      <dsp:txXfrm>
        <a:off x="1451853" y="537453"/>
        <a:ext cx="1382763" cy="4677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C96C7-1E4F-425E-89F8-A50944570458}">
      <dsp:nvSpPr>
        <dsp:cNvPr id="0" name=""/>
        <dsp:cNvSpPr/>
      </dsp:nvSpPr>
      <dsp:spPr>
        <a:xfrm>
          <a:off x="2" y="0"/>
          <a:ext cx="2832031" cy="1005839"/>
        </a:xfrm>
        <a:prstGeom prst="rect">
          <a:avLst/>
        </a:prstGeom>
        <a:solidFill>
          <a:schemeClr val="accent3">
            <a:lumMod val="50000"/>
          </a:schemeClr>
        </a:soli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         MySQL</a:t>
          </a:r>
          <a:endParaRPr lang="en-US" sz="4000" kern="1200" dirty="0"/>
        </a:p>
      </dsp:txBody>
      <dsp:txXfrm>
        <a:off x="2" y="0"/>
        <a:ext cx="2832031" cy="10058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C96C7-1E4F-425E-89F8-A50944570458}">
      <dsp:nvSpPr>
        <dsp:cNvPr id="0" name=""/>
        <dsp:cNvSpPr/>
      </dsp:nvSpPr>
      <dsp:spPr>
        <a:xfrm>
          <a:off x="2167" y="21467"/>
          <a:ext cx="2830304" cy="953904"/>
        </a:xfrm>
        <a:prstGeom prst="rect">
          <a:avLst/>
        </a:prstGeom>
        <a:solidFill>
          <a:schemeClr val="accent2">
            <a:lumMod val="75000"/>
          </a:schemeClr>
        </a:soli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     </a:t>
          </a:r>
          <a:r>
            <a:rPr lang="en-US" sz="3700" kern="1200" dirty="0" err="1" smtClean="0"/>
            <a:t>PHPStorm</a:t>
          </a:r>
          <a:endParaRPr lang="en-US" sz="3700" kern="1200" dirty="0"/>
        </a:p>
      </dsp:txBody>
      <dsp:txXfrm>
        <a:off x="2167" y="21467"/>
        <a:ext cx="2830304" cy="953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C96C7-1E4F-425E-89F8-A50944570458}">
      <dsp:nvSpPr>
        <dsp:cNvPr id="0" name=""/>
        <dsp:cNvSpPr/>
      </dsp:nvSpPr>
      <dsp:spPr>
        <a:xfrm>
          <a:off x="23" y="649"/>
          <a:ext cx="1382763" cy="467737"/>
        </a:xfrm>
        <a:prstGeom prst="rect">
          <a:avLst/>
        </a:prstGeom>
        <a:solidFill>
          <a:schemeClr val="accent6">
            <a:lumMod val="75000"/>
          </a:schemeClr>
        </a:solidFill>
        <a:ln w="9525" cap="rnd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     </a:t>
          </a:r>
          <a:r>
            <a:rPr lang="en-US" sz="1700" kern="1200" dirty="0" err="1" smtClean="0"/>
            <a:t>Laravel</a:t>
          </a:r>
          <a:endParaRPr lang="en-US" sz="1700" kern="1200" dirty="0"/>
        </a:p>
      </dsp:txBody>
      <dsp:txXfrm>
        <a:off x="23" y="649"/>
        <a:ext cx="1382763" cy="467737"/>
      </dsp:txXfrm>
    </dsp:sp>
    <dsp:sp modelId="{6FAF416E-4A9A-40F5-A702-8415A4B62991}">
      <dsp:nvSpPr>
        <dsp:cNvPr id="0" name=""/>
        <dsp:cNvSpPr/>
      </dsp:nvSpPr>
      <dsp:spPr>
        <a:xfrm>
          <a:off x="1426685" y="0"/>
          <a:ext cx="1382763" cy="46773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9525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      </a:t>
          </a:r>
          <a:r>
            <a:rPr lang="en-US" sz="1700" kern="1200" dirty="0" err="1" smtClean="0"/>
            <a:t>Jquery</a:t>
          </a:r>
          <a:endParaRPr lang="en-US" sz="1700" kern="1200" dirty="0"/>
        </a:p>
      </dsp:txBody>
      <dsp:txXfrm>
        <a:off x="1426685" y="0"/>
        <a:ext cx="1382763" cy="467737"/>
      </dsp:txXfrm>
    </dsp:sp>
    <dsp:sp modelId="{DAB03A81-1330-4A9D-A122-73B8465543B6}">
      <dsp:nvSpPr>
        <dsp:cNvPr id="0" name=""/>
        <dsp:cNvSpPr/>
      </dsp:nvSpPr>
      <dsp:spPr>
        <a:xfrm>
          <a:off x="23" y="537453"/>
          <a:ext cx="1382763" cy="46773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tint val="98000"/>
                <a:lumMod val="102000"/>
              </a:schemeClr>
              <a:schemeClr val="accent2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      Boostrap4</a:t>
          </a:r>
          <a:endParaRPr lang="en-US" sz="1700" kern="1200" dirty="0"/>
        </a:p>
      </dsp:txBody>
      <dsp:txXfrm>
        <a:off x="23" y="537453"/>
        <a:ext cx="1382763" cy="467737"/>
      </dsp:txXfrm>
    </dsp:sp>
    <dsp:sp modelId="{0E2D6693-8164-45DF-92BE-8F7D6AFD999E}">
      <dsp:nvSpPr>
        <dsp:cNvPr id="0" name=""/>
        <dsp:cNvSpPr/>
      </dsp:nvSpPr>
      <dsp:spPr>
        <a:xfrm>
          <a:off x="1451853" y="537453"/>
          <a:ext cx="1382763" cy="46773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tint val="98000"/>
                <a:lumMod val="102000"/>
              </a:schemeClr>
              <a:schemeClr val="accent4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SweetAlert2</a:t>
          </a:r>
          <a:endParaRPr lang="en-US" sz="1700" kern="1200" dirty="0"/>
        </a:p>
      </dsp:txBody>
      <dsp:txXfrm>
        <a:off x="1451853" y="537453"/>
        <a:ext cx="1382763" cy="467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907D-10DE-44D5-9E09-B208560BCA10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83A76-2900-4062-A990-BE22B0D2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5E1611-6B4E-4FBC-A3C7-0E0BEE097A29}" type="datetimeFigureOut">
              <a:rPr lang="en-US" smtClean="0"/>
              <a:t>18/11/2018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62246E3-BE2A-413E-AF78-13ED475A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6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.xml"/><Relationship Id="rId18" Type="http://schemas.openxmlformats.org/officeDocument/2006/relationships/image" Target="../media/image6.png"/><Relationship Id="rId26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21" Type="http://schemas.openxmlformats.org/officeDocument/2006/relationships/diagramQuickStyle" Target="../diagrams/quickStyle6.xml"/><Relationship Id="rId34" Type="http://schemas.openxmlformats.org/officeDocument/2006/relationships/image" Target="../media/image17.png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5.png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Layout" Target="../diagrams/layout6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microsoft.com/office/2007/relationships/diagramDrawing" Target="../diagrams/drawing6.xml"/><Relationship Id="rId28" Type="http://schemas.openxmlformats.org/officeDocument/2006/relationships/image" Target="../media/image11.png"/><Relationship Id="rId10" Type="http://schemas.openxmlformats.org/officeDocument/2006/relationships/diagramColors" Target="../diagrams/colors4.xml"/><Relationship Id="rId19" Type="http://schemas.openxmlformats.org/officeDocument/2006/relationships/diagramData" Target="../diagrams/data6.xml"/><Relationship Id="rId31" Type="http://schemas.openxmlformats.org/officeDocument/2006/relationships/image" Target="../media/image14.png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Colors" Target="../diagrams/colors6.xml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image" Target="../media/image18.png"/><Relationship Id="rId8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7200" dirty="0" err="1" smtClean="0"/>
              <a:t>Hệ</a:t>
            </a:r>
            <a:r>
              <a:rPr lang="en-US" sz="7200" dirty="0"/>
              <a:t> </a:t>
            </a:r>
            <a:r>
              <a:rPr lang="en-US" sz="7200" dirty="0" err="1" smtClean="0"/>
              <a:t>thống</a:t>
            </a:r>
            <a:r>
              <a:rPr lang="en-US" sz="7200" dirty="0" smtClean="0"/>
              <a:t> </a:t>
            </a:r>
            <a:r>
              <a:rPr lang="en-US" sz="7200" dirty="0" err="1" smtClean="0"/>
              <a:t>quản</a:t>
            </a:r>
            <a:r>
              <a:rPr lang="en-US" sz="7200" dirty="0" smtClean="0"/>
              <a:t> </a:t>
            </a:r>
            <a:r>
              <a:rPr lang="en-US" sz="7200" dirty="0" err="1" smtClean="0"/>
              <a:t>lý</a:t>
            </a:r>
            <a:r>
              <a:rPr lang="en-US" sz="7200" dirty="0" smtClean="0"/>
              <a:t>           </a:t>
            </a:r>
            <a:r>
              <a:rPr lang="en-US" sz="7200" dirty="0" err="1" smtClean="0"/>
              <a:t>cựu</a:t>
            </a:r>
            <a:r>
              <a:rPr lang="en-US" sz="7200" dirty="0" smtClean="0"/>
              <a:t> </a:t>
            </a:r>
            <a:r>
              <a:rPr lang="en-US" sz="7200" dirty="0" err="1" smtClean="0"/>
              <a:t>sinh</a:t>
            </a:r>
            <a:r>
              <a:rPr lang="en-US" sz="7200" dirty="0" smtClean="0"/>
              <a:t> </a:t>
            </a:r>
            <a:r>
              <a:rPr lang="en-US" sz="7200" dirty="0" err="1" smtClean="0"/>
              <a:t>viên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4834" y="5272458"/>
            <a:ext cx="10572000" cy="434974"/>
          </a:xfrm>
        </p:spPr>
        <p:txBody>
          <a:bodyPr>
            <a:noAutofit/>
          </a:bodyPr>
          <a:lstStyle/>
          <a:p>
            <a:pPr algn="r"/>
            <a:r>
              <a:rPr lang="en-US" sz="2400" dirty="0" err="1" smtClean="0"/>
              <a:t>Giảng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: 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Việt</a:t>
            </a:r>
            <a:r>
              <a:rPr lang="en-US" sz="2400" dirty="0" smtClean="0"/>
              <a:t> </a:t>
            </a:r>
            <a:r>
              <a:rPr lang="en-US" sz="2400" dirty="0" err="1" smtClean="0"/>
              <a:t>Anh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6930">
            <a:off x="1096043" y="102590"/>
            <a:ext cx="1805567" cy="18055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2407" y="1912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437226">
            <a:off x="1113300" y="1958856"/>
            <a:ext cx="139172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Gill Sans Ultra Bold" pitchFamily="34" charset="0"/>
              </a:rPr>
              <a:t>UET </a:t>
            </a:r>
          </a:p>
        </p:txBody>
      </p:sp>
    </p:spTree>
    <p:extLst>
      <p:ext uri="{BB962C8B-B14F-4D97-AF65-F5344CB8AC3E}">
        <p14:creationId xmlns:p14="http://schemas.microsoft.com/office/powerpoint/2010/main" val="19717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331006">
            <a:off x="482317" y="729842"/>
            <a:ext cx="41819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i="1" dirty="0">
                <a:ln w="50800"/>
                <a:solidFill>
                  <a:schemeClr val="bg1">
                    <a:shade val="50000"/>
                  </a:schemeClr>
                </a:solidFill>
                <a:latin typeface="Goudy Stout" pitchFamily="18" charset="0"/>
              </a:rPr>
              <a:t>UET</a:t>
            </a:r>
          </a:p>
        </p:txBody>
      </p:sp>
      <p:sp>
        <p:nvSpPr>
          <p:cNvPr id="6" name="Rectangle 5"/>
          <p:cNvSpPr/>
          <p:nvPr/>
        </p:nvSpPr>
        <p:spPr>
          <a:xfrm rot="394125">
            <a:off x="834948" y="1682350"/>
            <a:ext cx="30604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50800"/>
                <a:solidFill>
                  <a:schemeClr val="bg1">
                    <a:shade val="50000"/>
                  </a:schemeClr>
                </a:solidFill>
                <a:latin typeface="AR JULIAN" pitchFamily="2" charset="0"/>
              </a:rPr>
              <a:t>UNIVERSITY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511793"/>
              </p:ext>
            </p:extLst>
          </p:nvPr>
        </p:nvGraphicFramePr>
        <p:xfrm>
          <a:off x="810000" y="2910987"/>
          <a:ext cx="10571998" cy="1491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152239" y="2447632"/>
            <a:ext cx="2459736" cy="38099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Trưởng</a:t>
            </a:r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nhóm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259342"/>
              </p:ext>
            </p:extLst>
          </p:nvPr>
        </p:nvGraphicFramePr>
        <p:xfrm>
          <a:off x="3504214" y="4882393"/>
          <a:ext cx="5199226" cy="175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757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167A59-6014-4BD9-BFC2-72D8F406B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B1167A59-6014-4BD9-BFC2-72D8F406B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1167A59-6014-4BD9-BFC2-72D8F406B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713BA3-7DF2-4373-8303-D8B6EBD54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72713BA3-7DF2-4373-8303-D8B6EBD54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72713BA3-7DF2-4373-8303-D8B6EBD54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30F6D-0AB6-4691-A99B-D0C2107EB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B6730F6D-0AB6-4691-A99B-D0C2107EB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B6730F6D-0AB6-4691-A99B-D0C2107EB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1167A59-6014-4BD9-BFC2-72D8F406B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graphicEl>
                                              <a:dgm id="{B1167A59-6014-4BD9-BFC2-72D8F406B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graphicEl>
                                              <a:dgm id="{B1167A59-6014-4BD9-BFC2-72D8F406B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2713BA3-7DF2-4373-8303-D8B6EBD54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>
                                            <p:graphicEl>
                                              <a:dgm id="{72713BA3-7DF2-4373-8303-D8B6EBD54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>
                                            <p:graphicEl>
                                              <a:dgm id="{72713BA3-7DF2-4373-8303-D8B6EBD54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uiExpand="1" animBg="1"/>
      <p:bldGraphic spid="10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Ý </a:t>
            </a:r>
            <a:r>
              <a:rPr lang="en-US" sz="4000" dirty="0" err="1"/>
              <a:t>tưởng</a:t>
            </a:r>
            <a:r>
              <a:rPr lang="en-US" sz="4000" dirty="0"/>
              <a:t> </a:t>
            </a:r>
            <a:r>
              <a:rPr lang="en-US" sz="4000" dirty="0" err="1"/>
              <a:t>dự</a:t>
            </a:r>
            <a:r>
              <a:rPr lang="en-US" sz="4000" dirty="0"/>
              <a:t> </a:t>
            </a:r>
            <a:r>
              <a:rPr lang="en-US" sz="4000" dirty="0" err="1"/>
              <a:t>án</a:t>
            </a:r>
            <a:endParaRPr lang="en-US" sz="4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4" r="18664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năm</a:t>
            </a:r>
            <a:r>
              <a:rPr lang="en-US" sz="2000" dirty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ta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,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lực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cựu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đông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đảo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bổ</a:t>
            </a:r>
            <a:r>
              <a:rPr lang="en-US" sz="2000" dirty="0" smtClean="0"/>
              <a:t> sung qua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năm</a:t>
            </a:r>
            <a:r>
              <a:rPr lang="en-US" sz="2000" dirty="0" smtClean="0"/>
              <a:t>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mặt</a:t>
            </a:r>
            <a:r>
              <a:rPr lang="en-US" sz="2000" dirty="0" smtClean="0"/>
              <a:t> 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.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,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</a:t>
            </a:r>
            <a:r>
              <a:rPr lang="en-US" sz="2000" dirty="0" err="1" smtClean="0"/>
              <a:t>tôi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web </a:t>
            </a:r>
            <a:r>
              <a:rPr lang="en-US" sz="2000" dirty="0" err="1" smtClean="0"/>
              <a:t>cung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cựu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nhằm</a:t>
            </a:r>
            <a:r>
              <a:rPr lang="en-US" sz="2000" dirty="0" smtClean="0"/>
              <a:t> chia </a:t>
            </a:r>
            <a:r>
              <a:rPr lang="en-US" sz="2000" dirty="0" err="1" smtClean="0"/>
              <a:t>sẻ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tư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lực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/>
              <a:t>k</a:t>
            </a:r>
            <a:r>
              <a:rPr lang="en-US" sz="2000" dirty="0" err="1" smtClean="0"/>
              <a:t>hi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qua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,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lương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ty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cựu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390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4728" y="2349818"/>
            <a:ext cx="5189857" cy="5762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2926080"/>
            <a:ext cx="5189856" cy="3117851"/>
          </a:xfrm>
          <a:blipFill dpi="0" rotWithShape="1">
            <a:blip r:embed="rId2">
              <a:alphaModFix amt="20000"/>
              <a:duotone>
                <a:schemeClr val="accent2">
                  <a:tint val="98000"/>
                  <a:lumMod val="102000"/>
                </a:schemeClr>
                <a:schemeClr val="accent2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457200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</a:t>
            </a:r>
            <a:r>
              <a:rPr lang="en-US" sz="2000" dirty="0" smtClean="0"/>
              <a:t>, </a:t>
            </a:r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/>
              <a:t>.</a:t>
            </a:r>
            <a:endParaRPr lang="en-US" sz="2000" dirty="0" smtClean="0"/>
          </a:p>
          <a:p>
            <a:pPr>
              <a:buClr>
                <a:schemeClr val="accent2"/>
              </a:buClr>
            </a:pP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cựu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vi-VN" sz="2000" dirty="0" smtClean="0"/>
              <a:t>.</a:t>
            </a:r>
            <a:endParaRPr lang="vi-VN" sz="2000" dirty="0"/>
          </a:p>
          <a:p>
            <a:pPr>
              <a:buClr>
                <a:schemeClr val="accent2"/>
              </a:buClr>
            </a:pP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chi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cựu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. </a:t>
            </a:r>
          </a:p>
          <a:p>
            <a:pPr>
              <a:buClr>
                <a:schemeClr val="accent2"/>
              </a:buClr>
            </a:pP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/>
              <a:t>k</a:t>
            </a:r>
            <a:r>
              <a:rPr lang="en-US" sz="2000" dirty="0" err="1" smtClean="0"/>
              <a:t>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.</a:t>
            </a:r>
          </a:p>
          <a:p>
            <a:pPr>
              <a:buClr>
                <a:schemeClr val="accent2"/>
              </a:buClr>
            </a:pP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.</a:t>
            </a:r>
          </a:p>
          <a:p>
            <a:pPr>
              <a:buClr>
                <a:schemeClr val="accent2"/>
              </a:buClr>
            </a:pP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87414" y="2349818"/>
            <a:ext cx="5194583" cy="5762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2926080"/>
            <a:ext cx="5194583" cy="3117851"/>
          </a:xfrm>
          <a:blipFill dpi="0" rotWithShape="1">
            <a:blip r:embed="rId2">
              <a:alphaModFix amt="20000"/>
              <a:duotone>
                <a:schemeClr val="accent3">
                  <a:tint val="98000"/>
                  <a:lumMod val="102000"/>
                </a:schemeClr>
                <a:schemeClr val="accent3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457200">
            <a:normAutofit/>
          </a:bodyPr>
          <a:lstStyle/>
          <a:p>
            <a:pPr>
              <a:buClr>
                <a:schemeClr val="accent3"/>
              </a:buClr>
            </a:pPr>
            <a:r>
              <a:rPr lang="vi-VN" sz="2000" dirty="0">
                <a:effectLst/>
              </a:rPr>
              <a:t>Quản lý thông tin </a:t>
            </a:r>
            <a:r>
              <a:rPr lang="en-US" sz="2000" dirty="0" err="1" smtClean="0"/>
              <a:t>cựu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vi-VN" sz="2000" dirty="0" smtClean="0">
                <a:effectLst/>
              </a:rPr>
              <a:t>.</a:t>
            </a:r>
            <a:endParaRPr lang="vi-VN" sz="2000" dirty="0">
              <a:effectLst/>
            </a:endParaRPr>
          </a:p>
          <a:p>
            <a:pPr>
              <a:buClr>
                <a:schemeClr val="accent3"/>
              </a:buClr>
            </a:pPr>
            <a:r>
              <a:rPr lang="vi-VN" sz="2000" dirty="0">
                <a:effectLst/>
              </a:rPr>
              <a:t>Quản </a:t>
            </a:r>
            <a:r>
              <a:rPr lang="vi-VN" sz="2000" dirty="0" err="1">
                <a:effectLst/>
              </a:rPr>
              <a:t>lý</a:t>
            </a:r>
            <a:r>
              <a:rPr lang="vi-VN" sz="2000" dirty="0">
                <a:effectLst/>
              </a:rPr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vi-VN" sz="2000" dirty="0" smtClean="0">
                <a:effectLst/>
              </a:rPr>
              <a:t>.</a:t>
            </a:r>
            <a:endParaRPr lang="vi-VN" sz="2000" dirty="0">
              <a:effectLst/>
            </a:endParaRPr>
          </a:p>
          <a:p>
            <a:pPr>
              <a:buClr>
                <a:schemeClr val="accent3"/>
              </a:buClr>
            </a:pPr>
            <a:r>
              <a:rPr lang="en-US" sz="2000" dirty="0" err="1" smtClean="0"/>
              <a:t>Ph</a:t>
            </a:r>
            <a:r>
              <a:rPr lang="en-US" sz="2000" dirty="0" err="1" smtClean="0">
                <a:effectLst/>
              </a:rPr>
              <a:t>ân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quyền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cho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tài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khoản</a:t>
            </a:r>
            <a:r>
              <a:rPr lang="vi-VN" sz="2000" dirty="0" smtClean="0">
                <a:effectLst/>
              </a:rPr>
              <a:t>.</a:t>
            </a:r>
            <a:endParaRPr lang="vi-VN" sz="2000" dirty="0">
              <a:effectLst/>
            </a:endParaRPr>
          </a:p>
          <a:p>
            <a:pPr>
              <a:buClr>
                <a:schemeClr val="accent3"/>
              </a:buClr>
            </a:pPr>
            <a:r>
              <a:rPr lang="en-US" sz="2000" dirty="0" err="1" smtClean="0">
                <a:effectLst/>
              </a:rPr>
              <a:t>Quản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lý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bài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khảo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sát</a:t>
            </a:r>
            <a:r>
              <a:rPr lang="vi-VN" sz="2000" dirty="0" smtClean="0">
                <a:effectLst/>
              </a:rPr>
              <a:t>.</a:t>
            </a:r>
            <a:endParaRPr lang="vi-V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42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5" grpId="0" uiExpand="1" build="p" animBg="1"/>
      <p:bldP spid="6" grpId="0" uiExpand="1" animBg="1"/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2633" y="2445769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5478337"/>
              </p:ext>
            </p:extLst>
          </p:nvPr>
        </p:nvGraphicFramePr>
        <p:xfrm>
          <a:off x="952633" y="3092098"/>
          <a:ext cx="2834640" cy="100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62632" y="2445769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07775609"/>
              </p:ext>
            </p:extLst>
          </p:nvPr>
        </p:nvGraphicFramePr>
        <p:xfrm>
          <a:off x="4762632" y="3080041"/>
          <a:ext cx="2834640" cy="101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89321" y="2261102"/>
            <a:ext cx="3401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&amp;</a:t>
            </a:r>
          </a:p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9322" y="4323173"/>
            <a:ext cx="340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endParaRPr lang="en-US" sz="2400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674625947"/>
              </p:ext>
            </p:extLst>
          </p:nvPr>
        </p:nvGraphicFramePr>
        <p:xfrm>
          <a:off x="952633" y="5255369"/>
          <a:ext cx="2834640" cy="996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55240" y="4423841"/>
            <a:ext cx="66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69960" y="5272728"/>
            <a:ext cx="8322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Visual </a:t>
            </a:r>
            <a:r>
              <a:rPr lang="en-US" sz="2000" dirty="0"/>
              <a:t>studio </a:t>
            </a:r>
            <a:r>
              <a:rPr lang="en-US" sz="2000" dirty="0" smtClean="0"/>
              <a:t>code	</a:t>
            </a:r>
            <a:r>
              <a:rPr lang="en-US" sz="2000" dirty="0" err="1" smtClean="0"/>
              <a:t>Cloudinary</a:t>
            </a:r>
            <a:r>
              <a:rPr lang="en-US" sz="2000" dirty="0"/>
              <a:t>	Chart.js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Postman		Google Apps Script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09" y="5772970"/>
            <a:ext cx="474046" cy="474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09" y="5128983"/>
            <a:ext cx="434305" cy="483043"/>
          </a:xfrm>
          <a:prstGeom prst="rect">
            <a:avLst/>
          </a:prstGeom>
        </p:spPr>
      </p:pic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574704989"/>
              </p:ext>
            </p:extLst>
          </p:nvPr>
        </p:nvGraphicFramePr>
        <p:xfrm>
          <a:off x="8544311" y="3092099"/>
          <a:ext cx="2834640" cy="100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33" y="3108943"/>
            <a:ext cx="456717" cy="456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00" y="3108943"/>
            <a:ext cx="339009" cy="4781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" y="3657600"/>
            <a:ext cx="446252" cy="4462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4" y="3731002"/>
            <a:ext cx="565327" cy="299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32" y="2997424"/>
            <a:ext cx="1434757" cy="1033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62" y="3163005"/>
            <a:ext cx="370048" cy="3700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767" y="3108943"/>
            <a:ext cx="460008" cy="4600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48" y="3694385"/>
            <a:ext cx="371195" cy="3726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24" y="5400757"/>
            <a:ext cx="609236" cy="6092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77" y="5242880"/>
            <a:ext cx="462495" cy="4624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10" y="5232162"/>
            <a:ext cx="420493" cy="4839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29" y="5754383"/>
            <a:ext cx="385989" cy="5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55222"/>
            <a:ext cx="12192000" cy="2302778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/>
              <a:t>						Demo </a:t>
            </a:r>
            <a:r>
              <a:rPr lang="en-US" sz="5400" dirty="0" err="1" smtClean="0"/>
              <a:t>sản</a:t>
            </a:r>
            <a:r>
              <a:rPr lang="en-US" sz="5400" dirty="0" smtClean="0"/>
              <a:t> </a:t>
            </a:r>
            <a:r>
              <a:rPr lang="en-US" sz="5400" dirty="0" err="1" smtClean="0"/>
              <a:t>phẩm</a:t>
            </a:r>
            <a:endParaRPr lang="en-US" sz="54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1" b="10311"/>
          <a:stretch>
            <a:fillRect/>
          </a:stretch>
        </p:blipFill>
        <p:spPr>
          <a:xfrm>
            <a:off x="0" y="67112"/>
            <a:ext cx="12192000" cy="6048462"/>
          </a:xfrm>
        </p:spPr>
      </p:pic>
    </p:spTree>
    <p:extLst>
      <p:ext uri="{BB962C8B-B14F-4D97-AF65-F5344CB8AC3E}">
        <p14:creationId xmlns:p14="http://schemas.microsoft.com/office/powerpoint/2010/main" val="2519547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14728" y="2349818"/>
            <a:ext cx="5189857" cy="5762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 err="1" smtClean="0"/>
              <a:t>Tốt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0000" y="2926080"/>
            <a:ext cx="5194585" cy="3117851"/>
          </a:xfrm>
          <a:blipFill dpi="0" rotWithShape="1">
            <a:blip r:embed="rId2">
              <a:alphaModFix amt="20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57200">
            <a:normAutofit/>
          </a:bodyPr>
          <a:lstStyle/>
          <a:p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/>
              <a:t>h</a:t>
            </a:r>
            <a:r>
              <a:rPr lang="en-US" sz="2000" dirty="0" err="1" smtClean="0"/>
              <a:t>ọc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nghệ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project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web.</a:t>
            </a:r>
          </a:p>
          <a:p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nâng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, </a:t>
            </a:r>
            <a:r>
              <a:rPr lang="en-US" sz="2000" dirty="0" err="1"/>
              <a:t>k</a:t>
            </a:r>
            <a:r>
              <a:rPr lang="en-US" sz="2000" dirty="0" err="1" smtClean="0"/>
              <a:t>ỹ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cải</a:t>
            </a:r>
            <a:r>
              <a:rPr lang="en-US" sz="2000" dirty="0" smtClean="0"/>
              <a:t> </a:t>
            </a:r>
            <a:r>
              <a:rPr lang="en-US" sz="2000" dirty="0" err="1" smtClean="0"/>
              <a:t>thiện</a:t>
            </a:r>
            <a:r>
              <a:rPr lang="en-US" sz="2000" dirty="0" smtClean="0"/>
              <a:t>.</a:t>
            </a:r>
            <a:endParaRPr lang="vi-V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87414" y="2349818"/>
            <a:ext cx="5194583" cy="5762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800" dirty="0" err="1" smtClean="0"/>
              <a:t>Chưa</a:t>
            </a:r>
            <a:r>
              <a:rPr lang="en-US" sz="2800" dirty="0" smtClean="0"/>
              <a:t> </a:t>
            </a:r>
            <a:r>
              <a:rPr lang="en-US" sz="2800" dirty="0" err="1" smtClean="0"/>
              <a:t>tốt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2926080"/>
            <a:ext cx="5194582" cy="3117851"/>
          </a:xfrm>
          <a:blipFill dpi="0" rotWithShape="1">
            <a:blip r:embed="rId2">
              <a:alphaModFix amt="20000"/>
              <a:duotone>
                <a:schemeClr val="accent3">
                  <a:tint val="98000"/>
                  <a:lumMod val="102000"/>
                </a:schemeClr>
                <a:schemeClr val="accent3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457200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thân</a:t>
            </a:r>
            <a:r>
              <a:rPr lang="en-US" sz="2000" dirty="0" smtClean="0"/>
              <a:t>,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thiếu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nghiệm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Clr>
                <a:schemeClr val="accent3"/>
              </a:buClr>
            </a:pPr>
            <a:r>
              <a:rPr lang="en-US" sz="2000" dirty="0" err="1" smtClean="0">
                <a:effectLst/>
              </a:rPr>
              <a:t>Các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thành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viên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trong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vẫn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chưa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thực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sự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đồng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bộ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và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nắm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bắt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được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công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việc</a:t>
            </a:r>
            <a:r>
              <a:rPr lang="en-US" sz="2000" dirty="0" smtClean="0">
                <a:effectLst/>
              </a:rPr>
              <a:t>.</a:t>
            </a:r>
            <a:endParaRPr lang="vi-V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008848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5" grpId="0" uiExpand="1" build="p" animBg="1"/>
      <p:bldP spid="6" grpId="0" uiExpand="1" animBg="1"/>
      <p:bldP spid="7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  <a:prstGeom prst="roundRect">
            <a:avLst>
              <a:gd name="adj" fmla="val 4410"/>
            </a:avLst>
          </a:prstGeom>
          <a:ln w="254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42061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1422</TotalTime>
  <Words>384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Wingdings 2</vt:lpstr>
      <vt:lpstr>AR JULIAN</vt:lpstr>
      <vt:lpstr>Goudy Stout</vt:lpstr>
      <vt:lpstr>Arial</vt:lpstr>
      <vt:lpstr>Myriad Pro</vt:lpstr>
      <vt:lpstr>Calibri</vt:lpstr>
      <vt:lpstr>Gill Sans Ultra Bold</vt:lpstr>
      <vt:lpstr>Quotable</vt:lpstr>
      <vt:lpstr>Hệ thống quản lý           cựu sinh viên</vt:lpstr>
      <vt:lpstr>Thành viên trong nhóm</vt:lpstr>
      <vt:lpstr>Ý tưởng dự án</vt:lpstr>
      <vt:lpstr>Chức năng chính</vt:lpstr>
      <vt:lpstr>PowerPoint Presentation</vt:lpstr>
      <vt:lpstr>Công nghệ và công cụ hỗ trợ</vt:lpstr>
      <vt:lpstr>      Demo sản phẩm</vt:lpstr>
      <vt:lpstr>Tổng kết</vt:lpstr>
      <vt:lpstr>Question</vt:lpstr>
      <vt:lpstr>Cảm 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Minh Nguyễn Đức</cp:lastModifiedBy>
  <cp:revision>63</cp:revision>
  <dcterms:created xsi:type="dcterms:W3CDTF">2018-09-11T11:45:27Z</dcterms:created>
  <dcterms:modified xsi:type="dcterms:W3CDTF">2018-11-19T00:54:58Z</dcterms:modified>
</cp:coreProperties>
</file>