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9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Impresario GIT usage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GIT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Clone</a:t>
            </a:r>
          </a:p>
          <a:p>
            <a:pPr lvl="0"/>
            <a:r>
              <a:rPr lang="en-US" dirty="0" smtClean="0"/>
              <a:t>Branch</a:t>
            </a:r>
            <a:endParaRPr lang="en-US" dirty="0" smtClean="0"/>
          </a:p>
          <a:p>
            <a:r>
              <a:rPr lang="en-US" dirty="0" smtClean="0"/>
              <a:t>Fetch</a:t>
            </a:r>
            <a:endParaRPr lang="en-US" dirty="0" smtClean="0"/>
          </a:p>
          <a:p>
            <a:r>
              <a:rPr lang="en-US" dirty="0" smtClean="0"/>
              <a:t>Merge</a:t>
            </a:r>
          </a:p>
          <a:p>
            <a:r>
              <a:rPr lang="en-US" dirty="0" smtClean="0"/>
              <a:t>Push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clone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1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clone --branch rel-impresario-1.0.0 impresario-remote impresario-local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4391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5562600"/>
            <a:ext cx="811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en-US" dirty="0" smtClean="0"/>
              <a:t>, we will have a repository named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impresario-local </a:t>
            </a:r>
            <a:r>
              <a:rPr lang="en-US" dirty="0" smtClean="0"/>
              <a:t>with branch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rel-impresario-1.0.0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600200"/>
            <a:ext cx="3514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57200" y="2286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Show all branches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600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Show local branches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057400"/>
            <a:ext cx="37623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2895600"/>
            <a:ext cx="60769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57200" y="29072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Rename a branch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3429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Create new branch from original branch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3486150"/>
            <a:ext cx="62388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4419600"/>
            <a:ext cx="4467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457200" y="4572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Delete a branch</a:t>
            </a:r>
            <a:endParaRPr 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81600" y="4953000"/>
            <a:ext cx="36385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Fetch/merge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578" y="1219200"/>
            <a:ext cx="47516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On local server, run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fetch origin</a:t>
            </a:r>
            <a:r>
              <a:rPr lang="en-US" sz="1600" dirty="0" smtClean="0"/>
              <a:t> then run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merge origin/rel-impresario-1.0.0</a:t>
            </a:r>
          </a:p>
          <a:p>
            <a:r>
              <a:rPr lang="en-US" sz="1600" dirty="0" smtClean="0"/>
              <a:t>If have any conflicts, must edit conflict files.</a:t>
            </a:r>
          </a:p>
          <a:p>
            <a:r>
              <a:rPr lang="en-US" sz="1600" dirty="0" smtClean="0"/>
              <a:t>Then commit to commit 1 in local by command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commit –a –m “message”</a:t>
            </a:r>
            <a:endParaRPr lang="en-US" sz="16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75" y="1143000"/>
            <a:ext cx="38195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4317" y="1143000"/>
            <a:ext cx="5121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push origin --set-upstream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refs/remotes/origin/rel-impresario-1.1.0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955268"/>
            <a:ext cx="587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Before use </a:t>
            </a:r>
            <a:r>
              <a:rPr lang="en-US" b="1" dirty="0" err="1" smtClean="0"/>
              <a:t>git</a:t>
            </a:r>
            <a:r>
              <a:rPr lang="en-US" b="1" dirty="0" smtClean="0"/>
              <a:t> push, must be fetch the newest from remote.</a:t>
            </a:r>
            <a:endParaRPr lang="en-US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1" y="1775077"/>
            <a:ext cx="6400800" cy="418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DEV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checkout</a:t>
            </a:r>
            <a:endParaRPr lang="en-US" dirty="0" smtClean="0"/>
          </a:p>
          <a:p>
            <a:pPr lvl="0"/>
            <a:r>
              <a:rPr lang="en-US" dirty="0" smtClean="0"/>
              <a:t>clone (same as above)</a:t>
            </a:r>
            <a:endParaRPr lang="en-US" dirty="0" smtClean="0"/>
          </a:p>
          <a:p>
            <a:pPr lvl="0"/>
            <a:r>
              <a:rPr lang="en-US" dirty="0" smtClean="0"/>
              <a:t>add</a:t>
            </a:r>
            <a:endParaRPr lang="en-US" dirty="0" smtClean="0"/>
          </a:p>
          <a:p>
            <a:pPr lvl="0"/>
            <a:r>
              <a:rPr lang="en-US" dirty="0" smtClean="0"/>
              <a:t>commit</a:t>
            </a:r>
            <a:endParaRPr lang="en-US" dirty="0" smtClean="0"/>
          </a:p>
          <a:p>
            <a:pPr lvl="0"/>
            <a:r>
              <a:rPr lang="en-US" dirty="0" smtClean="0"/>
              <a:t>rebase</a:t>
            </a:r>
            <a:endParaRPr lang="en-US" dirty="0" smtClean="0"/>
          </a:p>
          <a:p>
            <a:pPr lvl="0"/>
            <a:r>
              <a:rPr lang="en-US" dirty="0" smtClean="0"/>
              <a:t>merge</a:t>
            </a:r>
            <a:endParaRPr lang="en-US" dirty="0" smtClean="0"/>
          </a:p>
          <a:p>
            <a:pPr lvl="0"/>
            <a:r>
              <a:rPr lang="en-US" dirty="0" smtClean="0"/>
              <a:t>fetch</a:t>
            </a:r>
            <a:endParaRPr lang="en-US" dirty="0" smtClean="0"/>
          </a:p>
          <a:p>
            <a:pPr lvl="0"/>
            <a:r>
              <a:rPr lang="en-US" dirty="0" smtClean="0"/>
              <a:t>status</a:t>
            </a:r>
            <a:endParaRPr lang="en-US" dirty="0" smtClean="0"/>
          </a:p>
          <a:p>
            <a:pPr lvl="0"/>
            <a:r>
              <a:rPr lang="en-US" dirty="0" smtClean="0"/>
              <a:t>log</a:t>
            </a:r>
            <a:endParaRPr lang="en-US" dirty="0" smtClean="0"/>
          </a:p>
          <a:p>
            <a:pPr lvl="0"/>
            <a:r>
              <a:rPr lang="en-US" dirty="0" smtClean="0"/>
              <a:t>diff</a:t>
            </a:r>
            <a:endParaRPr lang="en-US" dirty="0" smtClean="0"/>
          </a:p>
          <a:p>
            <a:pPr lvl="0"/>
            <a:r>
              <a:rPr lang="en-US" dirty="0" err="1" smtClean="0"/>
              <a:t>config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066800"/>
            <a:ext cx="36957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152400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Purpose: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2860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when: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048000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mtClean="0"/>
              <a:t>how: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User.name </a:t>
            </a:r>
            <a:r>
              <a:rPr lang="en-US" sz="1800" dirty="0" smtClean="0">
                <a:sym typeface="Wingdings" pitchFamily="2" charset="2"/>
              </a:rPr>
              <a:t> Core ID</a:t>
            </a:r>
          </a:p>
          <a:p>
            <a:r>
              <a:rPr lang="en-US" sz="1800" dirty="0" err="1" smtClean="0">
                <a:sym typeface="Wingdings" pitchFamily="2" charset="2"/>
              </a:rPr>
              <a:t>User.email</a:t>
            </a:r>
            <a:r>
              <a:rPr lang="en-US" sz="1800" dirty="0" smtClean="0">
                <a:sym typeface="Wingdings" pitchFamily="2" charset="2"/>
              </a:rPr>
              <a:t>  FSL email</a:t>
            </a:r>
          </a:p>
          <a:p>
            <a:r>
              <a:rPr lang="en-US" sz="1800" dirty="0" err="1" smtClean="0"/>
              <a:t>push.default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 upstream (</a:t>
            </a:r>
            <a:r>
              <a:rPr lang="en-US" sz="1800" dirty="0" smtClean="0"/>
              <a:t>push the current branch to its upstream branch</a:t>
            </a:r>
            <a:r>
              <a:rPr lang="en-US" sz="1800" dirty="0" smtClean="0"/>
              <a:t>.)</a:t>
            </a:r>
            <a:endParaRPr lang="en-US" sz="1800" dirty="0" smtClean="0">
              <a:sym typeface="Wingdings" pitchFamily="2" charset="2"/>
            </a:endParaRPr>
          </a:p>
          <a:p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162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Impresario GIT usage</vt:lpstr>
      <vt:lpstr>For GIT manager</vt:lpstr>
      <vt:lpstr>GIT clone</vt:lpstr>
      <vt:lpstr>branch</vt:lpstr>
      <vt:lpstr>Fetch/merge</vt:lpstr>
      <vt:lpstr>Push</vt:lpstr>
      <vt:lpstr>For DEV</vt:lpstr>
      <vt:lpstr>commit</vt:lpstr>
      <vt:lpstr>Default config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Impresario GIT usage</dc:title>
  <dc:creator/>
  <cp:lastModifiedBy>linhnv1</cp:lastModifiedBy>
  <cp:revision>41</cp:revision>
  <dcterms:created xsi:type="dcterms:W3CDTF">2006-08-16T00:00:00Z</dcterms:created>
  <dcterms:modified xsi:type="dcterms:W3CDTF">2012-06-13T11:06:20Z</dcterms:modified>
</cp:coreProperties>
</file>