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60" r:id="rId1"/>
  </p:sldMasterIdLst>
  <p:sldIdLst>
    <p:sldId id="257" r:id="rId2"/>
    <p:sldId id="312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313" r:id="rId11"/>
    <p:sldId id="286" r:id="rId12"/>
    <p:sldId id="287" r:id="rId13"/>
    <p:sldId id="288" r:id="rId14"/>
    <p:sldId id="272" r:id="rId15"/>
    <p:sldId id="275" r:id="rId16"/>
    <p:sldId id="277" r:id="rId17"/>
    <p:sldId id="293" r:id="rId18"/>
    <p:sldId id="295" r:id="rId19"/>
    <p:sldId id="278" r:id="rId20"/>
    <p:sldId id="268" r:id="rId21"/>
    <p:sldId id="292" r:id="rId22"/>
    <p:sldId id="291" r:id="rId23"/>
    <p:sldId id="290" r:id="rId24"/>
    <p:sldId id="280" r:id="rId25"/>
    <p:sldId id="296" r:id="rId26"/>
    <p:sldId id="303" r:id="rId27"/>
    <p:sldId id="305" r:id="rId28"/>
    <p:sldId id="306" r:id="rId29"/>
    <p:sldId id="307" r:id="rId30"/>
    <p:sldId id="310" r:id="rId31"/>
    <p:sldId id="308" r:id="rId32"/>
    <p:sldId id="311" r:id="rId33"/>
    <p:sldId id="309" r:id="rId34"/>
    <p:sldId id="314" r:id="rId35"/>
    <p:sldId id="315" r:id="rId36"/>
    <p:sldId id="28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E8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E7F565-C9BE-4D78-BA43-E6E9D0008FBF}" v="338" dt="2022-12-20T07:39:15.8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hựt Trần" userId="28f58e6bc49dcb9f" providerId="LiveId" clId="{E6E7F565-C9BE-4D78-BA43-E6E9D0008FBF}"/>
    <pc:docChg chg="custSel addSld delSld modSld">
      <pc:chgData name="Nhựt Trần" userId="28f58e6bc49dcb9f" providerId="LiveId" clId="{E6E7F565-C9BE-4D78-BA43-E6E9D0008FBF}" dt="2022-12-20T16:00:06.568" v="473" actId="1076"/>
      <pc:docMkLst>
        <pc:docMk/>
      </pc:docMkLst>
      <pc:sldChg chg="delSp modSp mod delAnim modAnim">
        <pc:chgData name="Nhựt Trần" userId="28f58e6bc49dcb9f" providerId="LiveId" clId="{E6E7F565-C9BE-4D78-BA43-E6E9D0008FBF}" dt="2022-12-20T07:23:35.195" v="332" actId="20577"/>
        <pc:sldMkLst>
          <pc:docMk/>
          <pc:sldMk cId="3126420021" sldId="262"/>
        </pc:sldMkLst>
        <pc:spChg chg="del">
          <ac:chgData name="Nhựt Trần" userId="28f58e6bc49dcb9f" providerId="LiveId" clId="{E6E7F565-C9BE-4D78-BA43-E6E9D0008FBF}" dt="2022-12-20T07:21:38.027" v="273" actId="478"/>
          <ac:spMkLst>
            <pc:docMk/>
            <pc:sldMk cId="3126420021" sldId="262"/>
            <ac:spMk id="25" creationId="{00000000-0000-0000-0000-000000000000}"/>
          </ac:spMkLst>
        </pc:spChg>
        <pc:spChg chg="mod">
          <ac:chgData name="Nhựt Trần" userId="28f58e6bc49dcb9f" providerId="LiveId" clId="{E6E7F565-C9BE-4D78-BA43-E6E9D0008FBF}" dt="2022-12-20T07:23:35.195" v="332" actId="20577"/>
          <ac:spMkLst>
            <pc:docMk/>
            <pc:sldMk cId="3126420021" sldId="262"/>
            <ac:spMk id="28" creationId="{00000000-0000-0000-0000-000000000000}"/>
          </ac:spMkLst>
        </pc:spChg>
        <pc:spChg chg="del">
          <ac:chgData name="Nhựt Trần" userId="28f58e6bc49dcb9f" providerId="LiveId" clId="{E6E7F565-C9BE-4D78-BA43-E6E9D0008FBF}" dt="2022-12-20T07:21:38.027" v="273" actId="478"/>
          <ac:spMkLst>
            <pc:docMk/>
            <pc:sldMk cId="3126420021" sldId="262"/>
            <ac:spMk id="30" creationId="{00000000-0000-0000-0000-000000000000}"/>
          </ac:spMkLst>
        </pc:spChg>
        <pc:spChg chg="del">
          <ac:chgData name="Nhựt Trần" userId="28f58e6bc49dcb9f" providerId="LiveId" clId="{E6E7F565-C9BE-4D78-BA43-E6E9D0008FBF}" dt="2022-12-20T07:21:38.027" v="273" actId="478"/>
          <ac:spMkLst>
            <pc:docMk/>
            <pc:sldMk cId="3126420021" sldId="262"/>
            <ac:spMk id="31" creationId="{00000000-0000-0000-0000-000000000000}"/>
          </ac:spMkLst>
        </pc:spChg>
        <pc:spChg chg="del">
          <ac:chgData name="Nhựt Trần" userId="28f58e6bc49dcb9f" providerId="LiveId" clId="{E6E7F565-C9BE-4D78-BA43-E6E9D0008FBF}" dt="2022-12-20T07:21:38.027" v="273" actId="478"/>
          <ac:spMkLst>
            <pc:docMk/>
            <pc:sldMk cId="3126420021" sldId="262"/>
            <ac:spMk id="32" creationId="{00000000-0000-0000-0000-000000000000}"/>
          </ac:spMkLst>
        </pc:spChg>
        <pc:spChg chg="mod">
          <ac:chgData name="Nhựt Trần" userId="28f58e6bc49dcb9f" providerId="LiveId" clId="{E6E7F565-C9BE-4D78-BA43-E6E9D0008FBF}" dt="2022-12-20T07:22:30.796" v="277" actId="1076"/>
          <ac:spMkLst>
            <pc:docMk/>
            <pc:sldMk cId="3126420021" sldId="262"/>
            <ac:spMk id="36" creationId="{00000000-0000-0000-0000-000000000000}"/>
          </ac:spMkLst>
        </pc:spChg>
        <pc:spChg chg="mod">
          <ac:chgData name="Nhựt Trần" userId="28f58e6bc49dcb9f" providerId="LiveId" clId="{E6E7F565-C9BE-4D78-BA43-E6E9D0008FBF}" dt="2022-12-20T07:22:30.796" v="277" actId="1076"/>
          <ac:spMkLst>
            <pc:docMk/>
            <pc:sldMk cId="3126420021" sldId="262"/>
            <ac:spMk id="37" creationId="{00000000-0000-0000-0000-000000000000}"/>
          </ac:spMkLst>
        </pc:spChg>
        <pc:spChg chg="mod">
          <ac:chgData name="Nhựt Trần" userId="28f58e6bc49dcb9f" providerId="LiveId" clId="{E6E7F565-C9BE-4D78-BA43-E6E9D0008FBF}" dt="2022-12-20T07:22:30.796" v="277" actId="1076"/>
          <ac:spMkLst>
            <pc:docMk/>
            <pc:sldMk cId="3126420021" sldId="262"/>
            <ac:spMk id="38" creationId="{00000000-0000-0000-0000-000000000000}"/>
          </ac:spMkLst>
        </pc:spChg>
        <pc:spChg chg="mod">
          <ac:chgData name="Nhựt Trần" userId="28f58e6bc49dcb9f" providerId="LiveId" clId="{E6E7F565-C9BE-4D78-BA43-E6E9D0008FBF}" dt="2022-12-20T07:22:30.796" v="277" actId="1076"/>
          <ac:spMkLst>
            <pc:docMk/>
            <pc:sldMk cId="3126420021" sldId="262"/>
            <ac:spMk id="39" creationId="{00000000-0000-0000-0000-000000000000}"/>
          </ac:spMkLst>
        </pc:spChg>
        <pc:spChg chg="mod">
          <ac:chgData name="Nhựt Trần" userId="28f58e6bc49dcb9f" providerId="LiveId" clId="{E6E7F565-C9BE-4D78-BA43-E6E9D0008FBF}" dt="2022-12-20T07:21:44.350" v="274" actId="1076"/>
          <ac:spMkLst>
            <pc:docMk/>
            <pc:sldMk cId="3126420021" sldId="262"/>
            <ac:spMk id="40" creationId="{00000000-0000-0000-0000-000000000000}"/>
          </ac:spMkLst>
        </pc:spChg>
        <pc:spChg chg="mod">
          <ac:chgData name="Nhựt Trần" userId="28f58e6bc49dcb9f" providerId="LiveId" clId="{E6E7F565-C9BE-4D78-BA43-E6E9D0008FBF}" dt="2022-12-20T07:21:44.350" v="274" actId="1076"/>
          <ac:spMkLst>
            <pc:docMk/>
            <pc:sldMk cId="3126420021" sldId="262"/>
            <ac:spMk id="41" creationId="{00000000-0000-0000-0000-000000000000}"/>
          </ac:spMkLst>
        </pc:spChg>
        <pc:spChg chg="mod">
          <ac:chgData name="Nhựt Trần" userId="28f58e6bc49dcb9f" providerId="LiveId" clId="{E6E7F565-C9BE-4D78-BA43-E6E9D0008FBF}" dt="2022-12-20T07:21:44.350" v="274" actId="1076"/>
          <ac:spMkLst>
            <pc:docMk/>
            <pc:sldMk cId="3126420021" sldId="262"/>
            <ac:spMk id="42" creationId="{00000000-0000-0000-0000-000000000000}"/>
          </ac:spMkLst>
        </pc:spChg>
        <pc:spChg chg="mod">
          <ac:chgData name="Nhựt Trần" userId="28f58e6bc49dcb9f" providerId="LiveId" clId="{E6E7F565-C9BE-4D78-BA43-E6E9D0008FBF}" dt="2022-12-20T07:21:44.350" v="274" actId="1076"/>
          <ac:spMkLst>
            <pc:docMk/>
            <pc:sldMk cId="3126420021" sldId="262"/>
            <ac:spMk id="43" creationId="{00000000-0000-0000-0000-000000000000}"/>
          </ac:spMkLst>
        </pc:spChg>
        <pc:spChg chg="del">
          <ac:chgData name="Nhựt Trần" userId="28f58e6bc49dcb9f" providerId="LiveId" clId="{E6E7F565-C9BE-4D78-BA43-E6E9D0008FBF}" dt="2022-12-20T07:21:38.027" v="273" actId="478"/>
          <ac:spMkLst>
            <pc:docMk/>
            <pc:sldMk cId="3126420021" sldId="262"/>
            <ac:spMk id="44" creationId="{00000000-0000-0000-0000-000000000000}"/>
          </ac:spMkLst>
        </pc:spChg>
        <pc:spChg chg="del">
          <ac:chgData name="Nhựt Trần" userId="28f58e6bc49dcb9f" providerId="LiveId" clId="{E6E7F565-C9BE-4D78-BA43-E6E9D0008FBF}" dt="2022-12-20T07:21:38.027" v="273" actId="478"/>
          <ac:spMkLst>
            <pc:docMk/>
            <pc:sldMk cId="3126420021" sldId="262"/>
            <ac:spMk id="45" creationId="{00000000-0000-0000-0000-000000000000}"/>
          </ac:spMkLst>
        </pc:spChg>
        <pc:spChg chg="del">
          <ac:chgData name="Nhựt Trần" userId="28f58e6bc49dcb9f" providerId="LiveId" clId="{E6E7F565-C9BE-4D78-BA43-E6E9D0008FBF}" dt="2022-12-20T07:21:38.027" v="273" actId="478"/>
          <ac:spMkLst>
            <pc:docMk/>
            <pc:sldMk cId="3126420021" sldId="262"/>
            <ac:spMk id="46" creationId="{00000000-0000-0000-0000-000000000000}"/>
          </ac:spMkLst>
        </pc:spChg>
        <pc:spChg chg="del">
          <ac:chgData name="Nhựt Trần" userId="28f58e6bc49dcb9f" providerId="LiveId" clId="{E6E7F565-C9BE-4D78-BA43-E6E9D0008FBF}" dt="2022-12-20T07:21:38.027" v="273" actId="478"/>
          <ac:spMkLst>
            <pc:docMk/>
            <pc:sldMk cId="3126420021" sldId="262"/>
            <ac:spMk id="47" creationId="{00000000-0000-0000-0000-000000000000}"/>
          </ac:spMkLst>
        </pc:spChg>
      </pc:sldChg>
      <pc:sldChg chg="modSp">
        <pc:chgData name="Nhựt Trần" userId="28f58e6bc49dcb9f" providerId="LiveId" clId="{E6E7F565-C9BE-4D78-BA43-E6E9D0008FBF}" dt="2022-12-20T07:23:52.226" v="357" actId="20577"/>
        <pc:sldMkLst>
          <pc:docMk/>
          <pc:sldMk cId="3443649789" sldId="263"/>
        </pc:sldMkLst>
        <pc:spChg chg="mod">
          <ac:chgData name="Nhựt Trần" userId="28f58e6bc49dcb9f" providerId="LiveId" clId="{E6E7F565-C9BE-4D78-BA43-E6E9D0008FBF}" dt="2022-12-20T07:23:52.226" v="357" actId="20577"/>
          <ac:spMkLst>
            <pc:docMk/>
            <pc:sldMk cId="3443649789" sldId="263"/>
            <ac:spMk id="9" creationId="{00000000-0000-0000-0000-000000000000}"/>
          </ac:spMkLst>
        </pc:spChg>
      </pc:sldChg>
      <pc:sldChg chg="del">
        <pc:chgData name="Nhựt Trần" userId="28f58e6bc49dcb9f" providerId="LiveId" clId="{E6E7F565-C9BE-4D78-BA43-E6E9D0008FBF}" dt="2022-12-20T07:12:34.155" v="200" actId="47"/>
        <pc:sldMkLst>
          <pc:docMk/>
          <pc:sldMk cId="590096850" sldId="264"/>
        </pc:sldMkLst>
      </pc:sldChg>
      <pc:sldChg chg="del">
        <pc:chgData name="Nhựt Trần" userId="28f58e6bc49dcb9f" providerId="LiveId" clId="{E6E7F565-C9BE-4D78-BA43-E6E9D0008FBF}" dt="2022-12-20T07:12:42.793" v="201" actId="47"/>
        <pc:sldMkLst>
          <pc:docMk/>
          <pc:sldMk cId="1818124270" sldId="265"/>
        </pc:sldMkLst>
      </pc:sldChg>
      <pc:sldChg chg="del">
        <pc:chgData name="Nhựt Trần" userId="28f58e6bc49dcb9f" providerId="LiveId" clId="{E6E7F565-C9BE-4D78-BA43-E6E9D0008FBF}" dt="2022-12-20T07:12:45.004" v="202" actId="47"/>
        <pc:sldMkLst>
          <pc:docMk/>
          <pc:sldMk cId="3207578630" sldId="266"/>
        </pc:sldMkLst>
      </pc:sldChg>
      <pc:sldChg chg="del">
        <pc:chgData name="Nhựt Trần" userId="28f58e6bc49dcb9f" providerId="LiveId" clId="{E6E7F565-C9BE-4D78-BA43-E6E9D0008FBF}" dt="2022-12-20T07:12:46.488" v="203" actId="47"/>
        <pc:sldMkLst>
          <pc:docMk/>
          <pc:sldMk cId="2355973952" sldId="273"/>
        </pc:sldMkLst>
      </pc:sldChg>
      <pc:sldChg chg="del">
        <pc:chgData name="Nhựt Trần" userId="28f58e6bc49dcb9f" providerId="LiveId" clId="{E6E7F565-C9BE-4D78-BA43-E6E9D0008FBF}" dt="2022-12-20T07:12:47.463" v="204" actId="47"/>
        <pc:sldMkLst>
          <pc:docMk/>
          <pc:sldMk cId="2843152773" sldId="274"/>
        </pc:sldMkLst>
      </pc:sldChg>
      <pc:sldChg chg="modSp">
        <pc:chgData name="Nhựt Trần" userId="28f58e6bc49dcb9f" providerId="LiveId" clId="{E6E7F565-C9BE-4D78-BA43-E6E9D0008FBF}" dt="2022-12-20T07:24:16" v="382" actId="20577"/>
        <pc:sldMkLst>
          <pc:docMk/>
          <pc:sldMk cId="2583799119" sldId="286"/>
        </pc:sldMkLst>
        <pc:spChg chg="mod">
          <ac:chgData name="Nhựt Trần" userId="28f58e6bc49dcb9f" providerId="LiveId" clId="{E6E7F565-C9BE-4D78-BA43-E6E9D0008FBF}" dt="2022-12-20T07:24:16" v="382" actId="20577"/>
          <ac:spMkLst>
            <pc:docMk/>
            <pc:sldMk cId="2583799119" sldId="286"/>
            <ac:spMk id="13" creationId="{00000000-0000-0000-0000-000000000000}"/>
          </ac:spMkLst>
        </pc:spChg>
      </pc:sldChg>
      <pc:sldChg chg="modSp">
        <pc:chgData name="Nhựt Trần" userId="28f58e6bc49dcb9f" providerId="LiveId" clId="{E6E7F565-C9BE-4D78-BA43-E6E9D0008FBF}" dt="2022-12-20T07:24:25.381" v="408" actId="20577"/>
        <pc:sldMkLst>
          <pc:docMk/>
          <pc:sldMk cId="1075215913" sldId="287"/>
        </pc:sldMkLst>
        <pc:spChg chg="mod">
          <ac:chgData name="Nhựt Trần" userId="28f58e6bc49dcb9f" providerId="LiveId" clId="{E6E7F565-C9BE-4D78-BA43-E6E9D0008FBF}" dt="2022-12-20T07:24:25.381" v="408" actId="20577"/>
          <ac:spMkLst>
            <pc:docMk/>
            <pc:sldMk cId="1075215913" sldId="287"/>
            <ac:spMk id="10" creationId="{00000000-0000-0000-0000-000000000000}"/>
          </ac:spMkLst>
        </pc:spChg>
      </pc:sldChg>
      <pc:sldChg chg="del">
        <pc:chgData name="Nhựt Trần" userId="28f58e6bc49dcb9f" providerId="LiveId" clId="{E6E7F565-C9BE-4D78-BA43-E6E9D0008FBF}" dt="2022-12-20T07:12:48.320" v="205" actId="47"/>
        <pc:sldMkLst>
          <pc:docMk/>
          <pc:sldMk cId="3801545288" sldId="289"/>
        </pc:sldMkLst>
      </pc:sldChg>
      <pc:sldChg chg="addSp modSp mod">
        <pc:chgData name="Nhựt Trần" userId="28f58e6bc49dcb9f" providerId="LiveId" clId="{E6E7F565-C9BE-4D78-BA43-E6E9D0008FBF}" dt="2022-12-20T06:30:41.891" v="199" actId="20577"/>
        <pc:sldMkLst>
          <pc:docMk/>
          <pc:sldMk cId="441001964" sldId="293"/>
        </pc:sldMkLst>
        <pc:spChg chg="mod">
          <ac:chgData name="Nhựt Trần" userId="28f58e6bc49dcb9f" providerId="LiveId" clId="{E6E7F565-C9BE-4D78-BA43-E6E9D0008FBF}" dt="2022-12-20T06:30:41.891" v="199" actId="20577"/>
          <ac:spMkLst>
            <pc:docMk/>
            <pc:sldMk cId="441001964" sldId="293"/>
            <ac:spMk id="12" creationId="{E7173CE3-26A5-199B-F07B-6A7245CDAD5B}"/>
          </ac:spMkLst>
        </pc:spChg>
        <pc:picChg chg="add mod">
          <ac:chgData name="Nhựt Trần" userId="28f58e6bc49dcb9f" providerId="LiveId" clId="{E6E7F565-C9BE-4D78-BA43-E6E9D0008FBF}" dt="2022-12-20T06:13:41.324" v="184" actId="1076"/>
          <ac:picMkLst>
            <pc:docMk/>
            <pc:sldMk cId="441001964" sldId="293"/>
            <ac:picMk id="2" creationId="{7EC543E4-5FF2-82A4-A9E4-EAB9BB667D85}"/>
          </ac:picMkLst>
        </pc:picChg>
      </pc:sldChg>
      <pc:sldChg chg="del">
        <pc:chgData name="Nhựt Trần" userId="28f58e6bc49dcb9f" providerId="LiveId" clId="{E6E7F565-C9BE-4D78-BA43-E6E9D0008FBF}" dt="2022-12-20T05:45:06.522" v="120" actId="47"/>
        <pc:sldMkLst>
          <pc:docMk/>
          <pc:sldMk cId="3005601968" sldId="294"/>
        </pc:sldMkLst>
      </pc:sldChg>
      <pc:sldChg chg="addSp delSp modSp mod">
        <pc:chgData name="Nhựt Trần" userId="28f58e6bc49dcb9f" providerId="LiveId" clId="{E6E7F565-C9BE-4D78-BA43-E6E9D0008FBF}" dt="2022-12-20T16:00:06.568" v="473" actId="1076"/>
        <pc:sldMkLst>
          <pc:docMk/>
          <pc:sldMk cId="99559481" sldId="295"/>
        </pc:sldMkLst>
        <pc:picChg chg="add del mod">
          <ac:chgData name="Nhựt Trần" userId="28f58e6bc49dcb9f" providerId="LiveId" clId="{E6E7F565-C9BE-4D78-BA43-E6E9D0008FBF}" dt="2022-12-20T15:59:53.428" v="468" actId="478"/>
          <ac:picMkLst>
            <pc:docMk/>
            <pc:sldMk cId="99559481" sldId="295"/>
            <ac:picMk id="2" creationId="{D6B6AAA6-4B01-2C86-9DAA-1801E5D40C4A}"/>
          </ac:picMkLst>
        </pc:picChg>
        <pc:picChg chg="add mod">
          <ac:chgData name="Nhựt Trần" userId="28f58e6bc49dcb9f" providerId="LiveId" clId="{E6E7F565-C9BE-4D78-BA43-E6E9D0008FBF}" dt="2022-12-20T16:00:06.568" v="473" actId="1076"/>
          <ac:picMkLst>
            <pc:docMk/>
            <pc:sldMk cId="99559481" sldId="295"/>
            <ac:picMk id="12" creationId="{F3716823-BA31-0DAB-9703-31EBF4E86ACF}"/>
          </ac:picMkLst>
        </pc:picChg>
      </pc:sldChg>
      <pc:sldChg chg="modSp">
        <pc:chgData name="Nhựt Trần" userId="28f58e6bc49dcb9f" providerId="LiveId" clId="{E6E7F565-C9BE-4D78-BA43-E6E9D0008FBF}" dt="2022-12-20T05:40:35.661" v="13" actId="20577"/>
        <pc:sldMkLst>
          <pc:docMk/>
          <pc:sldMk cId="120186286" sldId="296"/>
        </pc:sldMkLst>
        <pc:spChg chg="mod">
          <ac:chgData name="Nhựt Trần" userId="28f58e6bc49dcb9f" providerId="LiveId" clId="{E6E7F565-C9BE-4D78-BA43-E6E9D0008FBF}" dt="2022-12-20T05:40:35.661" v="13" actId="20577"/>
          <ac:spMkLst>
            <pc:docMk/>
            <pc:sldMk cId="120186286" sldId="296"/>
            <ac:spMk id="3" creationId="{00000000-0000-0000-0000-000000000000}"/>
          </ac:spMkLst>
        </pc:spChg>
      </pc:sldChg>
      <pc:sldChg chg="modSp">
        <pc:chgData name="Nhựt Trần" userId="28f58e6bc49dcb9f" providerId="LiveId" clId="{E6E7F565-C9BE-4D78-BA43-E6E9D0008FBF}" dt="2022-12-20T05:41:33.260" v="33" actId="20577"/>
        <pc:sldMkLst>
          <pc:docMk/>
          <pc:sldMk cId="2298542018" sldId="303"/>
        </pc:sldMkLst>
        <pc:spChg chg="mod">
          <ac:chgData name="Nhựt Trần" userId="28f58e6bc49dcb9f" providerId="LiveId" clId="{E6E7F565-C9BE-4D78-BA43-E6E9D0008FBF}" dt="2022-12-20T05:41:33.260" v="33" actId="20577"/>
          <ac:spMkLst>
            <pc:docMk/>
            <pc:sldMk cId="2298542018" sldId="303"/>
            <ac:spMk id="11" creationId="{00000000-0000-0000-0000-000000000000}"/>
          </ac:spMkLst>
        </pc:spChg>
      </pc:sldChg>
      <pc:sldChg chg="modSp">
        <pc:chgData name="Nhựt Trần" userId="28f58e6bc49dcb9f" providerId="LiveId" clId="{E6E7F565-C9BE-4D78-BA43-E6E9D0008FBF}" dt="2022-12-20T05:41:48.268" v="44" actId="20577"/>
        <pc:sldMkLst>
          <pc:docMk/>
          <pc:sldMk cId="426458113" sldId="305"/>
        </pc:sldMkLst>
        <pc:spChg chg="mod">
          <ac:chgData name="Nhựt Trần" userId="28f58e6bc49dcb9f" providerId="LiveId" clId="{E6E7F565-C9BE-4D78-BA43-E6E9D0008FBF}" dt="2022-12-20T05:41:48.268" v="44" actId="20577"/>
          <ac:spMkLst>
            <pc:docMk/>
            <pc:sldMk cId="426458113" sldId="305"/>
            <ac:spMk id="11" creationId="{00000000-0000-0000-0000-000000000000}"/>
          </ac:spMkLst>
        </pc:spChg>
      </pc:sldChg>
      <pc:sldChg chg="modSp">
        <pc:chgData name="Nhựt Trần" userId="28f58e6bc49dcb9f" providerId="LiveId" clId="{E6E7F565-C9BE-4D78-BA43-E6E9D0008FBF}" dt="2022-12-20T05:42:32.015" v="60" actId="20577"/>
        <pc:sldMkLst>
          <pc:docMk/>
          <pc:sldMk cId="2887675056" sldId="306"/>
        </pc:sldMkLst>
        <pc:spChg chg="mod">
          <ac:chgData name="Nhựt Trần" userId="28f58e6bc49dcb9f" providerId="LiveId" clId="{E6E7F565-C9BE-4D78-BA43-E6E9D0008FBF}" dt="2022-12-20T05:42:32.015" v="60" actId="20577"/>
          <ac:spMkLst>
            <pc:docMk/>
            <pc:sldMk cId="2887675056" sldId="306"/>
            <ac:spMk id="11" creationId="{00000000-0000-0000-0000-000000000000}"/>
          </ac:spMkLst>
        </pc:spChg>
      </pc:sldChg>
      <pc:sldChg chg="modSp mod">
        <pc:chgData name="Nhựt Trần" userId="28f58e6bc49dcb9f" providerId="LiveId" clId="{E6E7F565-C9BE-4D78-BA43-E6E9D0008FBF}" dt="2022-12-20T05:43:30.072" v="80" actId="20577"/>
        <pc:sldMkLst>
          <pc:docMk/>
          <pc:sldMk cId="1732690427" sldId="307"/>
        </pc:sldMkLst>
        <pc:spChg chg="mod">
          <ac:chgData name="Nhựt Trần" userId="28f58e6bc49dcb9f" providerId="LiveId" clId="{E6E7F565-C9BE-4D78-BA43-E6E9D0008FBF}" dt="2022-12-20T05:43:11.599" v="75" actId="1076"/>
          <ac:spMkLst>
            <pc:docMk/>
            <pc:sldMk cId="1732690427" sldId="307"/>
            <ac:spMk id="2" creationId="{D5FFCC53-2A06-4C90-0FF2-B13ECFAAC86E}"/>
          </ac:spMkLst>
        </pc:spChg>
        <pc:spChg chg="mod">
          <ac:chgData name="Nhựt Trần" userId="28f58e6bc49dcb9f" providerId="LiveId" clId="{E6E7F565-C9BE-4D78-BA43-E6E9D0008FBF}" dt="2022-12-20T05:42:59.793" v="73" actId="1076"/>
          <ac:spMkLst>
            <pc:docMk/>
            <pc:sldMk cId="1732690427" sldId="307"/>
            <ac:spMk id="8" creationId="{00000000-0000-0000-0000-000000000000}"/>
          </ac:spMkLst>
        </pc:spChg>
        <pc:spChg chg="mod">
          <ac:chgData name="Nhựt Trần" userId="28f58e6bc49dcb9f" providerId="LiveId" clId="{E6E7F565-C9BE-4D78-BA43-E6E9D0008FBF}" dt="2022-12-20T05:43:09.070" v="74" actId="1076"/>
          <ac:spMkLst>
            <pc:docMk/>
            <pc:sldMk cId="1732690427" sldId="307"/>
            <ac:spMk id="9" creationId="{00000000-0000-0000-0000-000000000000}"/>
          </ac:spMkLst>
        </pc:spChg>
        <pc:spChg chg="mod">
          <ac:chgData name="Nhựt Trần" userId="28f58e6bc49dcb9f" providerId="LiveId" clId="{E6E7F565-C9BE-4D78-BA43-E6E9D0008FBF}" dt="2022-12-20T05:42:59.793" v="73" actId="1076"/>
          <ac:spMkLst>
            <pc:docMk/>
            <pc:sldMk cId="1732690427" sldId="307"/>
            <ac:spMk id="10" creationId="{00000000-0000-0000-0000-000000000000}"/>
          </ac:spMkLst>
        </pc:spChg>
        <pc:spChg chg="mod">
          <ac:chgData name="Nhựt Trần" userId="28f58e6bc49dcb9f" providerId="LiveId" clId="{E6E7F565-C9BE-4D78-BA43-E6E9D0008FBF}" dt="2022-12-20T05:43:30.072" v="80" actId="20577"/>
          <ac:spMkLst>
            <pc:docMk/>
            <pc:sldMk cId="1732690427" sldId="307"/>
            <ac:spMk id="11" creationId="{00000000-0000-0000-0000-000000000000}"/>
          </ac:spMkLst>
        </pc:spChg>
        <pc:spChg chg="mod">
          <ac:chgData name="Nhựt Trần" userId="28f58e6bc49dcb9f" providerId="LiveId" clId="{E6E7F565-C9BE-4D78-BA43-E6E9D0008FBF}" dt="2022-12-20T05:42:59.793" v="73" actId="1076"/>
          <ac:spMkLst>
            <pc:docMk/>
            <pc:sldMk cId="1732690427" sldId="307"/>
            <ac:spMk id="12" creationId="{9255AA3C-6BE4-2FD3-88D8-A667A70E7036}"/>
          </ac:spMkLst>
        </pc:spChg>
      </pc:sldChg>
      <pc:sldChg chg="modSp">
        <pc:chgData name="Nhựt Trần" userId="28f58e6bc49dcb9f" providerId="LiveId" clId="{E6E7F565-C9BE-4D78-BA43-E6E9D0008FBF}" dt="2022-12-20T05:44:14.641" v="96" actId="20577"/>
        <pc:sldMkLst>
          <pc:docMk/>
          <pc:sldMk cId="3558405362" sldId="308"/>
        </pc:sldMkLst>
        <pc:spChg chg="mod">
          <ac:chgData name="Nhựt Trần" userId="28f58e6bc49dcb9f" providerId="LiveId" clId="{E6E7F565-C9BE-4D78-BA43-E6E9D0008FBF}" dt="2022-12-20T05:44:14.641" v="96" actId="20577"/>
          <ac:spMkLst>
            <pc:docMk/>
            <pc:sldMk cId="3558405362" sldId="308"/>
            <ac:spMk id="11" creationId="{00000000-0000-0000-0000-000000000000}"/>
          </ac:spMkLst>
        </pc:spChg>
      </pc:sldChg>
      <pc:sldChg chg="modSp">
        <pc:chgData name="Nhựt Trần" userId="28f58e6bc49dcb9f" providerId="LiveId" clId="{E6E7F565-C9BE-4D78-BA43-E6E9D0008FBF}" dt="2022-12-20T05:44:48.074" v="119" actId="20577"/>
        <pc:sldMkLst>
          <pc:docMk/>
          <pc:sldMk cId="2893413955" sldId="309"/>
        </pc:sldMkLst>
        <pc:spChg chg="mod">
          <ac:chgData name="Nhựt Trần" userId="28f58e6bc49dcb9f" providerId="LiveId" clId="{E6E7F565-C9BE-4D78-BA43-E6E9D0008FBF}" dt="2022-12-20T05:44:48.074" v="119" actId="20577"/>
          <ac:spMkLst>
            <pc:docMk/>
            <pc:sldMk cId="2893413955" sldId="309"/>
            <ac:spMk id="11" creationId="{00000000-0000-0000-0000-000000000000}"/>
          </ac:spMkLst>
        </pc:spChg>
      </pc:sldChg>
      <pc:sldChg chg="modSp">
        <pc:chgData name="Nhựt Trần" userId="28f58e6bc49dcb9f" providerId="LiveId" clId="{E6E7F565-C9BE-4D78-BA43-E6E9D0008FBF}" dt="2022-12-20T05:43:53.362" v="84" actId="20577"/>
        <pc:sldMkLst>
          <pc:docMk/>
          <pc:sldMk cId="166279066" sldId="310"/>
        </pc:sldMkLst>
        <pc:spChg chg="mod">
          <ac:chgData name="Nhựt Trần" userId="28f58e6bc49dcb9f" providerId="LiveId" clId="{E6E7F565-C9BE-4D78-BA43-E6E9D0008FBF}" dt="2022-12-20T05:43:53.362" v="84" actId="20577"/>
          <ac:spMkLst>
            <pc:docMk/>
            <pc:sldMk cId="166279066" sldId="310"/>
            <ac:spMk id="11" creationId="{00000000-0000-0000-0000-000000000000}"/>
          </ac:spMkLst>
        </pc:spChg>
      </pc:sldChg>
      <pc:sldChg chg="modSp">
        <pc:chgData name="Nhựt Trần" userId="28f58e6bc49dcb9f" providerId="LiveId" clId="{E6E7F565-C9BE-4D78-BA43-E6E9D0008FBF}" dt="2022-12-20T05:44:40.632" v="114" actId="20577"/>
        <pc:sldMkLst>
          <pc:docMk/>
          <pc:sldMk cId="2661821778" sldId="311"/>
        </pc:sldMkLst>
        <pc:spChg chg="mod">
          <ac:chgData name="Nhựt Trần" userId="28f58e6bc49dcb9f" providerId="LiveId" clId="{E6E7F565-C9BE-4D78-BA43-E6E9D0008FBF}" dt="2022-12-20T05:44:40.632" v="114" actId="20577"/>
          <ac:spMkLst>
            <pc:docMk/>
            <pc:sldMk cId="2661821778" sldId="311"/>
            <ac:spMk id="11" creationId="{00000000-0000-0000-0000-000000000000}"/>
          </ac:spMkLst>
        </pc:spChg>
      </pc:sldChg>
      <pc:sldChg chg="addSp delSp modSp add mod delAnim modAnim">
        <pc:chgData name="Nhựt Trần" userId="28f58e6bc49dcb9f" providerId="LiveId" clId="{E6E7F565-C9BE-4D78-BA43-E6E9D0008FBF}" dt="2022-12-20T07:20:22.887" v="271" actId="20577"/>
        <pc:sldMkLst>
          <pc:docMk/>
          <pc:sldMk cId="2133305094" sldId="312"/>
        </pc:sldMkLst>
        <pc:spChg chg="del">
          <ac:chgData name="Nhựt Trần" userId="28f58e6bc49dcb9f" providerId="LiveId" clId="{E6E7F565-C9BE-4D78-BA43-E6E9D0008FBF}" dt="2022-12-20T05:55:42.334" v="122" actId="478"/>
          <ac:spMkLst>
            <pc:docMk/>
            <pc:sldMk cId="2133305094" sldId="312"/>
            <ac:spMk id="2" creationId="{00000000-0000-0000-0000-000000000000}"/>
          </ac:spMkLst>
        </pc:spChg>
        <pc:spChg chg="del">
          <ac:chgData name="Nhựt Trần" userId="28f58e6bc49dcb9f" providerId="LiveId" clId="{E6E7F565-C9BE-4D78-BA43-E6E9D0008FBF}" dt="2022-12-20T05:55:45.610" v="124" actId="478"/>
          <ac:spMkLst>
            <pc:docMk/>
            <pc:sldMk cId="2133305094" sldId="312"/>
            <ac:spMk id="3" creationId="{00000000-0000-0000-0000-000000000000}"/>
          </ac:spMkLst>
        </pc:spChg>
        <pc:spChg chg="add del mod">
          <ac:chgData name="Nhựt Trần" userId="28f58e6bc49dcb9f" providerId="LiveId" clId="{E6E7F565-C9BE-4D78-BA43-E6E9D0008FBF}" dt="2022-12-20T05:55:44.030" v="123" actId="478"/>
          <ac:spMkLst>
            <pc:docMk/>
            <pc:sldMk cId="2133305094" sldId="312"/>
            <ac:spMk id="8" creationId="{3DA91A93-EB38-B026-076E-C97DFDDD7F67}"/>
          </ac:spMkLst>
        </pc:spChg>
        <pc:spChg chg="add del mod">
          <ac:chgData name="Nhựt Trần" userId="28f58e6bc49dcb9f" providerId="LiveId" clId="{E6E7F565-C9BE-4D78-BA43-E6E9D0008FBF}" dt="2022-12-20T05:55:48.451" v="125" actId="478"/>
          <ac:spMkLst>
            <pc:docMk/>
            <pc:sldMk cId="2133305094" sldId="312"/>
            <ac:spMk id="10" creationId="{92BA0C03-DAF0-B0B5-0F4F-3CD8C9203C02}"/>
          </ac:spMkLst>
        </pc:spChg>
        <pc:spChg chg="add del mod">
          <ac:chgData name="Nhựt Trần" userId="28f58e6bc49dcb9f" providerId="LiveId" clId="{E6E7F565-C9BE-4D78-BA43-E6E9D0008FBF}" dt="2022-12-20T05:56:01.926" v="128" actId="478"/>
          <ac:spMkLst>
            <pc:docMk/>
            <pc:sldMk cId="2133305094" sldId="312"/>
            <ac:spMk id="12" creationId="{B26AB9BA-7B8B-AD77-93D1-0FAF8B172EDC}"/>
          </ac:spMkLst>
        </pc:spChg>
        <pc:spChg chg="add mod">
          <ac:chgData name="Nhựt Trần" userId="28f58e6bc49dcb9f" providerId="LiveId" clId="{E6E7F565-C9BE-4D78-BA43-E6E9D0008FBF}" dt="2022-12-20T05:56:33.906" v="177" actId="1076"/>
          <ac:spMkLst>
            <pc:docMk/>
            <pc:sldMk cId="2133305094" sldId="312"/>
            <ac:spMk id="13" creationId="{FBEAFF3C-1C22-B933-6FDA-62D136D9D292}"/>
          </ac:spMkLst>
        </pc:spChg>
        <pc:graphicFrameChg chg="add mod modGraphic">
          <ac:chgData name="Nhựt Trần" userId="28f58e6bc49dcb9f" providerId="LiveId" clId="{E6E7F565-C9BE-4D78-BA43-E6E9D0008FBF}" dt="2022-12-20T07:20:22.887" v="271" actId="20577"/>
          <ac:graphicFrameMkLst>
            <pc:docMk/>
            <pc:sldMk cId="2133305094" sldId="312"/>
            <ac:graphicFrameMk id="11" creationId="{5B5BCDCD-9A54-71E9-150B-77BF95159E40}"/>
          </ac:graphicFrameMkLst>
        </pc:graphicFrameChg>
      </pc:sldChg>
      <pc:sldChg chg="addSp delSp modSp add mod modAnim">
        <pc:chgData name="Nhựt Trần" userId="28f58e6bc49dcb9f" providerId="LiveId" clId="{E6E7F565-C9BE-4D78-BA43-E6E9D0008FBF}" dt="2022-12-20T07:24:54.567" v="412" actId="1076"/>
        <pc:sldMkLst>
          <pc:docMk/>
          <pc:sldMk cId="1709882240" sldId="313"/>
        </pc:sldMkLst>
        <pc:spChg chg="add mod">
          <ac:chgData name="Nhựt Trần" userId="28f58e6bc49dcb9f" providerId="LiveId" clId="{E6E7F565-C9BE-4D78-BA43-E6E9D0008FBF}" dt="2022-12-20T07:24:54.567" v="412" actId="1076"/>
          <ac:spMkLst>
            <pc:docMk/>
            <pc:sldMk cId="1709882240" sldId="313"/>
            <ac:spMk id="3" creationId="{E9B9FF36-DC5B-ECE2-BB6D-093242F63A43}"/>
          </ac:spMkLst>
        </pc:spChg>
        <pc:spChg chg="del">
          <ac:chgData name="Nhựt Trần" userId="28f58e6bc49dcb9f" providerId="LiveId" clId="{E6E7F565-C9BE-4D78-BA43-E6E9D0008FBF}" dt="2022-12-20T07:24:38.625" v="410" actId="478"/>
          <ac:spMkLst>
            <pc:docMk/>
            <pc:sldMk cId="1709882240" sldId="313"/>
            <ac:spMk id="12" creationId="{00000000-0000-0000-0000-000000000000}"/>
          </ac:spMkLst>
        </pc:spChg>
        <pc:spChg chg="del">
          <ac:chgData name="Nhựt Trần" userId="28f58e6bc49dcb9f" providerId="LiveId" clId="{E6E7F565-C9BE-4D78-BA43-E6E9D0008FBF}" dt="2022-12-20T07:24:38.625" v="410" actId="478"/>
          <ac:spMkLst>
            <pc:docMk/>
            <pc:sldMk cId="1709882240" sldId="313"/>
            <ac:spMk id="13" creationId="{00000000-0000-0000-0000-000000000000}"/>
          </ac:spMkLst>
        </pc:spChg>
        <pc:spChg chg="del">
          <ac:chgData name="Nhựt Trần" userId="28f58e6bc49dcb9f" providerId="LiveId" clId="{E6E7F565-C9BE-4D78-BA43-E6E9D0008FBF}" dt="2022-12-20T07:24:38.625" v="410" actId="478"/>
          <ac:spMkLst>
            <pc:docMk/>
            <pc:sldMk cId="1709882240" sldId="313"/>
            <ac:spMk id="14" creationId="{00000000-0000-0000-0000-000000000000}"/>
          </ac:spMkLst>
        </pc:spChg>
        <pc:spChg chg="del">
          <ac:chgData name="Nhựt Trần" userId="28f58e6bc49dcb9f" providerId="LiveId" clId="{E6E7F565-C9BE-4D78-BA43-E6E9D0008FBF}" dt="2022-12-20T07:24:38.625" v="410" actId="478"/>
          <ac:spMkLst>
            <pc:docMk/>
            <pc:sldMk cId="1709882240" sldId="313"/>
            <ac:spMk id="25" creationId="{00000000-0000-0000-0000-000000000000}"/>
          </ac:spMkLst>
        </pc:spChg>
        <pc:spChg chg="del">
          <ac:chgData name="Nhựt Trần" userId="28f58e6bc49dcb9f" providerId="LiveId" clId="{E6E7F565-C9BE-4D78-BA43-E6E9D0008FBF}" dt="2022-12-20T07:24:38.625" v="410" actId="478"/>
          <ac:spMkLst>
            <pc:docMk/>
            <pc:sldMk cId="1709882240" sldId="313"/>
            <ac:spMk id="26" creationId="{00000000-0000-0000-0000-000000000000}"/>
          </ac:spMkLst>
        </pc:spChg>
        <pc:spChg chg="del">
          <ac:chgData name="Nhựt Trần" userId="28f58e6bc49dcb9f" providerId="LiveId" clId="{E6E7F565-C9BE-4D78-BA43-E6E9D0008FBF}" dt="2022-12-20T07:24:38.625" v="410" actId="478"/>
          <ac:spMkLst>
            <pc:docMk/>
            <pc:sldMk cId="1709882240" sldId="313"/>
            <ac:spMk id="27" creationId="{00000000-0000-0000-0000-000000000000}"/>
          </ac:spMkLst>
        </pc:spChg>
        <pc:spChg chg="del">
          <ac:chgData name="Nhựt Trần" userId="28f58e6bc49dcb9f" providerId="LiveId" clId="{E6E7F565-C9BE-4D78-BA43-E6E9D0008FBF}" dt="2022-12-20T07:24:38.625" v="410" actId="478"/>
          <ac:spMkLst>
            <pc:docMk/>
            <pc:sldMk cId="1709882240" sldId="313"/>
            <ac:spMk id="29" creationId="{00000000-0000-0000-0000-000000000000}"/>
          </ac:spMkLst>
        </pc:spChg>
        <pc:spChg chg="del">
          <ac:chgData name="Nhựt Trần" userId="28f58e6bc49dcb9f" providerId="LiveId" clId="{E6E7F565-C9BE-4D78-BA43-E6E9D0008FBF}" dt="2022-12-20T07:24:38.625" v="410" actId="478"/>
          <ac:spMkLst>
            <pc:docMk/>
            <pc:sldMk cId="1709882240" sldId="313"/>
            <ac:spMk id="30" creationId="{00000000-0000-0000-0000-000000000000}"/>
          </ac:spMkLst>
        </pc:spChg>
        <pc:spChg chg="del">
          <ac:chgData name="Nhựt Trần" userId="28f58e6bc49dcb9f" providerId="LiveId" clId="{E6E7F565-C9BE-4D78-BA43-E6E9D0008FBF}" dt="2022-12-20T07:24:38.625" v="410" actId="478"/>
          <ac:spMkLst>
            <pc:docMk/>
            <pc:sldMk cId="1709882240" sldId="313"/>
            <ac:spMk id="40" creationId="{00000000-0000-0000-0000-000000000000}"/>
          </ac:spMkLst>
        </pc:spChg>
        <pc:spChg chg="del">
          <ac:chgData name="Nhựt Trần" userId="28f58e6bc49dcb9f" providerId="LiveId" clId="{E6E7F565-C9BE-4D78-BA43-E6E9D0008FBF}" dt="2022-12-20T07:24:38.625" v="410" actId="478"/>
          <ac:spMkLst>
            <pc:docMk/>
            <pc:sldMk cId="1709882240" sldId="313"/>
            <ac:spMk id="41" creationId="{00000000-0000-0000-0000-000000000000}"/>
          </ac:spMkLst>
        </pc:spChg>
      </pc:sldChg>
      <pc:sldChg chg="addSp delSp modSp add mod delAnim modAnim">
        <pc:chgData name="Nhựt Trần" userId="28f58e6bc49dcb9f" providerId="LiveId" clId="{E6E7F565-C9BE-4D78-BA43-E6E9D0008FBF}" dt="2022-12-20T07:38:51.850" v="457" actId="20577"/>
        <pc:sldMkLst>
          <pc:docMk/>
          <pc:sldMk cId="1488366127" sldId="314"/>
        </pc:sldMkLst>
        <pc:spChg chg="del mod">
          <ac:chgData name="Nhựt Trần" userId="28f58e6bc49dcb9f" providerId="LiveId" clId="{E6E7F565-C9BE-4D78-BA43-E6E9D0008FBF}" dt="2022-12-20T07:37:39.159" v="417"/>
          <ac:spMkLst>
            <pc:docMk/>
            <pc:sldMk cId="1488366127" sldId="314"/>
            <ac:spMk id="2" creationId="{D5FFCC53-2A06-4C90-0FF2-B13ECFAAC86E}"/>
          </ac:spMkLst>
        </pc:spChg>
        <pc:spChg chg="add mod">
          <ac:chgData name="Nhựt Trần" userId="28f58e6bc49dcb9f" providerId="LiveId" clId="{E6E7F565-C9BE-4D78-BA43-E6E9D0008FBF}" dt="2022-12-20T07:38:35.599" v="451" actId="1076"/>
          <ac:spMkLst>
            <pc:docMk/>
            <pc:sldMk cId="1488366127" sldId="314"/>
            <ac:spMk id="7" creationId="{EE342702-4BEE-CD9E-2647-F1431D38A9D1}"/>
          </ac:spMkLst>
        </pc:spChg>
        <pc:spChg chg="mod">
          <ac:chgData name="Nhựt Trần" userId="28f58e6bc49dcb9f" providerId="LiveId" clId="{E6E7F565-C9BE-4D78-BA43-E6E9D0008FBF}" dt="2022-12-20T07:38:28.239" v="449" actId="1076"/>
          <ac:spMkLst>
            <pc:docMk/>
            <pc:sldMk cId="1488366127" sldId="314"/>
            <ac:spMk id="8" creationId="{00000000-0000-0000-0000-000000000000}"/>
          </ac:spMkLst>
        </pc:spChg>
        <pc:spChg chg="del">
          <ac:chgData name="Nhựt Trần" userId="28f58e6bc49dcb9f" providerId="LiveId" clId="{E6E7F565-C9BE-4D78-BA43-E6E9D0008FBF}" dt="2022-12-20T07:37:40.372" v="418" actId="478"/>
          <ac:spMkLst>
            <pc:docMk/>
            <pc:sldMk cId="1488366127" sldId="314"/>
            <ac:spMk id="9" creationId="{00000000-0000-0000-0000-000000000000}"/>
          </ac:spMkLst>
        </pc:spChg>
        <pc:spChg chg="mod">
          <ac:chgData name="Nhựt Trần" userId="28f58e6bc49dcb9f" providerId="LiveId" clId="{E6E7F565-C9BE-4D78-BA43-E6E9D0008FBF}" dt="2022-12-20T07:38:28.239" v="449" actId="1076"/>
          <ac:spMkLst>
            <pc:docMk/>
            <pc:sldMk cId="1488366127" sldId="314"/>
            <ac:spMk id="10" creationId="{00000000-0000-0000-0000-000000000000}"/>
          </ac:spMkLst>
        </pc:spChg>
        <pc:spChg chg="mod">
          <ac:chgData name="Nhựt Trần" userId="28f58e6bc49dcb9f" providerId="LiveId" clId="{E6E7F565-C9BE-4D78-BA43-E6E9D0008FBF}" dt="2022-12-20T07:38:51.850" v="457" actId="20577"/>
          <ac:spMkLst>
            <pc:docMk/>
            <pc:sldMk cId="1488366127" sldId="314"/>
            <ac:spMk id="11" creationId="{00000000-0000-0000-0000-000000000000}"/>
          </ac:spMkLst>
        </pc:spChg>
        <pc:spChg chg="mod">
          <ac:chgData name="Nhựt Trần" userId="28f58e6bc49dcb9f" providerId="LiveId" clId="{E6E7F565-C9BE-4D78-BA43-E6E9D0008FBF}" dt="2022-12-20T07:38:28.239" v="449" actId="1076"/>
          <ac:spMkLst>
            <pc:docMk/>
            <pc:sldMk cId="1488366127" sldId="314"/>
            <ac:spMk id="12" creationId="{9255AA3C-6BE4-2FD3-88D8-A667A70E7036}"/>
          </ac:spMkLst>
        </pc:spChg>
      </pc:sldChg>
      <pc:sldChg chg="delSp modSp add mod modAnim">
        <pc:chgData name="Nhựt Trần" userId="28f58e6bc49dcb9f" providerId="LiveId" clId="{E6E7F565-C9BE-4D78-BA43-E6E9D0008FBF}" dt="2022-12-20T07:39:28.809" v="464" actId="1076"/>
        <pc:sldMkLst>
          <pc:docMk/>
          <pc:sldMk cId="3887106091" sldId="315"/>
        </pc:sldMkLst>
        <pc:spChg chg="del">
          <ac:chgData name="Nhựt Trần" userId="28f58e6bc49dcb9f" providerId="LiveId" clId="{E6E7F565-C9BE-4D78-BA43-E6E9D0008FBF}" dt="2022-12-20T07:39:21.383" v="461" actId="478"/>
          <ac:spMkLst>
            <pc:docMk/>
            <pc:sldMk cId="3887106091" sldId="315"/>
            <ac:spMk id="7" creationId="{EE342702-4BEE-CD9E-2647-F1431D38A9D1}"/>
          </ac:spMkLst>
        </pc:spChg>
        <pc:spChg chg="mod">
          <ac:chgData name="Nhựt Trần" userId="28f58e6bc49dcb9f" providerId="LiveId" clId="{E6E7F565-C9BE-4D78-BA43-E6E9D0008FBF}" dt="2022-12-20T07:39:26.005" v="463" actId="1076"/>
          <ac:spMkLst>
            <pc:docMk/>
            <pc:sldMk cId="3887106091" sldId="315"/>
            <ac:spMk id="8" creationId="{00000000-0000-0000-0000-000000000000}"/>
          </ac:spMkLst>
        </pc:spChg>
        <pc:spChg chg="mod">
          <ac:chgData name="Nhựt Trần" userId="28f58e6bc49dcb9f" providerId="LiveId" clId="{E6E7F565-C9BE-4D78-BA43-E6E9D0008FBF}" dt="2022-12-20T07:39:28.809" v="464" actId="1076"/>
          <ac:spMkLst>
            <pc:docMk/>
            <pc:sldMk cId="3887106091" sldId="315"/>
            <ac:spMk id="11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#1">
  <dgm:title val=""/>
  <dgm:desc val=""/>
  <dgm:catLst>
    <dgm:cat type="accent1" pri="11300"/>
  </dgm:catLst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B5F97A-2209-4C0D-ACDC-4DD1C8704AF9}" type="doc">
      <dgm:prSet loTypeId="urn:microsoft.com/office/officeart/2005/8/layout/chevron2" loCatId="list" qsTypeId="urn:microsoft.com/office/officeart/2005/8/quickstyle/simple3#1" qsCatId="simple" csTypeId="urn:microsoft.com/office/officeart/2005/8/colors/accent1_3#1" csCatId="accent1" phldr="1"/>
      <dgm:spPr/>
      <dgm:t>
        <a:bodyPr/>
        <a:lstStyle/>
        <a:p>
          <a:endParaRPr lang="en-US"/>
        </a:p>
      </dgm:t>
    </dgm:pt>
    <dgm:pt modelId="{5201C175-D7E4-47B5-AE41-4C3DF3DEDA6A}">
      <dgm:prSet phldrT="[Text]"/>
      <dgm:spPr>
        <a:solidFill>
          <a:srgbClr val="FFC000"/>
        </a:solidFill>
      </dgm:spPr>
      <dgm:t>
        <a:bodyPr/>
        <a:lstStyle/>
        <a:p>
          <a:r>
            <a:rPr lang="en-US"/>
            <a:t>I</a:t>
          </a:r>
        </a:p>
      </dgm:t>
    </dgm:pt>
    <dgm:pt modelId="{A9699053-E3F1-4A88-A1D6-2CB6CAB2FEE0}" type="parTrans" cxnId="{F8ACD4EC-4D3F-46AB-9A70-8608E967AA24}">
      <dgm:prSet/>
      <dgm:spPr/>
      <dgm:t>
        <a:bodyPr/>
        <a:lstStyle/>
        <a:p>
          <a:endParaRPr lang="en-US"/>
        </a:p>
      </dgm:t>
    </dgm:pt>
    <dgm:pt modelId="{4041EFE7-FC4E-43EA-A9F2-6B31F17EE2E3}" type="sibTrans" cxnId="{F8ACD4EC-4D3F-46AB-9A70-8608E967AA24}">
      <dgm:prSet/>
      <dgm:spPr/>
      <dgm:t>
        <a:bodyPr/>
        <a:lstStyle/>
        <a:p>
          <a:endParaRPr lang="en-US"/>
        </a:p>
      </dgm:t>
    </dgm:pt>
    <dgm:pt modelId="{2DD5FFD4-5088-40DA-A8A3-17B5C4FADDAC}">
      <dgm:prSet phldrT="[Text]"/>
      <dgm:spPr/>
      <dgm:t>
        <a:bodyPr/>
        <a:lstStyle/>
        <a:p>
          <a:r>
            <a:rPr lang="en-US"/>
            <a:t> </a:t>
          </a:r>
          <a:r>
            <a:rPr lang="en-US" err="1"/>
            <a:t>Giới</a:t>
          </a:r>
          <a:r>
            <a:rPr lang="en-US"/>
            <a:t> </a:t>
          </a:r>
          <a:r>
            <a:rPr lang="en-US" err="1"/>
            <a:t>thiệu</a:t>
          </a:r>
          <a:r>
            <a:rPr lang="en-US"/>
            <a:t> </a:t>
          </a:r>
          <a:r>
            <a:rPr lang="en-US" err="1"/>
            <a:t>tổng</a:t>
          </a:r>
          <a:r>
            <a:rPr lang="en-US"/>
            <a:t> </a:t>
          </a:r>
          <a:r>
            <a:rPr lang="en-US" err="1"/>
            <a:t>quan</a:t>
          </a:r>
          <a:r>
            <a:rPr lang="en-US"/>
            <a:t> </a:t>
          </a:r>
          <a:r>
            <a:rPr lang="en-US" err="1"/>
            <a:t>về</a:t>
          </a:r>
          <a:r>
            <a:rPr lang="en-US"/>
            <a:t> </a:t>
          </a:r>
          <a:r>
            <a:rPr lang="en-US" err="1"/>
            <a:t>hệ</a:t>
          </a:r>
          <a:r>
            <a:rPr lang="en-US"/>
            <a:t> </a:t>
          </a:r>
          <a:r>
            <a:rPr lang="en-US" err="1"/>
            <a:t>thống</a:t>
          </a:r>
          <a:endParaRPr lang="en-US"/>
        </a:p>
      </dgm:t>
    </dgm:pt>
    <dgm:pt modelId="{B6157721-4595-4A7B-BAB4-9F1D9E706725}" type="parTrans" cxnId="{93FB6E5D-5BD6-40DD-BB3A-9FA24BC737A1}">
      <dgm:prSet/>
      <dgm:spPr/>
      <dgm:t>
        <a:bodyPr/>
        <a:lstStyle/>
        <a:p>
          <a:endParaRPr lang="en-US"/>
        </a:p>
      </dgm:t>
    </dgm:pt>
    <dgm:pt modelId="{503ED422-6891-4A06-8083-D7D01DE56B5A}" type="sibTrans" cxnId="{93FB6E5D-5BD6-40DD-BB3A-9FA24BC737A1}">
      <dgm:prSet/>
      <dgm:spPr/>
      <dgm:t>
        <a:bodyPr/>
        <a:lstStyle/>
        <a:p>
          <a:endParaRPr lang="en-US"/>
        </a:p>
      </dgm:t>
    </dgm:pt>
    <dgm:pt modelId="{E6B5D83A-0908-4473-9085-A4634DC4D89E}">
      <dgm:prSet phldrT="[Text]"/>
      <dgm:spPr>
        <a:solidFill>
          <a:srgbClr val="92D050"/>
        </a:solidFill>
      </dgm:spPr>
      <dgm:t>
        <a:bodyPr/>
        <a:lstStyle/>
        <a:p>
          <a:r>
            <a:rPr lang="en-US"/>
            <a:t>II</a:t>
          </a:r>
        </a:p>
      </dgm:t>
    </dgm:pt>
    <dgm:pt modelId="{168DBD39-595F-41CF-83FE-D40D29B00F62}" type="parTrans" cxnId="{A632CD45-64F7-4D62-890B-519DEAFDD66A}">
      <dgm:prSet/>
      <dgm:spPr/>
      <dgm:t>
        <a:bodyPr/>
        <a:lstStyle/>
        <a:p>
          <a:endParaRPr lang="en-US"/>
        </a:p>
      </dgm:t>
    </dgm:pt>
    <dgm:pt modelId="{F7E48656-B653-4BFF-ABBF-49EED4AAAB67}" type="sibTrans" cxnId="{A632CD45-64F7-4D62-890B-519DEAFDD66A}">
      <dgm:prSet/>
      <dgm:spPr/>
      <dgm:t>
        <a:bodyPr/>
        <a:lstStyle/>
        <a:p>
          <a:endParaRPr lang="en-US"/>
        </a:p>
      </dgm:t>
    </dgm:pt>
    <dgm:pt modelId="{8C3413EA-55B0-47B6-B751-9F584EB41454}">
      <dgm:prSet phldrT="[Text]"/>
      <dgm:spPr/>
      <dgm:t>
        <a:bodyPr/>
        <a:lstStyle/>
        <a:p>
          <a:r>
            <a:rPr lang="en-US"/>
            <a:t> </a:t>
          </a:r>
          <a:r>
            <a:rPr lang="en-US" err="1"/>
            <a:t>Phân</a:t>
          </a:r>
          <a:r>
            <a:rPr lang="en-US"/>
            <a:t> </a:t>
          </a:r>
          <a:r>
            <a:rPr lang="en-US" err="1"/>
            <a:t>tích</a:t>
          </a:r>
          <a:r>
            <a:rPr lang="en-US"/>
            <a:t> </a:t>
          </a:r>
          <a:r>
            <a:rPr lang="en-US" err="1"/>
            <a:t>hệ</a:t>
          </a:r>
          <a:r>
            <a:rPr lang="en-US"/>
            <a:t> </a:t>
          </a:r>
          <a:r>
            <a:rPr lang="en-US" err="1"/>
            <a:t>thống</a:t>
          </a:r>
          <a:endParaRPr lang="en-US"/>
        </a:p>
      </dgm:t>
    </dgm:pt>
    <dgm:pt modelId="{3AF9E7EC-5189-4E4E-83E9-8266DEC81F3C}" type="parTrans" cxnId="{D165D13D-576F-4611-9D40-F2164F6B3FFD}">
      <dgm:prSet/>
      <dgm:spPr/>
      <dgm:t>
        <a:bodyPr/>
        <a:lstStyle/>
        <a:p>
          <a:endParaRPr lang="en-US"/>
        </a:p>
      </dgm:t>
    </dgm:pt>
    <dgm:pt modelId="{B289C573-1526-4BA7-B9BF-B94EA546B7AE}" type="sibTrans" cxnId="{D165D13D-576F-4611-9D40-F2164F6B3FFD}">
      <dgm:prSet/>
      <dgm:spPr/>
      <dgm:t>
        <a:bodyPr/>
        <a:lstStyle/>
        <a:p>
          <a:endParaRPr lang="en-US"/>
        </a:p>
      </dgm:t>
    </dgm:pt>
    <dgm:pt modelId="{C9EB6D74-EE52-44BF-9A19-E6EA77E3D805}">
      <dgm:prSet phldrT="[Text]"/>
      <dgm:spPr>
        <a:solidFill>
          <a:srgbClr val="00B050"/>
        </a:solidFill>
      </dgm:spPr>
      <dgm:t>
        <a:bodyPr/>
        <a:lstStyle/>
        <a:p>
          <a:r>
            <a:rPr lang="en-US"/>
            <a:t>III</a:t>
          </a:r>
        </a:p>
      </dgm:t>
    </dgm:pt>
    <dgm:pt modelId="{EC3ED803-CA86-4A8F-8B2A-583EFEC1DC27}" type="parTrans" cxnId="{7892AB53-B164-40EB-ADC0-CFC5743694CE}">
      <dgm:prSet/>
      <dgm:spPr/>
      <dgm:t>
        <a:bodyPr/>
        <a:lstStyle/>
        <a:p>
          <a:endParaRPr lang="en-US"/>
        </a:p>
      </dgm:t>
    </dgm:pt>
    <dgm:pt modelId="{5C704FFA-7D76-4322-9D57-762CAD679792}" type="sibTrans" cxnId="{7892AB53-B164-40EB-ADC0-CFC5743694CE}">
      <dgm:prSet/>
      <dgm:spPr/>
      <dgm:t>
        <a:bodyPr/>
        <a:lstStyle/>
        <a:p>
          <a:endParaRPr lang="en-US"/>
        </a:p>
      </dgm:t>
    </dgm:pt>
    <dgm:pt modelId="{53F3E3DD-A3E2-4B63-9273-55E16AC7BF42}">
      <dgm:prSet phldrT="[Text]"/>
      <dgm:spPr/>
      <dgm:t>
        <a:bodyPr/>
        <a:lstStyle/>
        <a:p>
          <a:r>
            <a:rPr lang="en-US"/>
            <a:t> </a:t>
          </a:r>
          <a:r>
            <a:rPr lang="en-US" err="1"/>
            <a:t>Thiết</a:t>
          </a:r>
          <a:r>
            <a:rPr lang="en-US"/>
            <a:t> </a:t>
          </a:r>
          <a:r>
            <a:rPr lang="en-US" err="1"/>
            <a:t>kế</a:t>
          </a:r>
          <a:r>
            <a:rPr lang="en-US"/>
            <a:t> </a:t>
          </a:r>
          <a:r>
            <a:rPr lang="en-US" err="1"/>
            <a:t>hệ</a:t>
          </a:r>
          <a:r>
            <a:rPr lang="en-US"/>
            <a:t> </a:t>
          </a:r>
          <a:r>
            <a:rPr lang="en-US" err="1"/>
            <a:t>thống</a:t>
          </a:r>
          <a:endParaRPr lang="en-US"/>
        </a:p>
      </dgm:t>
    </dgm:pt>
    <dgm:pt modelId="{E94698A8-1EC5-4E50-BE8A-7231C5B20D1B}" type="parTrans" cxnId="{12B38EEE-6B14-416E-B5FA-5EC30E8F1A6F}">
      <dgm:prSet/>
      <dgm:spPr/>
      <dgm:t>
        <a:bodyPr/>
        <a:lstStyle/>
        <a:p>
          <a:endParaRPr lang="en-US"/>
        </a:p>
      </dgm:t>
    </dgm:pt>
    <dgm:pt modelId="{92084685-0BA5-4B79-BE24-870611274269}" type="sibTrans" cxnId="{12B38EEE-6B14-416E-B5FA-5EC30E8F1A6F}">
      <dgm:prSet/>
      <dgm:spPr/>
      <dgm:t>
        <a:bodyPr/>
        <a:lstStyle/>
        <a:p>
          <a:endParaRPr lang="en-US"/>
        </a:p>
      </dgm:t>
    </dgm:pt>
    <dgm:pt modelId="{7873FEB7-2B98-4767-887E-C50D41367C2F}" type="pres">
      <dgm:prSet presAssocID="{40B5F97A-2209-4C0D-ACDC-4DD1C8704AF9}" presName="linearFlow" presStyleCnt="0">
        <dgm:presLayoutVars>
          <dgm:dir/>
          <dgm:animLvl val="lvl"/>
          <dgm:resizeHandles val="exact"/>
        </dgm:presLayoutVars>
      </dgm:prSet>
      <dgm:spPr/>
    </dgm:pt>
    <dgm:pt modelId="{63CCDE00-2D05-4551-A406-1C267A792725}" type="pres">
      <dgm:prSet presAssocID="{5201C175-D7E4-47B5-AE41-4C3DF3DEDA6A}" presName="composite" presStyleCnt="0"/>
      <dgm:spPr/>
    </dgm:pt>
    <dgm:pt modelId="{2625FC89-DDDB-4F55-B9BA-DEE088CAAD70}" type="pres">
      <dgm:prSet presAssocID="{5201C175-D7E4-47B5-AE41-4C3DF3DEDA6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9CDC916-2E05-47A5-8813-B5580B7CC42D}" type="pres">
      <dgm:prSet presAssocID="{5201C175-D7E4-47B5-AE41-4C3DF3DEDA6A}" presName="descendantText" presStyleLbl="alignAcc1" presStyleIdx="0" presStyleCnt="3">
        <dgm:presLayoutVars>
          <dgm:bulletEnabled val="1"/>
        </dgm:presLayoutVars>
      </dgm:prSet>
      <dgm:spPr/>
    </dgm:pt>
    <dgm:pt modelId="{F5C4642A-515E-48C1-9AAE-22074C449BFB}" type="pres">
      <dgm:prSet presAssocID="{4041EFE7-FC4E-43EA-A9F2-6B31F17EE2E3}" presName="sp" presStyleCnt="0"/>
      <dgm:spPr/>
    </dgm:pt>
    <dgm:pt modelId="{C57C5879-4272-4A0E-BF9A-AD11099E2280}" type="pres">
      <dgm:prSet presAssocID="{E6B5D83A-0908-4473-9085-A4634DC4D89E}" presName="composite" presStyleCnt="0"/>
      <dgm:spPr/>
    </dgm:pt>
    <dgm:pt modelId="{1D9E262F-9A03-4D3E-9D9F-17B7420D4731}" type="pres">
      <dgm:prSet presAssocID="{E6B5D83A-0908-4473-9085-A4634DC4D89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0A41057-2629-4225-9613-C4D0CBD44059}" type="pres">
      <dgm:prSet presAssocID="{E6B5D83A-0908-4473-9085-A4634DC4D89E}" presName="descendantText" presStyleLbl="alignAcc1" presStyleIdx="1" presStyleCnt="3">
        <dgm:presLayoutVars>
          <dgm:bulletEnabled val="1"/>
        </dgm:presLayoutVars>
      </dgm:prSet>
      <dgm:spPr/>
    </dgm:pt>
    <dgm:pt modelId="{69811CE4-5E0F-4B77-B414-CEA603BE2118}" type="pres">
      <dgm:prSet presAssocID="{F7E48656-B653-4BFF-ABBF-49EED4AAAB67}" presName="sp" presStyleCnt="0"/>
      <dgm:spPr/>
    </dgm:pt>
    <dgm:pt modelId="{0AAB3D1A-FBAA-4DB7-985F-27B2402E4146}" type="pres">
      <dgm:prSet presAssocID="{C9EB6D74-EE52-44BF-9A19-E6EA77E3D805}" presName="composite" presStyleCnt="0"/>
      <dgm:spPr/>
    </dgm:pt>
    <dgm:pt modelId="{3F16C7A0-8336-4209-BBE0-6AC6918C4352}" type="pres">
      <dgm:prSet presAssocID="{C9EB6D74-EE52-44BF-9A19-E6EA77E3D80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9F993B9-0AB8-4BA3-A8D8-948E8A1B0A50}" type="pres">
      <dgm:prSet presAssocID="{C9EB6D74-EE52-44BF-9A19-E6EA77E3D80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A0E950B-59C7-49BE-9ECF-68AA6738CD36}" type="presOf" srcId="{2DD5FFD4-5088-40DA-A8A3-17B5C4FADDAC}" destId="{89CDC916-2E05-47A5-8813-B5580B7CC42D}" srcOrd="0" destOrd="0" presId="urn:microsoft.com/office/officeart/2005/8/layout/chevron2"/>
    <dgm:cxn modelId="{EC372F0E-7AD6-4719-B29E-E5CF0CEE1BA9}" type="presOf" srcId="{5201C175-D7E4-47B5-AE41-4C3DF3DEDA6A}" destId="{2625FC89-DDDB-4F55-B9BA-DEE088CAAD70}" srcOrd="0" destOrd="0" presId="urn:microsoft.com/office/officeart/2005/8/layout/chevron2"/>
    <dgm:cxn modelId="{D165D13D-576F-4611-9D40-F2164F6B3FFD}" srcId="{E6B5D83A-0908-4473-9085-A4634DC4D89E}" destId="{8C3413EA-55B0-47B6-B751-9F584EB41454}" srcOrd="0" destOrd="0" parTransId="{3AF9E7EC-5189-4E4E-83E9-8266DEC81F3C}" sibTransId="{B289C573-1526-4BA7-B9BF-B94EA546B7AE}"/>
    <dgm:cxn modelId="{93FB6E5D-5BD6-40DD-BB3A-9FA24BC737A1}" srcId="{5201C175-D7E4-47B5-AE41-4C3DF3DEDA6A}" destId="{2DD5FFD4-5088-40DA-A8A3-17B5C4FADDAC}" srcOrd="0" destOrd="0" parTransId="{B6157721-4595-4A7B-BAB4-9F1D9E706725}" sibTransId="{503ED422-6891-4A06-8083-D7D01DE56B5A}"/>
    <dgm:cxn modelId="{A632CD45-64F7-4D62-890B-519DEAFDD66A}" srcId="{40B5F97A-2209-4C0D-ACDC-4DD1C8704AF9}" destId="{E6B5D83A-0908-4473-9085-A4634DC4D89E}" srcOrd="1" destOrd="0" parTransId="{168DBD39-595F-41CF-83FE-D40D29B00F62}" sibTransId="{F7E48656-B653-4BFF-ABBF-49EED4AAAB67}"/>
    <dgm:cxn modelId="{49C92466-7E3D-44FB-930A-E0BA11841A2F}" type="presOf" srcId="{53F3E3DD-A3E2-4B63-9273-55E16AC7BF42}" destId="{39F993B9-0AB8-4BA3-A8D8-948E8A1B0A50}" srcOrd="0" destOrd="0" presId="urn:microsoft.com/office/officeart/2005/8/layout/chevron2"/>
    <dgm:cxn modelId="{7892AB53-B164-40EB-ADC0-CFC5743694CE}" srcId="{40B5F97A-2209-4C0D-ACDC-4DD1C8704AF9}" destId="{C9EB6D74-EE52-44BF-9A19-E6EA77E3D805}" srcOrd="2" destOrd="0" parTransId="{EC3ED803-CA86-4A8F-8B2A-583EFEC1DC27}" sibTransId="{5C704FFA-7D76-4322-9D57-762CAD679792}"/>
    <dgm:cxn modelId="{90170F79-7A45-4BE9-BC82-0308B48931D4}" type="presOf" srcId="{E6B5D83A-0908-4473-9085-A4634DC4D89E}" destId="{1D9E262F-9A03-4D3E-9D9F-17B7420D4731}" srcOrd="0" destOrd="0" presId="urn:microsoft.com/office/officeart/2005/8/layout/chevron2"/>
    <dgm:cxn modelId="{91F72E87-76D0-47BE-AC8F-EA5241A17753}" type="presOf" srcId="{40B5F97A-2209-4C0D-ACDC-4DD1C8704AF9}" destId="{7873FEB7-2B98-4767-887E-C50D41367C2F}" srcOrd="0" destOrd="0" presId="urn:microsoft.com/office/officeart/2005/8/layout/chevron2"/>
    <dgm:cxn modelId="{F8ACD4EC-4D3F-46AB-9A70-8608E967AA24}" srcId="{40B5F97A-2209-4C0D-ACDC-4DD1C8704AF9}" destId="{5201C175-D7E4-47B5-AE41-4C3DF3DEDA6A}" srcOrd="0" destOrd="0" parTransId="{A9699053-E3F1-4A88-A1D6-2CB6CAB2FEE0}" sibTransId="{4041EFE7-FC4E-43EA-A9F2-6B31F17EE2E3}"/>
    <dgm:cxn modelId="{12B38EEE-6B14-416E-B5FA-5EC30E8F1A6F}" srcId="{C9EB6D74-EE52-44BF-9A19-E6EA77E3D805}" destId="{53F3E3DD-A3E2-4B63-9273-55E16AC7BF42}" srcOrd="0" destOrd="0" parTransId="{E94698A8-1EC5-4E50-BE8A-7231C5B20D1B}" sibTransId="{92084685-0BA5-4B79-BE24-870611274269}"/>
    <dgm:cxn modelId="{131049F4-2939-4FDF-A5C4-4B4832ABB021}" type="presOf" srcId="{C9EB6D74-EE52-44BF-9A19-E6EA77E3D805}" destId="{3F16C7A0-8336-4209-BBE0-6AC6918C4352}" srcOrd="0" destOrd="0" presId="urn:microsoft.com/office/officeart/2005/8/layout/chevron2"/>
    <dgm:cxn modelId="{5B4413F6-0A8E-434B-93E7-F4BACA13DBBA}" type="presOf" srcId="{8C3413EA-55B0-47B6-B751-9F584EB41454}" destId="{20A41057-2629-4225-9613-C4D0CBD44059}" srcOrd="0" destOrd="0" presId="urn:microsoft.com/office/officeart/2005/8/layout/chevron2"/>
    <dgm:cxn modelId="{B44430B9-0665-43E9-B12F-6D37CB033493}" type="presParOf" srcId="{7873FEB7-2B98-4767-887E-C50D41367C2F}" destId="{63CCDE00-2D05-4551-A406-1C267A792725}" srcOrd="0" destOrd="0" presId="urn:microsoft.com/office/officeart/2005/8/layout/chevron2"/>
    <dgm:cxn modelId="{0E7BF56B-8FD9-4CBC-B15C-DD4EF8722C6D}" type="presParOf" srcId="{63CCDE00-2D05-4551-A406-1C267A792725}" destId="{2625FC89-DDDB-4F55-B9BA-DEE088CAAD70}" srcOrd="0" destOrd="0" presId="urn:microsoft.com/office/officeart/2005/8/layout/chevron2"/>
    <dgm:cxn modelId="{A0086BF8-EB95-4F30-98B7-C59881C683E4}" type="presParOf" srcId="{63CCDE00-2D05-4551-A406-1C267A792725}" destId="{89CDC916-2E05-47A5-8813-B5580B7CC42D}" srcOrd="1" destOrd="0" presId="urn:microsoft.com/office/officeart/2005/8/layout/chevron2"/>
    <dgm:cxn modelId="{A8221F2E-22BE-47E5-B9DA-45208CC86EFA}" type="presParOf" srcId="{7873FEB7-2B98-4767-887E-C50D41367C2F}" destId="{F5C4642A-515E-48C1-9AAE-22074C449BFB}" srcOrd="1" destOrd="0" presId="urn:microsoft.com/office/officeart/2005/8/layout/chevron2"/>
    <dgm:cxn modelId="{9ED75583-CBF1-446D-92ED-9D526CB45359}" type="presParOf" srcId="{7873FEB7-2B98-4767-887E-C50D41367C2F}" destId="{C57C5879-4272-4A0E-BF9A-AD11099E2280}" srcOrd="2" destOrd="0" presId="urn:microsoft.com/office/officeart/2005/8/layout/chevron2"/>
    <dgm:cxn modelId="{9E8DE866-29CD-43D4-A74F-D591030959D0}" type="presParOf" srcId="{C57C5879-4272-4A0E-BF9A-AD11099E2280}" destId="{1D9E262F-9A03-4D3E-9D9F-17B7420D4731}" srcOrd="0" destOrd="0" presId="urn:microsoft.com/office/officeart/2005/8/layout/chevron2"/>
    <dgm:cxn modelId="{0662E390-8D7B-4EB9-A2E0-27F5BC875E96}" type="presParOf" srcId="{C57C5879-4272-4A0E-BF9A-AD11099E2280}" destId="{20A41057-2629-4225-9613-C4D0CBD44059}" srcOrd="1" destOrd="0" presId="urn:microsoft.com/office/officeart/2005/8/layout/chevron2"/>
    <dgm:cxn modelId="{47DED665-7A9C-4940-AEBF-A5826A8413A4}" type="presParOf" srcId="{7873FEB7-2B98-4767-887E-C50D41367C2F}" destId="{69811CE4-5E0F-4B77-B414-CEA603BE2118}" srcOrd="3" destOrd="0" presId="urn:microsoft.com/office/officeart/2005/8/layout/chevron2"/>
    <dgm:cxn modelId="{87E4F974-1DE6-4DD7-A357-99276F53651F}" type="presParOf" srcId="{7873FEB7-2B98-4767-887E-C50D41367C2F}" destId="{0AAB3D1A-FBAA-4DB7-985F-27B2402E4146}" srcOrd="4" destOrd="0" presId="urn:microsoft.com/office/officeart/2005/8/layout/chevron2"/>
    <dgm:cxn modelId="{6F936C0A-64F2-42C7-A7F7-D4C3E4C723C9}" type="presParOf" srcId="{0AAB3D1A-FBAA-4DB7-985F-27B2402E4146}" destId="{3F16C7A0-8336-4209-BBE0-6AC6918C4352}" srcOrd="0" destOrd="0" presId="urn:microsoft.com/office/officeart/2005/8/layout/chevron2"/>
    <dgm:cxn modelId="{EF0091A4-1135-4B0C-9212-FA798DC36A40}" type="presParOf" srcId="{0AAB3D1A-FBAA-4DB7-985F-27B2402E4146}" destId="{39F993B9-0AB8-4BA3-A8D8-948E8A1B0A5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5FC89-DDDB-4F55-B9BA-DEE088CAAD70}">
      <dsp:nvSpPr>
        <dsp:cNvPr id="0" name=""/>
        <dsp:cNvSpPr/>
      </dsp:nvSpPr>
      <dsp:spPr>
        <a:xfrm rot="5400000">
          <a:off x="-220680" y="221150"/>
          <a:ext cx="1471201" cy="1029841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</a:t>
          </a:r>
        </a:p>
      </dsp:txBody>
      <dsp:txXfrm rot="-5400000">
        <a:off x="1" y="515391"/>
        <a:ext cx="1029841" cy="441360"/>
      </dsp:txXfrm>
    </dsp:sp>
    <dsp:sp modelId="{89CDC916-2E05-47A5-8813-B5580B7CC42D}">
      <dsp:nvSpPr>
        <dsp:cNvPr id="0" name=""/>
        <dsp:cNvSpPr/>
      </dsp:nvSpPr>
      <dsp:spPr>
        <a:xfrm rot="5400000">
          <a:off x="5065980" y="-4035668"/>
          <a:ext cx="956281" cy="90285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0480" rIns="30480" bIns="30480" numCol="1" spcCol="1270" anchor="ctr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kern="1200"/>
            <a:t> </a:t>
          </a:r>
          <a:r>
            <a:rPr lang="en-US" sz="4800" kern="1200" err="1"/>
            <a:t>Giới</a:t>
          </a:r>
          <a:r>
            <a:rPr lang="en-US" sz="4800" kern="1200"/>
            <a:t> </a:t>
          </a:r>
          <a:r>
            <a:rPr lang="en-US" sz="4800" kern="1200" err="1"/>
            <a:t>thiệu</a:t>
          </a:r>
          <a:r>
            <a:rPr lang="en-US" sz="4800" kern="1200"/>
            <a:t> </a:t>
          </a:r>
          <a:r>
            <a:rPr lang="en-US" sz="4800" kern="1200" err="1"/>
            <a:t>tổng</a:t>
          </a:r>
          <a:r>
            <a:rPr lang="en-US" sz="4800" kern="1200"/>
            <a:t> </a:t>
          </a:r>
          <a:r>
            <a:rPr lang="en-US" sz="4800" kern="1200" err="1"/>
            <a:t>quan</a:t>
          </a:r>
          <a:r>
            <a:rPr lang="en-US" sz="4800" kern="1200"/>
            <a:t> </a:t>
          </a:r>
          <a:r>
            <a:rPr lang="en-US" sz="4800" kern="1200" err="1"/>
            <a:t>về</a:t>
          </a:r>
          <a:r>
            <a:rPr lang="en-US" sz="4800" kern="1200"/>
            <a:t> </a:t>
          </a:r>
          <a:r>
            <a:rPr lang="en-US" sz="4800" kern="1200" err="1"/>
            <a:t>hệ</a:t>
          </a:r>
          <a:r>
            <a:rPr lang="en-US" sz="4800" kern="1200"/>
            <a:t> </a:t>
          </a:r>
          <a:r>
            <a:rPr lang="en-US" sz="4800" kern="1200" err="1"/>
            <a:t>thống</a:t>
          </a:r>
          <a:endParaRPr lang="en-US" sz="4800" kern="1200"/>
        </a:p>
      </dsp:txBody>
      <dsp:txXfrm rot="-5400000">
        <a:off x="1029842" y="47152"/>
        <a:ext cx="8981876" cy="862917"/>
      </dsp:txXfrm>
    </dsp:sp>
    <dsp:sp modelId="{1D9E262F-9A03-4D3E-9D9F-17B7420D4731}">
      <dsp:nvSpPr>
        <dsp:cNvPr id="0" name=""/>
        <dsp:cNvSpPr/>
      </dsp:nvSpPr>
      <dsp:spPr>
        <a:xfrm rot="5400000">
          <a:off x="-220680" y="1496441"/>
          <a:ext cx="1471201" cy="1029841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accent1">
              <a:shade val="80000"/>
              <a:hueOff val="-333179"/>
              <a:satOff val="-8101"/>
              <a:lumOff val="161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II</a:t>
          </a:r>
        </a:p>
      </dsp:txBody>
      <dsp:txXfrm rot="-5400000">
        <a:off x="1" y="1790682"/>
        <a:ext cx="1029841" cy="441360"/>
      </dsp:txXfrm>
    </dsp:sp>
    <dsp:sp modelId="{20A41057-2629-4225-9613-C4D0CBD44059}">
      <dsp:nvSpPr>
        <dsp:cNvPr id="0" name=""/>
        <dsp:cNvSpPr/>
      </dsp:nvSpPr>
      <dsp:spPr>
        <a:xfrm rot="5400000">
          <a:off x="5065980" y="-2760377"/>
          <a:ext cx="956281" cy="90285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-333179"/>
              <a:satOff val="-8101"/>
              <a:lumOff val="161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0480" rIns="30480" bIns="30480" numCol="1" spcCol="1270" anchor="ctr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kern="1200"/>
            <a:t> </a:t>
          </a:r>
          <a:r>
            <a:rPr lang="en-US" sz="4800" kern="1200" err="1"/>
            <a:t>Phân</a:t>
          </a:r>
          <a:r>
            <a:rPr lang="en-US" sz="4800" kern="1200"/>
            <a:t> </a:t>
          </a:r>
          <a:r>
            <a:rPr lang="en-US" sz="4800" kern="1200" err="1"/>
            <a:t>tích</a:t>
          </a:r>
          <a:r>
            <a:rPr lang="en-US" sz="4800" kern="1200"/>
            <a:t> </a:t>
          </a:r>
          <a:r>
            <a:rPr lang="en-US" sz="4800" kern="1200" err="1"/>
            <a:t>hệ</a:t>
          </a:r>
          <a:r>
            <a:rPr lang="en-US" sz="4800" kern="1200"/>
            <a:t> </a:t>
          </a:r>
          <a:r>
            <a:rPr lang="en-US" sz="4800" kern="1200" err="1"/>
            <a:t>thống</a:t>
          </a:r>
          <a:endParaRPr lang="en-US" sz="4800" kern="1200"/>
        </a:p>
      </dsp:txBody>
      <dsp:txXfrm rot="-5400000">
        <a:off x="1029842" y="1322443"/>
        <a:ext cx="8981876" cy="862917"/>
      </dsp:txXfrm>
    </dsp:sp>
    <dsp:sp modelId="{3F16C7A0-8336-4209-BBE0-6AC6918C4352}">
      <dsp:nvSpPr>
        <dsp:cNvPr id="0" name=""/>
        <dsp:cNvSpPr/>
      </dsp:nvSpPr>
      <dsp:spPr>
        <a:xfrm rot="5400000">
          <a:off x="-220680" y="2771733"/>
          <a:ext cx="1471201" cy="1029841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accent1">
              <a:shade val="80000"/>
              <a:hueOff val="-666357"/>
              <a:satOff val="-16201"/>
              <a:lumOff val="322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III</a:t>
          </a:r>
        </a:p>
      </dsp:txBody>
      <dsp:txXfrm rot="-5400000">
        <a:off x="1" y="3065974"/>
        <a:ext cx="1029841" cy="441360"/>
      </dsp:txXfrm>
    </dsp:sp>
    <dsp:sp modelId="{39F993B9-0AB8-4BA3-A8D8-948E8A1B0A50}">
      <dsp:nvSpPr>
        <dsp:cNvPr id="0" name=""/>
        <dsp:cNvSpPr/>
      </dsp:nvSpPr>
      <dsp:spPr>
        <a:xfrm rot="5400000">
          <a:off x="5065980" y="-1485085"/>
          <a:ext cx="956281" cy="90285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-666357"/>
              <a:satOff val="-16201"/>
              <a:lumOff val="322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0480" rIns="30480" bIns="30480" numCol="1" spcCol="1270" anchor="ctr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kern="1200"/>
            <a:t> </a:t>
          </a:r>
          <a:r>
            <a:rPr lang="en-US" sz="4800" kern="1200" err="1"/>
            <a:t>Thiết</a:t>
          </a:r>
          <a:r>
            <a:rPr lang="en-US" sz="4800" kern="1200"/>
            <a:t> </a:t>
          </a:r>
          <a:r>
            <a:rPr lang="en-US" sz="4800" kern="1200" err="1"/>
            <a:t>kế</a:t>
          </a:r>
          <a:r>
            <a:rPr lang="en-US" sz="4800" kern="1200"/>
            <a:t> </a:t>
          </a:r>
          <a:r>
            <a:rPr lang="en-US" sz="4800" kern="1200" err="1"/>
            <a:t>hệ</a:t>
          </a:r>
          <a:r>
            <a:rPr lang="en-US" sz="4800" kern="1200"/>
            <a:t> </a:t>
          </a:r>
          <a:r>
            <a:rPr lang="en-US" sz="4800" kern="1200" err="1"/>
            <a:t>thống</a:t>
          </a:r>
          <a:endParaRPr lang="en-US" sz="4800" kern="1200"/>
        </a:p>
      </dsp:txBody>
      <dsp:txXfrm rot="-5400000">
        <a:off x="1029842" y="2597735"/>
        <a:ext cx="8981876" cy="862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#1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9969-B730-42F2-B22D-D79BD6DFB390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KINH BẮC UKB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5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17E2-349E-4EAC-9B7F-166F440BEECF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KINH BẮC UKB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5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A837-D26F-41D3-BF46-8E5CF30AAF2A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KINH BẮC UKB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3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TP.HCM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1BC5-5E02-4C4B-9E42-C9928086E38E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KINH BẮC UKB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7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DDDE-E3D5-4C85-82AA-D1ECF0A9D8B5}" type="datetime1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KINH BẮC UKB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0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ED2D-1DB4-46BA-B95B-D4BACAFE1BE1}" type="datetime1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KINH BẮC UKB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DDF2-2283-432C-A954-273E533CC41E}" type="datetime1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KINH BẮC UKB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198F-597E-4E9A-8AC1-EB78C468C397}" type="datetime1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KINH BẮC UKB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6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59F614C7-427C-4ACD-A4DE-AACCBBB2F15A}" type="datetime1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KINH BẮC UKB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7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59A9-AC85-4588-B08F-939D98501DA9}" type="datetime1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KINH BẮC UKB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0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1DEF6B-A19A-4E3C-908B-F9147FF13A26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KINH BẮC UKB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6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2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484" y="398214"/>
            <a:ext cx="10785380" cy="18405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QUẢN LÝ NHÂN SỰ</a:t>
            </a:r>
            <a:b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3098" y="2238749"/>
            <a:ext cx="7198119" cy="4144121"/>
          </a:xfrm>
        </p:spPr>
        <p:txBody>
          <a:bodyPr>
            <a:normAutofit/>
          </a:bodyPr>
          <a:lstStyle/>
          <a:p>
            <a:r>
              <a:rPr lang="vi-V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hiện: </a:t>
            </a:r>
          </a:p>
          <a:p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Phan </a:t>
            </a:r>
            <a:r>
              <a:rPr lang="en-US" sz="18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NT ) - 2001202174</a:t>
            </a:r>
          </a:p>
          <a:p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Đoàn Công Đạt - 2001202039</a:t>
            </a:r>
            <a:endParaRPr lang="vi-VN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vi-VN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 minh nhựt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2001200807</a:t>
            </a:r>
          </a:p>
          <a:p>
            <a:pPr marL="342900" indent="-342900">
              <a:buFontTx/>
              <a:buChar char="-"/>
            </a:pP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 </a:t>
            </a:r>
            <a:r>
              <a:rPr lang="en-US" sz="18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lộc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- 2001202134</a:t>
            </a:r>
          </a:p>
          <a:p>
            <a:pPr marL="342900" indent="-342900">
              <a:buFontTx/>
              <a:buChar char="-"/>
            </a:pPr>
            <a:r>
              <a:rPr lang="en-US" sz="18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- 2001202152</a:t>
            </a:r>
          </a:p>
          <a:p>
            <a:pPr marL="342900" indent="-342900">
              <a:buFontTx/>
              <a:buChar char="-"/>
            </a:pPr>
            <a:r>
              <a:rPr lang="en-US" sz="18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2001202171</a:t>
            </a:r>
          </a:p>
          <a:p>
            <a:pPr marL="342900" indent="-342900">
              <a:buFontTx/>
              <a:buChar char="-"/>
            </a:pPr>
            <a:endParaRPr lang="vi-VN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vi-VN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 thanh nhã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9697E8-EB4E-46FC-81B2-0B609D5A74BE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12/20/2022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TP.HCM</a:t>
            </a:r>
            <a:endParaRPr kumimoji="0" 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74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12/20/2022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TP.HCM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47"/>
          <p:cNvSpPr>
            <a:spLocks noChangeArrowheads="1"/>
          </p:cNvSpPr>
          <p:nvPr/>
        </p:nvSpPr>
        <p:spPr bwMode="gray">
          <a:xfrm>
            <a:off x="1580631" y="632136"/>
            <a:ext cx="9575051" cy="95877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48"/>
          <p:cNvSpPr>
            <a:spLocks noChangeArrowheads="1"/>
          </p:cNvSpPr>
          <p:nvPr/>
        </p:nvSpPr>
        <p:spPr bwMode="gray">
          <a:xfrm>
            <a:off x="1097280" y="583893"/>
            <a:ext cx="1110749" cy="1047451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83737" y="786204"/>
            <a:ext cx="8728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gray">
          <a:xfrm>
            <a:off x="1432082" y="753675"/>
            <a:ext cx="441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B9FF36-DC5B-ECE2-BB6D-093242F63A43}"/>
              </a:ext>
            </a:extLst>
          </p:cNvPr>
          <p:cNvSpPr txBox="1"/>
          <p:nvPr/>
        </p:nvSpPr>
        <p:spPr>
          <a:xfrm>
            <a:off x="1652654" y="2204690"/>
            <a:ext cx="6096000" cy="2448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hồ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phòng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chấm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ty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88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97541"/>
            <a:ext cx="10058400" cy="5371553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00000"/>
              </a:lnSpc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Chức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0000"/>
              </a:lnSpc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dung: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00000"/>
              </a:lnSpc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Chức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0000"/>
              </a:lnSpc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tin: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algn="just">
              <a:lnSpc>
                <a:spcPct val="10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TP.HCM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19010" y="-12470"/>
            <a:ext cx="10058400" cy="1174956"/>
          </a:xfrm>
        </p:spPr>
        <p:txBody>
          <a:bodyPr>
            <a:normAutofit fontScale="90000"/>
          </a:bodyPr>
          <a:lstStyle/>
          <a:p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utoShape 47"/>
          <p:cNvSpPr>
            <a:spLocks noChangeArrowheads="1"/>
          </p:cNvSpPr>
          <p:nvPr/>
        </p:nvSpPr>
        <p:spPr bwMode="gray">
          <a:xfrm>
            <a:off x="1580629" y="203715"/>
            <a:ext cx="9575051" cy="95877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utoShape 48"/>
          <p:cNvSpPr>
            <a:spLocks noChangeArrowheads="1"/>
          </p:cNvSpPr>
          <p:nvPr/>
        </p:nvSpPr>
        <p:spPr bwMode="gray">
          <a:xfrm>
            <a:off x="1097278" y="142025"/>
            <a:ext cx="1110749" cy="1047451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49"/>
          <p:cNvSpPr txBox="1">
            <a:spLocks noChangeArrowheads="1"/>
          </p:cNvSpPr>
          <p:nvPr/>
        </p:nvSpPr>
        <p:spPr bwMode="gray">
          <a:xfrm>
            <a:off x="2283735" y="344336"/>
            <a:ext cx="8728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50"/>
          <p:cNvSpPr txBox="1">
            <a:spLocks noChangeArrowheads="1"/>
          </p:cNvSpPr>
          <p:nvPr/>
        </p:nvSpPr>
        <p:spPr bwMode="gray">
          <a:xfrm>
            <a:off x="1432080" y="311807"/>
            <a:ext cx="441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8379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388" y="537882"/>
            <a:ext cx="10058400" cy="5479129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0000"/>
              </a:lnSpc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Chức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ban: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00000"/>
              </a:lnSpc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Chức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Chức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00000"/>
              </a:lnSpc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Chức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Chức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TP.HCM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/>
          </a:p>
        </p:txBody>
      </p:sp>
      <p:sp>
        <p:nvSpPr>
          <p:cNvPr id="8" name="AutoShape 47"/>
          <p:cNvSpPr>
            <a:spLocks noChangeArrowheads="1"/>
          </p:cNvSpPr>
          <p:nvPr/>
        </p:nvSpPr>
        <p:spPr bwMode="gray">
          <a:xfrm>
            <a:off x="1580633" y="345531"/>
            <a:ext cx="9575051" cy="95877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48"/>
          <p:cNvSpPr>
            <a:spLocks noChangeArrowheads="1"/>
          </p:cNvSpPr>
          <p:nvPr/>
        </p:nvSpPr>
        <p:spPr bwMode="gray">
          <a:xfrm>
            <a:off x="1097282" y="297288"/>
            <a:ext cx="1110749" cy="1047451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08031" y="487046"/>
            <a:ext cx="8728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50"/>
          <p:cNvSpPr txBox="1">
            <a:spLocks noChangeArrowheads="1"/>
          </p:cNvSpPr>
          <p:nvPr/>
        </p:nvSpPr>
        <p:spPr bwMode="gray">
          <a:xfrm>
            <a:off x="1432084" y="467070"/>
            <a:ext cx="441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7521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84094"/>
            <a:ext cx="10058400" cy="5385000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00000"/>
              </a:lnSpc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0000"/>
              </a:lnSpc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Chức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1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CMTND</a:t>
            </a:r>
          </a:p>
          <a:p>
            <a:pPr lvl="0" algn="just">
              <a:lnSpc>
                <a:spcPct val="110000"/>
              </a:lnSpc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Chức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1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ty: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TP.HCM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/>
          </a:p>
        </p:txBody>
      </p:sp>
      <p:sp>
        <p:nvSpPr>
          <p:cNvPr id="8" name="AutoShape 47"/>
          <p:cNvSpPr>
            <a:spLocks noChangeArrowheads="1"/>
          </p:cNvSpPr>
          <p:nvPr/>
        </p:nvSpPr>
        <p:spPr bwMode="gray">
          <a:xfrm>
            <a:off x="1580629" y="238932"/>
            <a:ext cx="9575051" cy="95877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48"/>
          <p:cNvSpPr>
            <a:spLocks noChangeArrowheads="1"/>
          </p:cNvSpPr>
          <p:nvPr/>
        </p:nvSpPr>
        <p:spPr bwMode="gray">
          <a:xfrm>
            <a:off x="1097278" y="190689"/>
            <a:ext cx="1110749" cy="1047451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3735" y="393000"/>
            <a:ext cx="8728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50"/>
          <p:cNvSpPr txBox="1">
            <a:spLocks noChangeArrowheads="1"/>
          </p:cNvSpPr>
          <p:nvPr/>
        </p:nvSpPr>
        <p:spPr bwMode="gray">
          <a:xfrm>
            <a:off x="1432080" y="360471"/>
            <a:ext cx="441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5418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12/20/2022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TP.HCM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3737" y="786204"/>
            <a:ext cx="8728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utoShape 47"/>
          <p:cNvSpPr>
            <a:spLocks noChangeArrowheads="1"/>
          </p:cNvSpPr>
          <p:nvPr/>
        </p:nvSpPr>
        <p:spPr bwMode="gray">
          <a:xfrm>
            <a:off x="1637434" y="309493"/>
            <a:ext cx="9575051" cy="958771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utoShape 48"/>
          <p:cNvSpPr>
            <a:spLocks noChangeArrowheads="1"/>
          </p:cNvSpPr>
          <p:nvPr/>
        </p:nvSpPr>
        <p:spPr bwMode="gray">
          <a:xfrm>
            <a:off x="1143336" y="277942"/>
            <a:ext cx="1110749" cy="1047451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49"/>
          <p:cNvSpPr txBox="1">
            <a:spLocks noChangeArrowheads="1"/>
          </p:cNvSpPr>
          <p:nvPr/>
        </p:nvSpPr>
        <p:spPr bwMode="gray">
          <a:xfrm>
            <a:off x="1998133" y="406400"/>
            <a:ext cx="88231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rã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50"/>
          <p:cNvSpPr txBox="1">
            <a:spLocks noChangeArrowheads="1"/>
          </p:cNvSpPr>
          <p:nvPr/>
        </p:nvSpPr>
        <p:spPr bwMode="gray">
          <a:xfrm>
            <a:off x="1478138" y="492065"/>
            <a:ext cx="441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27" name="Picture 26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363" y="1712796"/>
            <a:ext cx="8659906" cy="37769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18212" y="5703052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2.1: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rã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5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1667"/>
            <a:ext cx="10058400" cy="1012561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0E68-214A-4A84-AC5A-7D890D9AA5BA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12/20/2022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TP.HCM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 Same Side Corner Rectangle 9"/>
          <p:cNvSpPr/>
          <p:nvPr/>
        </p:nvSpPr>
        <p:spPr>
          <a:xfrm rot="16200000">
            <a:off x="5825298" y="-1886135"/>
            <a:ext cx="889620" cy="7641979"/>
          </a:xfrm>
          <a:prstGeom prst="round2SameRect">
            <a:avLst>
              <a:gd name="adj1" fmla="val 23321"/>
              <a:gd name="adj2" fmla="val 0"/>
            </a:avLst>
          </a:prstGeom>
          <a:solidFill>
            <a:srgbClr val="92D05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 Same Side Corner Rectangle 10"/>
          <p:cNvSpPr/>
          <p:nvPr/>
        </p:nvSpPr>
        <p:spPr>
          <a:xfrm rot="16200000" flipH="1">
            <a:off x="1514081" y="1245156"/>
            <a:ext cx="870531" cy="1394010"/>
          </a:xfrm>
          <a:prstGeom prst="round2SameRect">
            <a:avLst>
              <a:gd name="adj1" fmla="val 34679"/>
              <a:gd name="adj2" fmla="val 0"/>
            </a:avLst>
          </a:prstGeom>
          <a:solidFill>
            <a:srgbClr val="92D050"/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33188" y="1645572"/>
            <a:ext cx="7115399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33"/>
          <p:cNvSpPr txBox="1">
            <a:spLocks noChangeArrowheads="1"/>
          </p:cNvSpPr>
          <p:nvPr/>
        </p:nvSpPr>
        <p:spPr bwMode="auto">
          <a:xfrm>
            <a:off x="1576565" y="1588217"/>
            <a:ext cx="70723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" name="Hexagon 20"/>
          <p:cNvSpPr/>
          <p:nvPr/>
        </p:nvSpPr>
        <p:spPr>
          <a:xfrm>
            <a:off x="1154085" y="206592"/>
            <a:ext cx="1398643" cy="766301"/>
          </a:xfrm>
          <a:prstGeom prst="hexagon">
            <a:avLst/>
          </a:prstGeom>
          <a:solidFill>
            <a:srgbClr val="FFC00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1367207" y="298294"/>
            <a:ext cx="1031240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</p:txBody>
      </p:sp>
      <p:sp>
        <p:nvSpPr>
          <p:cNvPr id="18" name="Round Same Side Corner Rectangle 9"/>
          <p:cNvSpPr/>
          <p:nvPr/>
        </p:nvSpPr>
        <p:spPr>
          <a:xfrm rot="16200000">
            <a:off x="5825300" y="654050"/>
            <a:ext cx="889619" cy="7708248"/>
          </a:xfrm>
          <a:prstGeom prst="round2SameRect">
            <a:avLst>
              <a:gd name="adj1" fmla="val 23321"/>
              <a:gd name="adj2" fmla="val 0"/>
            </a:avLst>
          </a:prstGeom>
          <a:solidFill>
            <a:schemeClr val="bg2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ound Same Side Corner Rectangle 10"/>
          <p:cNvSpPr/>
          <p:nvPr/>
        </p:nvSpPr>
        <p:spPr>
          <a:xfrm rot="16200000" flipH="1">
            <a:off x="1488833" y="3830304"/>
            <a:ext cx="882699" cy="1394010"/>
          </a:xfrm>
          <a:prstGeom prst="round2SameRect">
            <a:avLst>
              <a:gd name="adj1" fmla="val 34679"/>
              <a:gd name="adj2" fmla="val 0"/>
            </a:avLst>
          </a:prstGeom>
          <a:solidFill>
            <a:schemeClr val="bg2">
              <a:lumMod val="75000"/>
            </a:schemeClr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33"/>
          <p:cNvSpPr txBox="1">
            <a:spLocks noChangeArrowheads="1"/>
          </p:cNvSpPr>
          <p:nvPr/>
        </p:nvSpPr>
        <p:spPr bwMode="auto">
          <a:xfrm>
            <a:off x="1595729" y="4157694"/>
            <a:ext cx="70723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72960" y="4191513"/>
            <a:ext cx="7100627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952956" y="3099776"/>
            <a:ext cx="4360782" cy="34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 Same Side Corner Rectangle 7">
            <a:extLst>
              <a:ext uri="{FF2B5EF4-FFF2-40B4-BE49-F238E27FC236}">
                <a16:creationId xmlns:a16="http://schemas.microsoft.com/office/drawing/2014/main" id="{C74D4DC8-3CF4-70B9-F41B-5A6638D126CF}"/>
              </a:ext>
            </a:extLst>
          </p:cNvPr>
          <p:cNvSpPr/>
          <p:nvPr/>
        </p:nvSpPr>
        <p:spPr>
          <a:xfrm rot="16200000">
            <a:off x="5769761" y="-701232"/>
            <a:ext cx="889620" cy="7903426"/>
          </a:xfrm>
          <a:prstGeom prst="round2SameRect">
            <a:avLst>
              <a:gd name="adj1" fmla="val 23321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 Same Side Corner Rectangle 8">
            <a:extLst>
              <a:ext uri="{FF2B5EF4-FFF2-40B4-BE49-F238E27FC236}">
                <a16:creationId xmlns:a16="http://schemas.microsoft.com/office/drawing/2014/main" id="{D1F13C00-1C3C-5410-65EA-0C14D407E732}"/>
              </a:ext>
            </a:extLst>
          </p:cNvPr>
          <p:cNvSpPr/>
          <p:nvPr/>
        </p:nvSpPr>
        <p:spPr>
          <a:xfrm rot="16200000" flipH="1">
            <a:off x="1392930" y="2593080"/>
            <a:ext cx="879565" cy="1315904"/>
          </a:xfrm>
          <a:prstGeom prst="round2SameRect">
            <a:avLst>
              <a:gd name="adj1" fmla="val 34679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32328-3CED-4D9C-65BF-FA0784AB8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747" y="2982928"/>
            <a:ext cx="5564963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7A49F9-0991-F023-24D8-CFC004E07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143" y="2905939"/>
            <a:ext cx="731557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392C7E-552B-9340-0FA6-D0B5338A5A4A}"/>
              </a:ext>
            </a:extLst>
          </p:cNvPr>
          <p:cNvCxnSpPr/>
          <p:nvPr/>
        </p:nvCxnSpPr>
        <p:spPr>
          <a:xfrm>
            <a:off x="2952956" y="5534884"/>
            <a:ext cx="4360782" cy="34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 Same Side Corner Rectangle 7">
            <a:extLst>
              <a:ext uri="{FF2B5EF4-FFF2-40B4-BE49-F238E27FC236}">
                <a16:creationId xmlns:a16="http://schemas.microsoft.com/office/drawing/2014/main" id="{95FFDDEC-7980-A24D-6815-D2B2EEB1CF0F}"/>
              </a:ext>
            </a:extLst>
          </p:cNvPr>
          <p:cNvSpPr/>
          <p:nvPr/>
        </p:nvSpPr>
        <p:spPr>
          <a:xfrm rot="16200000">
            <a:off x="5769761" y="1733876"/>
            <a:ext cx="889620" cy="7903426"/>
          </a:xfrm>
          <a:prstGeom prst="round2SameRect">
            <a:avLst>
              <a:gd name="adj1" fmla="val 23321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ound Same Side Corner Rectangle 8">
            <a:extLst>
              <a:ext uri="{FF2B5EF4-FFF2-40B4-BE49-F238E27FC236}">
                <a16:creationId xmlns:a16="http://schemas.microsoft.com/office/drawing/2014/main" id="{CAB00A1D-EA91-02DF-D2FC-B2874067696B}"/>
              </a:ext>
            </a:extLst>
          </p:cNvPr>
          <p:cNvSpPr/>
          <p:nvPr/>
        </p:nvSpPr>
        <p:spPr>
          <a:xfrm rot="16200000" flipH="1">
            <a:off x="1392930" y="5028188"/>
            <a:ext cx="879565" cy="1315904"/>
          </a:xfrm>
          <a:prstGeom prst="round2SameRect">
            <a:avLst>
              <a:gd name="adj1" fmla="val 34679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A9CC5E-A1AB-36D8-4D61-20129E6A2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705" y="5315617"/>
            <a:ext cx="927853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0E7690-16E3-B739-50A4-E3170A449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143" y="5341047"/>
            <a:ext cx="731557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5747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3" grpId="0"/>
      <p:bldP spid="15" grpId="0"/>
      <p:bldP spid="21" grpId="0" animBg="1"/>
      <p:bldP spid="22" grpId="0"/>
      <p:bldP spid="18" grpId="0" animBg="1"/>
      <p:bldP spid="23" grpId="0" animBg="1"/>
      <p:bldP spid="25" grpId="0"/>
      <p:bldP spid="26" grpId="0"/>
      <p:bldP spid="3" grpId="0" animBg="1"/>
      <p:bldP spid="7" grpId="0" animBg="1"/>
      <p:bldP spid="8" grpId="0"/>
      <p:bldP spid="9" grpId="0"/>
      <p:bldP spid="27" grpId="0" animBg="1"/>
      <p:bldP spid="28" grpId="0" animBg="1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12/20/2022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TP.HCM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58491" y="5761948"/>
            <a:ext cx="3382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Hình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vi-V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: Biểu đồ cơ sở dữ liệu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75212" y="0"/>
            <a:ext cx="10216318" cy="978197"/>
            <a:chOff x="1832973" y="506668"/>
            <a:chExt cx="9010249" cy="1047451"/>
          </a:xfrm>
        </p:grpSpPr>
        <p:sp>
          <p:nvSpPr>
            <p:cNvPr id="15" name="AutoShape 47"/>
            <p:cNvSpPr>
              <a:spLocks noChangeArrowheads="1"/>
            </p:cNvSpPr>
            <p:nvPr/>
          </p:nvSpPr>
          <p:spPr bwMode="gray">
            <a:xfrm>
              <a:off x="2259300" y="554909"/>
              <a:ext cx="8583922" cy="95877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US" sz="4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</a:t>
              </a:r>
              <a:r>
                <a:rPr lang="en-US" sz="4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cơ</a:t>
              </a:r>
              <a:r>
                <a:rPr lang="en-US" sz="4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sở</a:t>
              </a:r>
              <a:r>
                <a:rPr lang="en-US" sz="4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dữ</a:t>
              </a:r>
              <a:r>
                <a:rPr lang="en-US" sz="4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liệu</a:t>
              </a:r>
              <a:endPara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2B30EE-1DD7-4D3E-34BC-F01448D0E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678" y="1098988"/>
            <a:ext cx="9028532" cy="464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74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TP.HCM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/>
          </a:p>
        </p:txBody>
      </p:sp>
      <p:sp>
        <p:nvSpPr>
          <p:cNvPr id="8" name="AutoShape 47"/>
          <p:cNvSpPr>
            <a:spLocks noChangeArrowheads="1"/>
          </p:cNvSpPr>
          <p:nvPr/>
        </p:nvSpPr>
        <p:spPr bwMode="gray">
          <a:xfrm>
            <a:off x="1580633" y="345531"/>
            <a:ext cx="9575051" cy="95877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48"/>
          <p:cNvSpPr>
            <a:spLocks noChangeArrowheads="1"/>
          </p:cNvSpPr>
          <p:nvPr/>
        </p:nvSpPr>
        <p:spPr bwMode="gray">
          <a:xfrm>
            <a:off x="1097282" y="297288"/>
            <a:ext cx="1110749" cy="1047451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3739" y="499599"/>
            <a:ext cx="8728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50"/>
          <p:cNvSpPr txBox="1">
            <a:spLocks noChangeArrowheads="1"/>
          </p:cNvSpPr>
          <p:nvPr/>
        </p:nvSpPr>
        <p:spPr bwMode="gray">
          <a:xfrm>
            <a:off x="1432084" y="467070"/>
            <a:ext cx="4411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7173CE3-26A5-199B-F07B-6A7245CDA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987" y="759412"/>
            <a:ext cx="5774859" cy="188259"/>
          </a:xfrm>
        </p:spPr>
        <p:txBody>
          <a:bodyPr>
            <a:normAutofit fontScale="25000" lnSpcReduction="20000"/>
          </a:bodyPr>
          <a:lstStyle/>
          <a:p>
            <a:pPr lvl="0">
              <a:lnSpc>
                <a:spcPct val="10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0000"/>
              </a:lnSpc>
            </a:pPr>
            <a:r>
              <a:rPr lang="en-US" sz="8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PDM</a:t>
            </a:r>
            <a:endParaRPr 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C543E4-5FF2-82A4-A9E4-EAB9BB667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756" y="1715496"/>
            <a:ext cx="5699760" cy="440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0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0916" y="853542"/>
            <a:ext cx="5774859" cy="188259"/>
          </a:xfrm>
        </p:spPr>
        <p:txBody>
          <a:bodyPr>
            <a:normAutofit fontScale="25000" lnSpcReduction="20000"/>
          </a:bodyPr>
          <a:lstStyle/>
          <a:p>
            <a:pPr lvl="0">
              <a:lnSpc>
                <a:spcPct val="100000"/>
              </a:lnSpc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0000"/>
              </a:lnSpc>
            </a:pPr>
            <a:r>
              <a:rPr lang="en-US" sz="8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8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8800" b="1">
                <a:latin typeface="Times New Roman" panose="02020603050405020304" pitchFamily="18" charset="0"/>
                <a:cs typeface="Times New Roman" panose="02020603050405020304" pitchFamily="18" charset="0"/>
              </a:rPr>
              <a:t> CDM</a:t>
            </a:r>
            <a:endParaRPr lang="en-US" sz="8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TP.HCM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/>
          </a:p>
        </p:txBody>
      </p:sp>
      <p:sp>
        <p:nvSpPr>
          <p:cNvPr id="8" name="AutoShape 47"/>
          <p:cNvSpPr>
            <a:spLocks noChangeArrowheads="1"/>
          </p:cNvSpPr>
          <p:nvPr/>
        </p:nvSpPr>
        <p:spPr bwMode="gray">
          <a:xfrm>
            <a:off x="1580633" y="345531"/>
            <a:ext cx="9575051" cy="95877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48"/>
          <p:cNvSpPr>
            <a:spLocks noChangeArrowheads="1"/>
          </p:cNvSpPr>
          <p:nvPr/>
        </p:nvSpPr>
        <p:spPr bwMode="gray">
          <a:xfrm>
            <a:off x="1097282" y="297288"/>
            <a:ext cx="1110749" cy="1047451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3739" y="499599"/>
            <a:ext cx="8728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50"/>
          <p:cNvSpPr txBox="1">
            <a:spLocks noChangeArrowheads="1"/>
          </p:cNvSpPr>
          <p:nvPr/>
        </p:nvSpPr>
        <p:spPr bwMode="gray">
          <a:xfrm>
            <a:off x="1432084" y="467070"/>
            <a:ext cx="4411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716823-BA31-0DAB-9703-31EBF4E86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729" y="1593957"/>
            <a:ext cx="7566737" cy="447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TP.HCM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365340" y="1445573"/>
            <a:ext cx="4116833" cy="58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b="1" i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3.1 – </a:t>
            </a:r>
            <a:r>
              <a:rPr lang="en-US" sz="2800" b="1" i="1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Giao</a:t>
            </a:r>
            <a:r>
              <a:rPr lang="en-US" sz="2800" b="1" i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diện</a:t>
            </a:r>
            <a:r>
              <a:rPr lang="en-US" sz="2800" b="1" i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đăng</a:t>
            </a:r>
            <a:r>
              <a:rPr lang="en-US" sz="2800" b="1" i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nhập</a:t>
            </a:r>
            <a:endParaRPr lang="en-US" sz="2800" b="1" i="1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02490" y="5877348"/>
            <a:ext cx="373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3.2: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97281" y="362164"/>
            <a:ext cx="10216318" cy="978197"/>
            <a:chOff x="1832973" y="506668"/>
            <a:chExt cx="9010249" cy="1047451"/>
          </a:xfrm>
        </p:grpSpPr>
        <p:sp>
          <p:nvSpPr>
            <p:cNvPr id="16" name="AutoShape 47"/>
            <p:cNvSpPr>
              <a:spLocks noChangeArrowheads="1"/>
            </p:cNvSpPr>
            <p:nvPr/>
          </p:nvSpPr>
          <p:spPr bwMode="gray">
            <a:xfrm>
              <a:off x="2259300" y="554909"/>
              <a:ext cx="8583922" cy="958771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49"/>
            <p:cNvSpPr txBox="1">
              <a:spLocks noChangeArrowheads="1"/>
            </p:cNvSpPr>
            <p:nvPr/>
          </p:nvSpPr>
          <p:spPr bwMode="gray">
            <a:xfrm>
              <a:off x="2633024" y="676569"/>
              <a:ext cx="7699198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US" sz="4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</a:t>
              </a:r>
              <a:r>
                <a:rPr lang="en-US" sz="4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giao</a:t>
              </a:r>
              <a:r>
                <a:rPr lang="en-US" sz="4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endPara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pic>
        <p:nvPicPr>
          <p:cNvPr id="14" name="Picture 13" descr="Graphical user interface, application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2627812" y="2029131"/>
            <a:ext cx="6542314" cy="371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4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2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9697E8-EB4E-46FC-81B2-0B609D5A74BE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12/20/2022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TP.HCM</a:t>
            </a:r>
            <a:endParaRPr kumimoji="0" 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B5BCDCD-9A54-71E9-150B-77BF95159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983428"/>
              </p:ext>
            </p:extLst>
          </p:nvPr>
        </p:nvGraphicFramePr>
        <p:xfrm>
          <a:off x="1335741" y="2097741"/>
          <a:ext cx="9063316" cy="43620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6071">
                  <a:extLst>
                    <a:ext uri="{9D8B030D-6E8A-4147-A177-3AD203B41FA5}">
                      <a16:colId xmlns:a16="http://schemas.microsoft.com/office/drawing/2014/main" val="1173219"/>
                    </a:ext>
                  </a:extLst>
                </a:gridCol>
                <a:gridCol w="2563906">
                  <a:extLst>
                    <a:ext uri="{9D8B030D-6E8A-4147-A177-3AD203B41FA5}">
                      <a16:colId xmlns:a16="http://schemas.microsoft.com/office/drawing/2014/main" val="191573673"/>
                    </a:ext>
                  </a:extLst>
                </a:gridCol>
                <a:gridCol w="2961605">
                  <a:extLst>
                    <a:ext uri="{9D8B030D-6E8A-4147-A177-3AD203B41FA5}">
                      <a16:colId xmlns:a16="http://schemas.microsoft.com/office/drawing/2014/main" val="1147655535"/>
                    </a:ext>
                  </a:extLst>
                </a:gridCol>
                <a:gridCol w="2031734">
                  <a:extLst>
                    <a:ext uri="{9D8B030D-6E8A-4147-A177-3AD203B41FA5}">
                      <a16:colId xmlns:a16="http://schemas.microsoft.com/office/drawing/2014/main" val="1446983274"/>
                    </a:ext>
                  </a:extLst>
                </a:gridCol>
              </a:tblGrid>
              <a:tr h="5159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MSSV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</a:rPr>
                        <a:t>Họ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Tên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Công Việc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Hoàn Thành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3433808"/>
                  </a:ext>
                </a:extLst>
              </a:tr>
              <a:tr h="5159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2001202174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Phan Nguyễn ( NT 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Lương</a:t>
                      </a: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, </a:t>
                      </a:r>
                      <a:r>
                        <a:rPr lang="en-US" sz="16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đánh</a:t>
                      </a: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100%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4219525"/>
                  </a:ext>
                </a:extLst>
              </a:tr>
              <a:tr h="5159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2001200807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Trần Minh Nhựt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Hồ</a:t>
                      </a: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Sơ</a:t>
                      </a: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Giao </a:t>
                      </a:r>
                      <a:r>
                        <a:rPr lang="en-US" sz="16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100%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8664879"/>
                  </a:ext>
                </a:extLst>
              </a:tr>
              <a:tr h="5159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2001202039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</a:rPr>
                        <a:t>Đoàn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Công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Đạt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Diagram , </a:t>
                      </a:r>
                      <a:r>
                        <a:rPr lang="en-US" sz="16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Phòng</a:t>
                      </a: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Ban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100%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454577"/>
                  </a:ext>
                </a:extLst>
              </a:tr>
              <a:tr h="5159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2001202134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Lê </a:t>
                      </a:r>
                      <a:r>
                        <a:rPr lang="en-US" sz="1600" dirty="0" err="1">
                          <a:effectLst/>
                        </a:rPr>
                        <a:t>Tấn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Lộc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vi-VN" sz="16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ô </a:t>
                      </a:r>
                      <a:r>
                        <a:rPr lang="en-US" sz="16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hình CDM , PDM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100%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999175"/>
                  </a:ext>
                </a:extLst>
              </a:tr>
              <a:tr h="5159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2001202152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</a:rPr>
                        <a:t>Bùi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Nguyễn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Hữu</a:t>
                      </a:r>
                      <a:r>
                        <a:rPr lang="en-US" sz="1600" dirty="0">
                          <a:effectLst/>
                        </a:rPr>
                        <a:t> Minh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Quản Lý Lương Nhân Viên Chính Thức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100%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6797271"/>
                  </a:ext>
                </a:extLst>
              </a:tr>
              <a:tr h="12662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2001202171</a:t>
                      </a:r>
                      <a:endParaRPr lang="en-US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Nguyễn Thị Kim Ngọc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Word </a:t>
                      </a:r>
                      <a:r>
                        <a:rPr lang="en-US" sz="16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PowerPoint , Giao </a:t>
                      </a:r>
                      <a:r>
                        <a:rPr lang="en-US" sz="16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Kiếm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100%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853278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FBEAFF3C-1C22-B933-6FDA-62D136D9D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310" y="700321"/>
            <a:ext cx="10785380" cy="184053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b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30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12/20/2022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TP.HCM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7686" y="1391894"/>
            <a:ext cx="6184706" cy="5448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b="1" i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3.2 – </a:t>
            </a:r>
            <a:r>
              <a:rPr lang="en-US" sz="2800" b="1" i="1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Giao</a:t>
            </a:r>
            <a:r>
              <a:rPr lang="en-US" sz="2800" b="1" i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diện</a:t>
            </a:r>
            <a:r>
              <a:rPr lang="en-US" sz="2800" b="1" i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Quản</a:t>
            </a:r>
            <a:r>
              <a:rPr lang="en-US" sz="2800" b="1" i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2800" b="1" i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hồ</a:t>
            </a:r>
            <a:r>
              <a:rPr lang="en-US" sz="2800" b="1" i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sơ</a:t>
            </a:r>
            <a:r>
              <a:rPr lang="en-US" sz="2800" b="1" i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nhân</a:t>
            </a:r>
            <a:r>
              <a:rPr lang="en-US" sz="2800" b="1" i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viên</a:t>
            </a:r>
            <a:endParaRPr lang="en-US" sz="2800" b="1" i="1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97281" y="362164"/>
            <a:ext cx="10216318" cy="978197"/>
            <a:chOff x="1832973" y="506668"/>
            <a:chExt cx="9010249" cy="1047451"/>
          </a:xfrm>
        </p:grpSpPr>
        <p:sp>
          <p:nvSpPr>
            <p:cNvPr id="14" name="AutoShape 47"/>
            <p:cNvSpPr>
              <a:spLocks noChangeArrowheads="1"/>
            </p:cNvSpPr>
            <p:nvPr/>
          </p:nvSpPr>
          <p:spPr bwMode="gray">
            <a:xfrm>
              <a:off x="2259300" y="554909"/>
              <a:ext cx="8583922" cy="958771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US" sz="4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</a:t>
              </a:r>
              <a:r>
                <a:rPr lang="en-US" sz="4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giao</a:t>
              </a:r>
              <a:r>
                <a:rPr lang="en-US" sz="4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endPara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686186" y="5894136"/>
            <a:ext cx="632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3.3: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 descr="Graphical user interface, application, Word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2029364" y="1936787"/>
            <a:ext cx="7911653" cy="382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8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95FC62-C2EB-4DED-8EAB-F905EE76F09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12/20/2022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TP.HCM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7686" y="1425473"/>
            <a:ext cx="7539243" cy="58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3.3 – </a:t>
            </a:r>
            <a:r>
              <a:rPr kumimoji="0" lang="en-US" sz="2800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Giao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diện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Quản</a:t>
            </a:r>
            <a:r>
              <a:rPr 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lương</a:t>
            </a:r>
            <a:r>
              <a:rPr 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nhân</a:t>
            </a:r>
            <a:r>
              <a:rPr 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viên</a:t>
            </a:r>
            <a:r>
              <a:rPr 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thử</a:t>
            </a:r>
            <a:r>
              <a:rPr 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việc</a:t>
            </a:r>
            <a:endParaRPr kumimoji="0" lang="en-US" sz="2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5756" y="5938050"/>
            <a:ext cx="529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3.4: Giao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endParaRPr lang="en-US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97281" y="362164"/>
            <a:ext cx="10216318" cy="978197"/>
            <a:chOff x="1832973" y="506668"/>
            <a:chExt cx="9010249" cy="1047451"/>
          </a:xfrm>
        </p:grpSpPr>
        <p:sp>
          <p:nvSpPr>
            <p:cNvPr id="16" name="AutoShape 47"/>
            <p:cNvSpPr>
              <a:spLocks noChangeArrowheads="1"/>
            </p:cNvSpPr>
            <p:nvPr/>
          </p:nvSpPr>
          <p:spPr bwMode="gray">
            <a:xfrm>
              <a:off x="2259300" y="554909"/>
              <a:ext cx="8583922" cy="958771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lvl="0" algn="ctr" eaLnBrk="0" fontAlgn="auto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4000" b="0" err="1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US" sz="4000" b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b="0" err="1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</a:t>
              </a:r>
              <a:r>
                <a:rPr lang="en-US" sz="4000" b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b="0" err="1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giao</a:t>
              </a:r>
              <a:r>
                <a:rPr lang="en-US" sz="4000" b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b="0" err="1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endParaRPr lang="en-US" sz="4000" b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pic>
        <p:nvPicPr>
          <p:cNvPr id="21" name="Picture 20" descr="Graphical user interface, application, Word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1789611" y="2016760"/>
            <a:ext cx="8425543" cy="377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1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95FC62-C2EB-4DED-8EAB-F905EE76F09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12/20/2022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TP.HCM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7686" y="1425473"/>
            <a:ext cx="7981672" cy="5448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3.3 – </a:t>
            </a:r>
            <a:r>
              <a:rPr kumimoji="0" lang="en-US" sz="2800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Giao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diện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Quản</a:t>
            </a:r>
            <a:r>
              <a:rPr 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lương</a:t>
            </a:r>
            <a:r>
              <a:rPr 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nhân</a:t>
            </a:r>
            <a:r>
              <a:rPr 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viên</a:t>
            </a:r>
            <a:r>
              <a:rPr 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chính</a:t>
            </a:r>
            <a:r>
              <a:rPr 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thức</a:t>
            </a:r>
            <a:endParaRPr kumimoji="0" lang="en-US" sz="2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15553" y="5938050"/>
            <a:ext cx="580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3.4: Giao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97281" y="362164"/>
            <a:ext cx="10216318" cy="978197"/>
            <a:chOff x="1832973" y="506668"/>
            <a:chExt cx="9010249" cy="1047451"/>
          </a:xfrm>
        </p:grpSpPr>
        <p:sp>
          <p:nvSpPr>
            <p:cNvPr id="16" name="AutoShape 47"/>
            <p:cNvSpPr>
              <a:spLocks noChangeArrowheads="1"/>
            </p:cNvSpPr>
            <p:nvPr/>
          </p:nvSpPr>
          <p:spPr bwMode="gray">
            <a:xfrm>
              <a:off x="2259300" y="554909"/>
              <a:ext cx="8583922" cy="958771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lvl="0" algn="ctr" eaLnBrk="0" fontAlgn="auto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4000" b="0" err="1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US" sz="4000" b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b="0" err="1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</a:t>
              </a:r>
              <a:r>
                <a:rPr lang="en-US" sz="4000" b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b="0" err="1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giao</a:t>
              </a:r>
              <a:r>
                <a:rPr lang="en-US" sz="4000" b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b="0" err="1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endParaRPr lang="en-US" sz="4000" b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pic>
        <p:nvPicPr>
          <p:cNvPr id="14" name="Picture 13" descr="Graphical user interface, application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2688772" y="2093244"/>
            <a:ext cx="7029994" cy="381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0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95FC62-C2EB-4DED-8EAB-F905EE76F09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12/20/2022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TP.HCM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7686" y="1425473"/>
            <a:ext cx="5394425" cy="58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3.4 – </a:t>
            </a:r>
            <a:r>
              <a:rPr kumimoji="0" lang="en-US" sz="2800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Giao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diện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Quản</a:t>
            </a:r>
            <a:r>
              <a:rPr 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phòng</a:t>
            </a:r>
            <a:r>
              <a:rPr 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ban</a:t>
            </a:r>
            <a:endParaRPr kumimoji="0" lang="en-US" sz="2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86186" y="5911924"/>
            <a:ext cx="482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3.5: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ban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97281" y="362164"/>
            <a:ext cx="10216318" cy="978197"/>
            <a:chOff x="1832973" y="506668"/>
            <a:chExt cx="9010249" cy="1047451"/>
          </a:xfrm>
        </p:grpSpPr>
        <p:sp>
          <p:nvSpPr>
            <p:cNvPr id="16" name="AutoShape 47"/>
            <p:cNvSpPr>
              <a:spLocks noChangeArrowheads="1"/>
            </p:cNvSpPr>
            <p:nvPr/>
          </p:nvSpPr>
          <p:spPr bwMode="gray">
            <a:xfrm>
              <a:off x="2259300" y="554909"/>
              <a:ext cx="8583922" cy="958771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lvl="0" algn="ctr" eaLnBrk="0" fontAlgn="auto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4000" b="0" err="1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US" sz="4000" b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b="0" err="1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</a:t>
              </a:r>
              <a:r>
                <a:rPr lang="en-US" sz="4000" b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b="0" err="1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giao</a:t>
              </a:r>
              <a:r>
                <a:rPr lang="en-US" sz="4000" b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b="0" err="1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endParaRPr lang="en-US" sz="4000" b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pic>
        <p:nvPicPr>
          <p:cNvPr id="20" name="Picture 19" descr="Graphical user interface, text, application, email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2501684" y="2112310"/>
            <a:ext cx="6940040" cy="35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2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95FC62-C2EB-4DED-8EAB-F905EE76F09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12/20/2022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TP.HCM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7686" y="1431325"/>
            <a:ext cx="3902030" cy="5448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3.5 – </a:t>
            </a:r>
            <a:r>
              <a:rPr kumimoji="0" lang="en-US" sz="2800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Giao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diện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tìm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kiếm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97281" y="362164"/>
            <a:ext cx="10216318" cy="978197"/>
            <a:chOff x="1832973" y="506668"/>
            <a:chExt cx="9010249" cy="1047451"/>
          </a:xfrm>
        </p:grpSpPr>
        <p:sp>
          <p:nvSpPr>
            <p:cNvPr id="14" name="AutoShape 47"/>
            <p:cNvSpPr>
              <a:spLocks noChangeArrowheads="1"/>
            </p:cNvSpPr>
            <p:nvPr/>
          </p:nvSpPr>
          <p:spPr bwMode="gray">
            <a:xfrm>
              <a:off x="2259300" y="554909"/>
              <a:ext cx="8583922" cy="958771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US" sz="4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</a:t>
              </a:r>
              <a:r>
                <a:rPr lang="en-US" sz="4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giao</a:t>
              </a:r>
              <a:r>
                <a:rPr lang="en-US" sz="4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endPara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930826" y="5894077"/>
            <a:ext cx="457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3.6: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 descr="Graphical user interface, application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2208135" y="1976218"/>
            <a:ext cx="7247709" cy="391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1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TP.HCM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/>
          </a:p>
        </p:txBody>
      </p:sp>
      <p:sp>
        <p:nvSpPr>
          <p:cNvPr id="8" name="AutoShape 47"/>
          <p:cNvSpPr>
            <a:spLocks noChangeArrowheads="1"/>
          </p:cNvSpPr>
          <p:nvPr/>
        </p:nvSpPr>
        <p:spPr bwMode="gray">
          <a:xfrm>
            <a:off x="1582893" y="82336"/>
            <a:ext cx="9575051" cy="95877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48"/>
          <p:cNvSpPr>
            <a:spLocks noChangeArrowheads="1"/>
          </p:cNvSpPr>
          <p:nvPr/>
        </p:nvSpPr>
        <p:spPr bwMode="gray">
          <a:xfrm>
            <a:off x="1146976" y="87406"/>
            <a:ext cx="1110749" cy="1047451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57725" y="195014"/>
            <a:ext cx="8728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55AA3C-6BE4-2FD3-88D8-A667A70E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916" y="840838"/>
            <a:ext cx="5774859" cy="188259"/>
          </a:xfrm>
        </p:spPr>
        <p:txBody>
          <a:bodyPr>
            <a:normAutofit fontScale="25000" lnSpcReduction="20000"/>
          </a:bodyPr>
          <a:lstStyle/>
          <a:p>
            <a:pPr lvl="0">
              <a:lnSpc>
                <a:spcPct val="100000"/>
              </a:lnSpc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50">
            <a:extLst>
              <a:ext uri="{FF2B5EF4-FFF2-40B4-BE49-F238E27FC236}">
                <a16:creationId xmlns:a16="http://schemas.microsoft.com/office/drawing/2014/main" id="{D5FFCC53-2A06-4C90-0FF2-B13ECFAAC86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50265" y="321211"/>
            <a:ext cx="4700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340" y="1411345"/>
            <a:ext cx="1199849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b="1"/>
              <a:t>Chức </a:t>
            </a:r>
            <a:r>
              <a:rPr lang="en-US" sz="2800" b="1" err="1"/>
              <a:t>năng</a:t>
            </a:r>
            <a:r>
              <a:rPr lang="en-US" sz="2800" b="1"/>
              <a:t> </a:t>
            </a:r>
            <a:r>
              <a:rPr lang="en-US" sz="2800" b="1" err="1"/>
              <a:t>quản</a:t>
            </a:r>
            <a:r>
              <a:rPr lang="en-US" sz="2800" b="1"/>
              <a:t> </a:t>
            </a:r>
            <a:r>
              <a:rPr lang="en-US" sz="2800" b="1" err="1"/>
              <a:t>lý</a:t>
            </a:r>
            <a:r>
              <a:rPr lang="en-US" sz="2800" b="1"/>
              <a:t> </a:t>
            </a:r>
            <a:r>
              <a:rPr lang="en-US" sz="2800" b="1" err="1"/>
              <a:t>hồ</a:t>
            </a:r>
            <a:r>
              <a:rPr lang="en-US" sz="2800" b="1"/>
              <a:t> </a:t>
            </a:r>
            <a:r>
              <a:rPr lang="en-US" sz="2800" b="1" err="1"/>
              <a:t>sơ</a:t>
            </a:r>
            <a:r>
              <a:rPr lang="en-US" sz="2800" b="1"/>
              <a:t> </a:t>
            </a:r>
            <a:r>
              <a:rPr lang="en-US" sz="2800" b="1" err="1"/>
              <a:t>nhân</a:t>
            </a:r>
            <a:r>
              <a:rPr lang="en-US" sz="2800" b="1"/>
              <a:t> </a:t>
            </a:r>
            <a:r>
              <a:rPr lang="en-US" sz="2800" b="1" err="1"/>
              <a:t>viên</a:t>
            </a:r>
            <a:r>
              <a:rPr lang="en-US" sz="2800" b="1"/>
              <a:t>:</a:t>
            </a:r>
          </a:p>
          <a:p>
            <a:pPr lvl="0"/>
            <a:r>
              <a:rPr lang="en-US" sz="2800"/>
              <a:t>      + Chức </a:t>
            </a:r>
            <a:r>
              <a:rPr lang="en-US" sz="2800" err="1"/>
              <a:t>năng</a:t>
            </a:r>
            <a:r>
              <a:rPr lang="en-US" sz="2800"/>
              <a:t> </a:t>
            </a:r>
            <a:r>
              <a:rPr lang="en-US" sz="2800" err="1"/>
              <a:t>cập</a:t>
            </a:r>
            <a:r>
              <a:rPr lang="en-US" sz="2800"/>
              <a:t> </a:t>
            </a:r>
            <a:r>
              <a:rPr lang="en-US" sz="2800" err="1"/>
              <a:t>nhật</a:t>
            </a:r>
            <a:r>
              <a:rPr lang="en-US" sz="2800"/>
              <a:t> </a:t>
            </a:r>
            <a:r>
              <a:rPr lang="en-US" sz="2800" err="1"/>
              <a:t>danh</a:t>
            </a:r>
            <a:r>
              <a:rPr lang="en-US" sz="2800"/>
              <a:t> </a:t>
            </a:r>
            <a:r>
              <a:rPr lang="en-US" sz="2800" err="1"/>
              <a:t>sách</a:t>
            </a:r>
            <a:r>
              <a:rPr lang="en-US" sz="2800"/>
              <a:t> </a:t>
            </a:r>
            <a:r>
              <a:rPr lang="en-US" sz="2800" err="1"/>
              <a:t>nhân</a:t>
            </a:r>
            <a:r>
              <a:rPr lang="en-US" sz="2800"/>
              <a:t> </a:t>
            </a:r>
            <a:r>
              <a:rPr lang="en-US" sz="2800" err="1"/>
              <a:t>viên</a:t>
            </a:r>
            <a:r>
              <a:rPr lang="en-US" sz="2800"/>
              <a:t> bao </a:t>
            </a:r>
            <a:r>
              <a:rPr lang="en-US" sz="2800" err="1"/>
              <a:t>gồm</a:t>
            </a:r>
            <a:r>
              <a:rPr lang="en-US" sz="2800"/>
              <a:t> </a:t>
            </a:r>
          </a:p>
          <a:p>
            <a:pPr lvl="0"/>
            <a:r>
              <a:rPr lang="en-US" sz="2800" err="1"/>
              <a:t>Các</a:t>
            </a:r>
            <a:r>
              <a:rPr lang="en-US" sz="2800"/>
              <a:t> </a:t>
            </a:r>
            <a:r>
              <a:rPr lang="en-US" sz="2800" err="1"/>
              <a:t>lựa</a:t>
            </a:r>
            <a:r>
              <a:rPr lang="en-US" sz="2800"/>
              <a:t> </a:t>
            </a:r>
            <a:r>
              <a:rPr lang="en-US" sz="2800" err="1"/>
              <a:t>chọn</a:t>
            </a:r>
            <a:r>
              <a:rPr lang="en-US" sz="2800"/>
              <a:t> </a:t>
            </a:r>
            <a:r>
              <a:rPr lang="en-US" sz="2800" err="1"/>
              <a:t>cập</a:t>
            </a:r>
            <a:r>
              <a:rPr lang="en-US" sz="2800"/>
              <a:t> </a:t>
            </a:r>
            <a:r>
              <a:rPr lang="en-US" sz="2800" err="1"/>
              <a:t>nhật</a:t>
            </a:r>
            <a:r>
              <a:rPr lang="en-US" sz="2800"/>
              <a:t>, </a:t>
            </a:r>
            <a:r>
              <a:rPr lang="en-US" sz="2800" err="1"/>
              <a:t>thêm</a:t>
            </a:r>
            <a:r>
              <a:rPr lang="en-US" sz="2800"/>
              <a:t>, </a:t>
            </a:r>
            <a:r>
              <a:rPr lang="en-US" sz="2800" err="1"/>
              <a:t>xóa</a:t>
            </a:r>
            <a:r>
              <a:rPr lang="en-US" sz="2800"/>
              <a:t>, </a:t>
            </a:r>
            <a:r>
              <a:rPr lang="en-US" sz="2800" err="1"/>
              <a:t>sửa</a:t>
            </a:r>
            <a:r>
              <a:rPr lang="en-US" sz="2800"/>
              <a:t> </a:t>
            </a:r>
            <a:r>
              <a:rPr lang="en-US" sz="2800" err="1"/>
              <a:t>các</a:t>
            </a:r>
            <a:r>
              <a:rPr lang="en-US" sz="2800"/>
              <a:t> </a:t>
            </a:r>
            <a:r>
              <a:rPr lang="en-US" sz="2800" err="1"/>
              <a:t>thông</a:t>
            </a:r>
            <a:r>
              <a:rPr lang="en-US" sz="2800"/>
              <a:t> tin </a:t>
            </a:r>
            <a:r>
              <a:rPr lang="en-US" sz="2800" err="1"/>
              <a:t>cơ</a:t>
            </a:r>
            <a:r>
              <a:rPr lang="en-US" sz="2800"/>
              <a:t> </a:t>
            </a:r>
            <a:r>
              <a:rPr lang="en-US" sz="2800" err="1"/>
              <a:t>bản</a:t>
            </a:r>
            <a:r>
              <a:rPr lang="en-US" sz="2800"/>
              <a:t> </a:t>
            </a:r>
            <a:r>
              <a:rPr lang="en-US" sz="2800" err="1"/>
              <a:t>trong</a:t>
            </a:r>
            <a:r>
              <a:rPr lang="en-US" sz="2800"/>
              <a:t> </a:t>
            </a:r>
            <a:r>
              <a:rPr lang="en-US" sz="2800" err="1"/>
              <a:t>hồ</a:t>
            </a:r>
            <a:r>
              <a:rPr lang="en-US" sz="2800"/>
              <a:t> </a:t>
            </a:r>
            <a:r>
              <a:rPr lang="en-US" sz="2800" err="1"/>
              <a:t>sơ</a:t>
            </a:r>
            <a:r>
              <a:rPr lang="en-US" sz="2800"/>
              <a:t> </a:t>
            </a:r>
            <a:r>
              <a:rPr lang="en-US" sz="2800" err="1"/>
              <a:t>của</a:t>
            </a:r>
            <a:r>
              <a:rPr lang="en-US" sz="2800"/>
              <a:t> </a:t>
            </a:r>
            <a:r>
              <a:rPr lang="en-US" sz="2800" err="1"/>
              <a:t>nhân</a:t>
            </a:r>
            <a:r>
              <a:rPr lang="en-US" sz="2800"/>
              <a:t> </a:t>
            </a:r>
            <a:r>
              <a:rPr lang="en-US" sz="2800" err="1"/>
              <a:t>viên</a:t>
            </a:r>
            <a:r>
              <a:rPr lang="en-US" sz="2800"/>
              <a:t> </a:t>
            </a:r>
            <a:r>
              <a:rPr lang="en-US" sz="2800" err="1"/>
              <a:t>như</a:t>
            </a:r>
            <a:r>
              <a:rPr lang="en-US" sz="2800"/>
              <a:t>: </a:t>
            </a:r>
            <a:r>
              <a:rPr lang="en-US" sz="2800" err="1"/>
              <a:t>mã</a:t>
            </a:r>
            <a:r>
              <a:rPr lang="en-US" sz="2800"/>
              <a:t> </a:t>
            </a:r>
            <a:r>
              <a:rPr lang="en-US" sz="2800" err="1"/>
              <a:t>bộ</a:t>
            </a:r>
            <a:r>
              <a:rPr lang="en-US" sz="2800"/>
              <a:t> </a:t>
            </a:r>
            <a:r>
              <a:rPr lang="en-US" sz="2800" err="1"/>
              <a:t>phận</a:t>
            </a:r>
            <a:r>
              <a:rPr lang="en-US" sz="2800"/>
              <a:t>, </a:t>
            </a:r>
            <a:r>
              <a:rPr lang="en-US" sz="2800" err="1"/>
              <a:t>mã</a:t>
            </a:r>
            <a:r>
              <a:rPr lang="en-US" sz="2800"/>
              <a:t> </a:t>
            </a:r>
            <a:r>
              <a:rPr lang="en-US" sz="2800" err="1"/>
              <a:t>phòng</a:t>
            </a:r>
            <a:r>
              <a:rPr lang="en-US" sz="2800"/>
              <a:t> ban, </a:t>
            </a:r>
            <a:r>
              <a:rPr lang="en-US" sz="2800" err="1"/>
              <a:t>tình</a:t>
            </a:r>
            <a:r>
              <a:rPr lang="en-US" sz="2800"/>
              <a:t> </a:t>
            </a:r>
            <a:r>
              <a:rPr lang="en-US" sz="2800" err="1"/>
              <a:t>trạng</a:t>
            </a:r>
            <a:r>
              <a:rPr lang="en-US" sz="2800"/>
              <a:t> </a:t>
            </a:r>
            <a:r>
              <a:rPr lang="en-US" sz="2800" err="1"/>
              <a:t>hôn</a:t>
            </a:r>
            <a:r>
              <a:rPr lang="en-US" sz="2800"/>
              <a:t> </a:t>
            </a:r>
            <a:r>
              <a:rPr lang="en-US" sz="2800" err="1"/>
              <a:t>nhân</a:t>
            </a:r>
            <a:r>
              <a:rPr lang="en-US" sz="2800"/>
              <a:t>, </a:t>
            </a:r>
            <a:r>
              <a:rPr lang="en-US" sz="2800" err="1"/>
              <a:t>chức</a:t>
            </a:r>
            <a:r>
              <a:rPr lang="en-US" sz="2800"/>
              <a:t> </a:t>
            </a:r>
            <a:r>
              <a:rPr lang="en-US" sz="2800" err="1"/>
              <a:t>vụ</a:t>
            </a:r>
            <a:r>
              <a:rPr lang="en-US" sz="2800"/>
              <a:t>, </a:t>
            </a:r>
            <a:r>
              <a:rPr lang="en-US" sz="2800" err="1"/>
              <a:t>hợp</a:t>
            </a:r>
            <a:r>
              <a:rPr lang="en-US" sz="2800"/>
              <a:t> </a:t>
            </a:r>
            <a:r>
              <a:rPr lang="en-US" sz="2800" err="1"/>
              <a:t>đồng</a:t>
            </a:r>
            <a:r>
              <a:rPr lang="en-US" sz="2800"/>
              <a:t>…</a:t>
            </a:r>
          </a:p>
          <a:p>
            <a:pPr lvl="0"/>
            <a:r>
              <a:rPr lang="en-US" sz="2800"/>
              <a:t>      + Chức </a:t>
            </a:r>
            <a:r>
              <a:rPr lang="en-US" sz="2800" err="1"/>
              <a:t>năng</a:t>
            </a:r>
            <a:r>
              <a:rPr lang="en-US" sz="2800"/>
              <a:t> </a:t>
            </a:r>
            <a:r>
              <a:rPr lang="en-US" sz="2800" err="1"/>
              <a:t>cập</a:t>
            </a:r>
            <a:r>
              <a:rPr lang="en-US" sz="2800"/>
              <a:t> </a:t>
            </a:r>
            <a:r>
              <a:rPr lang="en-US" sz="2800" err="1"/>
              <a:t>nhật</a:t>
            </a:r>
            <a:r>
              <a:rPr lang="en-US" sz="2800"/>
              <a:t> </a:t>
            </a:r>
            <a:r>
              <a:rPr lang="en-US" sz="2800" err="1"/>
              <a:t>hồ</a:t>
            </a:r>
            <a:r>
              <a:rPr lang="en-US" sz="2800"/>
              <a:t> </a:t>
            </a:r>
            <a:r>
              <a:rPr lang="en-US" sz="2800" err="1"/>
              <a:t>sơ</a:t>
            </a:r>
            <a:r>
              <a:rPr lang="en-US" sz="2800"/>
              <a:t> </a:t>
            </a:r>
            <a:r>
              <a:rPr lang="en-US" sz="2800" err="1"/>
              <a:t>nhân</a:t>
            </a:r>
            <a:r>
              <a:rPr lang="en-US" sz="2800"/>
              <a:t> </a:t>
            </a:r>
            <a:r>
              <a:rPr lang="en-US" sz="2800" err="1"/>
              <a:t>viên</a:t>
            </a:r>
            <a:r>
              <a:rPr lang="en-US" sz="2800"/>
              <a:t>: </a:t>
            </a:r>
          </a:p>
          <a:p>
            <a:pPr lvl="0"/>
            <a:r>
              <a:rPr lang="en-US" sz="2800" err="1"/>
              <a:t>Thực</a:t>
            </a:r>
            <a:r>
              <a:rPr lang="en-US" sz="2800"/>
              <a:t> </a:t>
            </a:r>
            <a:r>
              <a:rPr lang="en-US" sz="2800" err="1"/>
              <a:t>hiện</a:t>
            </a:r>
            <a:r>
              <a:rPr lang="en-US" sz="2800"/>
              <a:t> </a:t>
            </a:r>
            <a:r>
              <a:rPr lang="en-US" sz="2800" err="1"/>
              <a:t>cập</a:t>
            </a:r>
            <a:r>
              <a:rPr lang="en-US" sz="2800"/>
              <a:t> </a:t>
            </a:r>
            <a:r>
              <a:rPr lang="en-US" sz="2800" err="1"/>
              <a:t>nhật</a:t>
            </a:r>
            <a:r>
              <a:rPr lang="en-US" sz="2800"/>
              <a:t> </a:t>
            </a:r>
            <a:r>
              <a:rPr lang="en-US" sz="2800" err="1"/>
              <a:t>lại</a:t>
            </a:r>
            <a:r>
              <a:rPr lang="en-US" sz="2800"/>
              <a:t> </a:t>
            </a:r>
            <a:r>
              <a:rPr lang="en-US" sz="2800" err="1"/>
              <a:t>các</a:t>
            </a:r>
            <a:r>
              <a:rPr lang="en-US" sz="2800"/>
              <a:t> </a:t>
            </a:r>
            <a:r>
              <a:rPr lang="en-US" sz="2800" err="1"/>
              <a:t>thông</a:t>
            </a:r>
            <a:r>
              <a:rPr lang="en-US" sz="2800"/>
              <a:t> tin </a:t>
            </a:r>
            <a:r>
              <a:rPr lang="en-US" sz="2800" err="1"/>
              <a:t>cá</a:t>
            </a:r>
            <a:r>
              <a:rPr lang="en-US" sz="2800"/>
              <a:t> </a:t>
            </a:r>
            <a:r>
              <a:rPr lang="en-US" sz="2800" err="1"/>
              <a:t>nhân</a:t>
            </a:r>
            <a:r>
              <a:rPr lang="en-US" sz="2800"/>
              <a:t> </a:t>
            </a:r>
            <a:r>
              <a:rPr lang="en-US" sz="2800" err="1"/>
              <a:t>của</a:t>
            </a:r>
            <a:r>
              <a:rPr lang="en-US" sz="2800"/>
              <a:t> </a:t>
            </a:r>
            <a:r>
              <a:rPr lang="en-US" sz="2800" err="1"/>
              <a:t>nhân</a:t>
            </a:r>
            <a:r>
              <a:rPr lang="en-US" sz="2800"/>
              <a:t> </a:t>
            </a:r>
            <a:r>
              <a:rPr lang="en-US" sz="2800" err="1"/>
              <a:t>viên</a:t>
            </a:r>
            <a:r>
              <a:rPr lang="en-US" sz="2800"/>
              <a:t> </a:t>
            </a:r>
            <a:r>
              <a:rPr lang="en-US" sz="2800" err="1"/>
              <a:t>như</a:t>
            </a:r>
            <a:r>
              <a:rPr lang="en-US" sz="2800"/>
              <a:t>: </a:t>
            </a:r>
            <a:r>
              <a:rPr lang="en-US" sz="2800" err="1"/>
              <a:t>địa</a:t>
            </a:r>
            <a:r>
              <a:rPr lang="en-US" sz="2800"/>
              <a:t> </a:t>
            </a:r>
            <a:r>
              <a:rPr lang="en-US" sz="2800" err="1"/>
              <a:t>chỉ</a:t>
            </a:r>
            <a:r>
              <a:rPr lang="en-US" sz="2800"/>
              <a:t> </a:t>
            </a:r>
            <a:r>
              <a:rPr lang="en-US" sz="2800" err="1"/>
              <a:t>thường</a:t>
            </a:r>
            <a:r>
              <a:rPr lang="en-US" sz="2800"/>
              <a:t> </a:t>
            </a:r>
            <a:r>
              <a:rPr lang="en-US" sz="2800" err="1"/>
              <a:t>trú</a:t>
            </a:r>
            <a:r>
              <a:rPr lang="en-US" sz="2800"/>
              <a:t>, </a:t>
            </a:r>
            <a:r>
              <a:rPr lang="en-US" sz="2800" err="1"/>
              <a:t>địa</a:t>
            </a:r>
            <a:r>
              <a:rPr lang="en-US" sz="2800"/>
              <a:t> </a:t>
            </a:r>
            <a:r>
              <a:rPr lang="en-US" sz="2800" err="1"/>
              <a:t>chỉ</a:t>
            </a:r>
            <a:r>
              <a:rPr lang="en-US" sz="2800"/>
              <a:t> </a:t>
            </a:r>
            <a:r>
              <a:rPr lang="en-US" sz="2800" err="1"/>
              <a:t>tạm</a:t>
            </a:r>
            <a:r>
              <a:rPr lang="en-US" sz="2800"/>
              <a:t> </a:t>
            </a:r>
            <a:r>
              <a:rPr lang="en-US" sz="2800" err="1"/>
              <a:t>trú</a:t>
            </a:r>
            <a:r>
              <a:rPr lang="en-US" sz="2800"/>
              <a:t>, </a:t>
            </a:r>
            <a:r>
              <a:rPr lang="en-US" sz="2800" err="1"/>
              <a:t>số</a:t>
            </a:r>
            <a:r>
              <a:rPr lang="en-US" sz="2800"/>
              <a:t> </a:t>
            </a:r>
            <a:r>
              <a:rPr lang="en-US" sz="2800" err="1"/>
              <a:t>điện</a:t>
            </a:r>
            <a:r>
              <a:rPr lang="en-US" sz="2800"/>
              <a:t> </a:t>
            </a:r>
            <a:r>
              <a:rPr lang="en-US" sz="2800" err="1"/>
              <a:t>thoại</a:t>
            </a:r>
            <a:r>
              <a:rPr lang="en-US" sz="2800"/>
              <a:t>,…</a:t>
            </a:r>
          </a:p>
          <a:p>
            <a:pPr lvl="0"/>
            <a:r>
              <a:rPr lang="en-US" sz="2800"/>
              <a:t>      + Chức </a:t>
            </a:r>
            <a:r>
              <a:rPr lang="en-US" sz="2800" err="1"/>
              <a:t>năng</a:t>
            </a:r>
            <a:r>
              <a:rPr lang="en-US" sz="2800"/>
              <a:t> </a:t>
            </a:r>
            <a:r>
              <a:rPr lang="en-US" sz="2800" err="1"/>
              <a:t>cập</a:t>
            </a:r>
            <a:r>
              <a:rPr lang="en-US" sz="2800"/>
              <a:t> </a:t>
            </a:r>
            <a:r>
              <a:rPr lang="en-US" sz="2800" err="1"/>
              <a:t>nhật</a:t>
            </a:r>
            <a:r>
              <a:rPr lang="en-US" sz="2800"/>
              <a:t> </a:t>
            </a:r>
            <a:r>
              <a:rPr lang="en-US" sz="2800" err="1"/>
              <a:t>danh</a:t>
            </a:r>
            <a:r>
              <a:rPr lang="en-US" sz="2800"/>
              <a:t> </a:t>
            </a:r>
            <a:r>
              <a:rPr lang="en-US" sz="2800" err="1"/>
              <a:t>sách</a:t>
            </a:r>
            <a:r>
              <a:rPr lang="en-US" sz="2800"/>
              <a:t> </a:t>
            </a:r>
            <a:r>
              <a:rPr lang="en-US" sz="2800" err="1"/>
              <a:t>những</a:t>
            </a:r>
            <a:r>
              <a:rPr lang="en-US" sz="2800"/>
              <a:t> </a:t>
            </a:r>
            <a:r>
              <a:rPr lang="en-US" sz="2800" err="1"/>
              <a:t>nhân</a:t>
            </a:r>
            <a:r>
              <a:rPr lang="en-US" sz="2800"/>
              <a:t> </a:t>
            </a:r>
            <a:r>
              <a:rPr lang="en-US" sz="2800" err="1"/>
              <a:t>viên</a:t>
            </a:r>
            <a:r>
              <a:rPr lang="en-US" sz="2800"/>
              <a:t> </a:t>
            </a:r>
            <a:r>
              <a:rPr lang="en-US" sz="2800" err="1"/>
              <a:t>thử</a:t>
            </a:r>
            <a:r>
              <a:rPr lang="en-US" sz="2800"/>
              <a:t> </a:t>
            </a:r>
            <a:r>
              <a:rPr lang="en-US" sz="2800" err="1"/>
              <a:t>việc</a:t>
            </a:r>
            <a:r>
              <a:rPr lang="en-US" sz="2800"/>
              <a:t>: </a:t>
            </a:r>
          </a:p>
          <a:p>
            <a:pPr lvl="0"/>
            <a:r>
              <a:rPr lang="en-US" sz="2800" err="1"/>
              <a:t>Thực</a:t>
            </a:r>
            <a:r>
              <a:rPr lang="en-US" sz="2800"/>
              <a:t> </a:t>
            </a:r>
            <a:r>
              <a:rPr lang="en-US" sz="2800" err="1"/>
              <a:t>hiện</a:t>
            </a:r>
            <a:r>
              <a:rPr lang="en-US" sz="2800"/>
              <a:t> </a:t>
            </a:r>
            <a:r>
              <a:rPr lang="en-US" sz="2800" err="1"/>
              <a:t>các</a:t>
            </a:r>
            <a:r>
              <a:rPr lang="en-US" sz="2800"/>
              <a:t> </a:t>
            </a:r>
            <a:r>
              <a:rPr lang="en-US" sz="2800" err="1"/>
              <a:t>chức</a:t>
            </a:r>
            <a:r>
              <a:rPr lang="en-US" sz="2800"/>
              <a:t> </a:t>
            </a:r>
            <a:r>
              <a:rPr lang="en-US" sz="2800" err="1"/>
              <a:t>năng</a:t>
            </a:r>
            <a:r>
              <a:rPr lang="en-US" sz="2800"/>
              <a:t> </a:t>
            </a:r>
            <a:r>
              <a:rPr lang="en-US" sz="2800" err="1"/>
              <a:t>thêm</a:t>
            </a:r>
            <a:r>
              <a:rPr lang="en-US" sz="2800"/>
              <a:t>, </a:t>
            </a:r>
            <a:r>
              <a:rPr lang="en-US" sz="2800" err="1"/>
              <a:t>xóa</a:t>
            </a:r>
            <a:r>
              <a:rPr lang="en-US" sz="2800"/>
              <a:t>, </a:t>
            </a:r>
            <a:r>
              <a:rPr lang="en-US" sz="2800" err="1"/>
              <a:t>sửa</a:t>
            </a:r>
            <a:r>
              <a:rPr lang="en-US" sz="2800"/>
              <a:t> </a:t>
            </a:r>
            <a:r>
              <a:rPr lang="en-US" sz="2800" err="1"/>
              <a:t>danh</a:t>
            </a:r>
            <a:r>
              <a:rPr lang="en-US" sz="2800"/>
              <a:t> </a:t>
            </a:r>
            <a:r>
              <a:rPr lang="en-US" sz="2800" err="1"/>
              <a:t>sách</a:t>
            </a:r>
            <a:r>
              <a:rPr lang="en-US" sz="2800"/>
              <a:t> </a:t>
            </a:r>
            <a:r>
              <a:rPr lang="en-US" sz="2800" err="1"/>
              <a:t>nhân</a:t>
            </a:r>
            <a:r>
              <a:rPr lang="en-US" sz="2800"/>
              <a:t> </a:t>
            </a:r>
            <a:r>
              <a:rPr lang="en-US" sz="2800" err="1"/>
              <a:t>viên</a:t>
            </a:r>
            <a:r>
              <a:rPr lang="en-US" sz="2800"/>
              <a:t> </a:t>
            </a:r>
            <a:r>
              <a:rPr lang="en-US" sz="2800" err="1"/>
              <a:t>thử</a:t>
            </a:r>
            <a:r>
              <a:rPr lang="en-US" sz="2800"/>
              <a:t> </a:t>
            </a:r>
            <a:r>
              <a:rPr lang="en-US" sz="2800" err="1"/>
              <a:t>việc</a:t>
            </a:r>
            <a:r>
              <a:rPr lang="en-US" sz="2800"/>
              <a:t>: </a:t>
            </a:r>
            <a:r>
              <a:rPr lang="en-US" sz="2800" err="1"/>
              <a:t>thêm</a:t>
            </a:r>
            <a:r>
              <a:rPr lang="en-US" sz="2800"/>
              <a:t> </a:t>
            </a:r>
            <a:r>
              <a:rPr lang="en-US" sz="2800" err="1"/>
              <a:t>thông</a:t>
            </a:r>
            <a:r>
              <a:rPr lang="en-US" sz="2800"/>
              <a:t> tin </a:t>
            </a:r>
            <a:r>
              <a:rPr lang="en-US" sz="2800" err="1"/>
              <a:t>của</a:t>
            </a:r>
            <a:r>
              <a:rPr lang="en-US" sz="2800"/>
              <a:t> </a:t>
            </a:r>
            <a:r>
              <a:rPr lang="en-US" sz="2800" err="1"/>
              <a:t>một</a:t>
            </a:r>
            <a:r>
              <a:rPr lang="en-US" sz="2800"/>
              <a:t> </a:t>
            </a:r>
            <a:r>
              <a:rPr lang="en-US" sz="2800" err="1"/>
              <a:t>nhân</a:t>
            </a:r>
            <a:r>
              <a:rPr lang="en-US" sz="2800"/>
              <a:t> </a:t>
            </a:r>
            <a:r>
              <a:rPr lang="en-US" sz="2800" err="1"/>
              <a:t>viên</a:t>
            </a:r>
            <a:r>
              <a:rPr lang="en-US" sz="2800"/>
              <a:t> </a:t>
            </a:r>
            <a:r>
              <a:rPr lang="en-US" sz="2800" err="1"/>
              <a:t>thử</a:t>
            </a:r>
            <a:r>
              <a:rPr lang="en-US" sz="2800"/>
              <a:t> </a:t>
            </a:r>
            <a:r>
              <a:rPr lang="en-US" sz="2800" err="1"/>
              <a:t>việc</a:t>
            </a:r>
            <a:r>
              <a:rPr lang="en-US" sz="2800"/>
              <a:t>, </a:t>
            </a:r>
            <a:r>
              <a:rPr lang="en-US" sz="2800" err="1"/>
              <a:t>sửa</a:t>
            </a:r>
            <a:r>
              <a:rPr lang="en-US" sz="2800"/>
              <a:t> </a:t>
            </a:r>
            <a:r>
              <a:rPr lang="en-US" sz="2800" err="1"/>
              <a:t>thông</a:t>
            </a:r>
            <a:r>
              <a:rPr lang="en-US" sz="2800"/>
              <a:t> tin </a:t>
            </a:r>
            <a:r>
              <a:rPr lang="en-US" sz="2800" err="1"/>
              <a:t>của</a:t>
            </a:r>
            <a:r>
              <a:rPr lang="en-US" sz="2800"/>
              <a:t> </a:t>
            </a:r>
            <a:r>
              <a:rPr lang="en-US" sz="2800" err="1"/>
              <a:t>một</a:t>
            </a:r>
            <a:r>
              <a:rPr lang="en-US" sz="2800"/>
              <a:t> </a:t>
            </a:r>
            <a:r>
              <a:rPr lang="en-US" sz="2800" err="1"/>
              <a:t>nhân</a:t>
            </a:r>
            <a:r>
              <a:rPr lang="en-US" sz="2800"/>
              <a:t> </a:t>
            </a:r>
            <a:r>
              <a:rPr lang="en-US" sz="2800" err="1"/>
              <a:t>viên</a:t>
            </a:r>
            <a:r>
              <a:rPr lang="en-US" sz="2800"/>
              <a:t> </a:t>
            </a:r>
            <a:r>
              <a:rPr lang="en-US" sz="2800" err="1"/>
              <a:t>thử</a:t>
            </a:r>
            <a:r>
              <a:rPr lang="en-US" sz="2800"/>
              <a:t> </a:t>
            </a:r>
            <a:r>
              <a:rPr lang="en-US" sz="2800" err="1"/>
              <a:t>việc</a:t>
            </a:r>
            <a:r>
              <a:rPr lang="en-US" sz="2800"/>
              <a:t>, </a:t>
            </a:r>
            <a:r>
              <a:rPr lang="en-US" sz="2800" err="1"/>
              <a:t>hoặc</a:t>
            </a:r>
            <a:r>
              <a:rPr lang="en-US" sz="2800"/>
              <a:t> </a:t>
            </a:r>
            <a:r>
              <a:rPr lang="en-US" sz="2800" err="1"/>
              <a:t>xóa</a:t>
            </a:r>
            <a:r>
              <a:rPr lang="en-US" sz="2800"/>
              <a:t> </a:t>
            </a:r>
            <a:r>
              <a:rPr lang="en-US" sz="2800" err="1"/>
              <a:t>đi</a:t>
            </a:r>
            <a:r>
              <a:rPr lang="en-US" sz="2800"/>
              <a:t> </a:t>
            </a:r>
            <a:r>
              <a:rPr lang="en-US" sz="2800" err="1"/>
              <a:t>thông</a:t>
            </a:r>
            <a:r>
              <a:rPr lang="en-US" sz="2800"/>
              <a:t> tin </a:t>
            </a:r>
            <a:r>
              <a:rPr lang="en-US" sz="2800" err="1"/>
              <a:t>của</a:t>
            </a:r>
            <a:r>
              <a:rPr lang="en-US" sz="2800"/>
              <a:t> </a:t>
            </a:r>
            <a:r>
              <a:rPr lang="en-US" sz="2800" err="1"/>
              <a:t>một</a:t>
            </a:r>
            <a:r>
              <a:rPr lang="en-US" sz="2800"/>
              <a:t> </a:t>
            </a:r>
            <a:r>
              <a:rPr lang="en-US" sz="2800" err="1"/>
              <a:t>nhân</a:t>
            </a:r>
            <a:r>
              <a:rPr lang="en-US" sz="2800"/>
              <a:t> </a:t>
            </a:r>
            <a:r>
              <a:rPr lang="en-US" sz="2800" err="1"/>
              <a:t>viên</a:t>
            </a:r>
            <a:r>
              <a:rPr lang="en-US" sz="2800"/>
              <a:t> </a:t>
            </a:r>
            <a:r>
              <a:rPr lang="en-US" sz="2800" err="1"/>
              <a:t>thử</a:t>
            </a:r>
            <a:r>
              <a:rPr lang="en-US" sz="2800"/>
              <a:t> </a:t>
            </a:r>
            <a:r>
              <a:rPr lang="en-US" sz="2800" err="1"/>
              <a:t>việc</a:t>
            </a:r>
            <a:r>
              <a:rPr lang="en-US" sz="2800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2" grpId="0" build="p"/>
      <p:bldP spid="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TP.HCM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/>
          </a:p>
        </p:txBody>
      </p:sp>
      <p:sp>
        <p:nvSpPr>
          <p:cNvPr id="8" name="AutoShape 47"/>
          <p:cNvSpPr>
            <a:spLocks noChangeArrowheads="1"/>
          </p:cNvSpPr>
          <p:nvPr/>
        </p:nvSpPr>
        <p:spPr bwMode="gray">
          <a:xfrm>
            <a:off x="1580633" y="345531"/>
            <a:ext cx="9575051" cy="95877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48"/>
          <p:cNvSpPr>
            <a:spLocks noChangeArrowheads="1"/>
          </p:cNvSpPr>
          <p:nvPr/>
        </p:nvSpPr>
        <p:spPr bwMode="gray">
          <a:xfrm>
            <a:off x="1097282" y="297288"/>
            <a:ext cx="1110749" cy="1047451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3739" y="499599"/>
            <a:ext cx="8728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55AA3C-6BE4-2FD3-88D8-A667A70E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916" y="840838"/>
            <a:ext cx="5774859" cy="188259"/>
          </a:xfrm>
        </p:spPr>
        <p:txBody>
          <a:bodyPr>
            <a:normAutofit fontScale="25000" lnSpcReduction="20000"/>
          </a:bodyPr>
          <a:lstStyle/>
          <a:p>
            <a:pPr lvl="0">
              <a:lnSpc>
                <a:spcPct val="100000"/>
              </a:lnSpc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50">
            <a:extLst>
              <a:ext uri="{FF2B5EF4-FFF2-40B4-BE49-F238E27FC236}">
                <a16:creationId xmlns:a16="http://schemas.microsoft.com/office/drawing/2014/main" id="{D5FFCC53-2A06-4C90-0FF2-B13ECFAAC86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17686" y="520721"/>
            <a:ext cx="4700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340" y="1411345"/>
            <a:ext cx="119984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- </a:t>
            </a:r>
            <a:r>
              <a:rPr lang="en-US" sz="2800" b="1"/>
              <a:t>Chức </a:t>
            </a:r>
            <a:r>
              <a:rPr lang="en-US" sz="2800" b="1" err="1"/>
              <a:t>năng</a:t>
            </a:r>
            <a:r>
              <a:rPr lang="en-US" sz="2800" b="1"/>
              <a:t> </a:t>
            </a:r>
            <a:r>
              <a:rPr lang="en-US" sz="2800" b="1" err="1"/>
              <a:t>quản</a:t>
            </a:r>
            <a:r>
              <a:rPr lang="en-US" sz="2800" b="1"/>
              <a:t> </a:t>
            </a:r>
            <a:r>
              <a:rPr lang="en-US" sz="2800" b="1" err="1"/>
              <a:t>lý</a:t>
            </a:r>
            <a:r>
              <a:rPr lang="en-US" sz="2800" b="1"/>
              <a:t> </a:t>
            </a:r>
            <a:r>
              <a:rPr lang="en-US" sz="2800" b="1" err="1"/>
              <a:t>hệ</a:t>
            </a:r>
            <a:r>
              <a:rPr lang="en-US" sz="2800" b="1"/>
              <a:t> </a:t>
            </a:r>
            <a:r>
              <a:rPr lang="en-US" sz="2800" b="1" err="1"/>
              <a:t>thống</a:t>
            </a:r>
            <a:r>
              <a:rPr lang="en-US" sz="2800" b="1"/>
              <a:t>: </a:t>
            </a:r>
          </a:p>
          <a:p>
            <a:pPr lvl="0"/>
            <a:r>
              <a:rPr lang="en-US" sz="2800"/>
              <a:t>     + Chức </a:t>
            </a:r>
            <a:r>
              <a:rPr lang="en-US" sz="2800" err="1"/>
              <a:t>năng</a:t>
            </a:r>
            <a:r>
              <a:rPr lang="en-US" sz="2800"/>
              <a:t> </a:t>
            </a:r>
            <a:r>
              <a:rPr lang="en-US" sz="2800" err="1"/>
              <a:t>phân</a:t>
            </a:r>
            <a:r>
              <a:rPr lang="en-US" sz="2800"/>
              <a:t> </a:t>
            </a:r>
            <a:r>
              <a:rPr lang="en-US" sz="2800" err="1"/>
              <a:t>quyền</a:t>
            </a:r>
            <a:r>
              <a:rPr lang="en-US" sz="2800"/>
              <a:t> </a:t>
            </a:r>
            <a:r>
              <a:rPr lang="en-US" sz="2800" err="1"/>
              <a:t>khi</a:t>
            </a:r>
            <a:r>
              <a:rPr lang="en-US" sz="2800"/>
              <a:t> </a:t>
            </a:r>
            <a:r>
              <a:rPr lang="en-US" sz="2800" err="1"/>
              <a:t>đăng</a:t>
            </a:r>
            <a:r>
              <a:rPr lang="en-US" sz="2800"/>
              <a:t> </a:t>
            </a:r>
            <a:r>
              <a:rPr lang="en-US" sz="2800" err="1"/>
              <a:t>ký</a:t>
            </a:r>
            <a:r>
              <a:rPr lang="en-US" sz="2800"/>
              <a:t> </a:t>
            </a:r>
            <a:r>
              <a:rPr lang="en-US" sz="2800" err="1"/>
              <a:t>tài</a:t>
            </a:r>
            <a:r>
              <a:rPr lang="en-US" sz="2800"/>
              <a:t> </a:t>
            </a:r>
            <a:r>
              <a:rPr lang="en-US" sz="2800" err="1"/>
              <a:t>khoản</a:t>
            </a:r>
            <a:r>
              <a:rPr lang="en-US" sz="2800"/>
              <a:t> </a:t>
            </a:r>
            <a:r>
              <a:rPr lang="en-US" sz="2800" err="1"/>
              <a:t>cho</a:t>
            </a:r>
            <a:r>
              <a:rPr lang="en-US" sz="2800"/>
              <a:t> </a:t>
            </a:r>
            <a:r>
              <a:rPr lang="en-US" sz="2800" err="1"/>
              <a:t>người</a:t>
            </a:r>
            <a:r>
              <a:rPr lang="en-US" sz="2800"/>
              <a:t> </a:t>
            </a:r>
            <a:r>
              <a:rPr lang="en-US" sz="2800" err="1"/>
              <a:t>dùng</a:t>
            </a:r>
            <a:r>
              <a:rPr lang="en-US" sz="2800"/>
              <a:t> : </a:t>
            </a:r>
          </a:p>
          <a:p>
            <a:pPr lvl="0"/>
            <a:r>
              <a:rPr lang="en-US" sz="2800" err="1"/>
              <a:t>Người</a:t>
            </a:r>
            <a:r>
              <a:rPr lang="en-US" sz="2800"/>
              <a:t> </a:t>
            </a:r>
            <a:r>
              <a:rPr lang="en-US" sz="2800" err="1"/>
              <a:t>dùng</a:t>
            </a:r>
            <a:r>
              <a:rPr lang="en-US" sz="2800"/>
              <a:t> </a:t>
            </a:r>
            <a:r>
              <a:rPr lang="en-US" sz="2800" err="1"/>
              <a:t>tạo</a:t>
            </a:r>
            <a:r>
              <a:rPr lang="en-US" sz="2800"/>
              <a:t> </a:t>
            </a:r>
            <a:r>
              <a:rPr lang="en-US" sz="2800" err="1"/>
              <a:t>tài</a:t>
            </a:r>
            <a:r>
              <a:rPr lang="en-US" sz="2800"/>
              <a:t> </a:t>
            </a:r>
            <a:r>
              <a:rPr lang="en-US" sz="2800" err="1"/>
              <a:t>khoản</a:t>
            </a:r>
            <a:r>
              <a:rPr lang="en-US" sz="2800"/>
              <a:t> </a:t>
            </a:r>
            <a:r>
              <a:rPr lang="en-US" sz="2800" err="1"/>
              <a:t>bằng</a:t>
            </a:r>
            <a:r>
              <a:rPr lang="en-US" sz="2800"/>
              <a:t> </a:t>
            </a:r>
            <a:r>
              <a:rPr lang="en-US" sz="2800" err="1"/>
              <a:t>cách</a:t>
            </a:r>
            <a:r>
              <a:rPr lang="en-US" sz="2800"/>
              <a:t> </a:t>
            </a:r>
            <a:r>
              <a:rPr lang="en-US" sz="2800" err="1"/>
              <a:t>nhập</a:t>
            </a:r>
            <a:r>
              <a:rPr lang="en-US" sz="2800"/>
              <a:t> </a:t>
            </a:r>
            <a:r>
              <a:rPr lang="en-US" sz="2800" err="1"/>
              <a:t>các</a:t>
            </a:r>
            <a:r>
              <a:rPr lang="en-US" sz="2800"/>
              <a:t> </a:t>
            </a:r>
            <a:r>
              <a:rPr lang="en-US" sz="2800" err="1"/>
              <a:t>thông</a:t>
            </a:r>
            <a:r>
              <a:rPr lang="en-US" sz="2800"/>
              <a:t> tin </a:t>
            </a:r>
            <a:r>
              <a:rPr lang="en-US" sz="2800" err="1"/>
              <a:t>như</a:t>
            </a:r>
            <a:r>
              <a:rPr lang="en-US" sz="2800"/>
              <a:t> : </a:t>
            </a:r>
            <a:r>
              <a:rPr lang="en-US" sz="2800" err="1"/>
              <a:t>tên</a:t>
            </a:r>
            <a:r>
              <a:rPr lang="en-US" sz="2800"/>
              <a:t> </a:t>
            </a:r>
            <a:r>
              <a:rPr lang="en-US" sz="2800" err="1"/>
              <a:t>đăng</a:t>
            </a:r>
            <a:r>
              <a:rPr lang="en-US" sz="2800"/>
              <a:t> </a:t>
            </a:r>
            <a:r>
              <a:rPr lang="en-US" sz="2800" err="1"/>
              <a:t>nhập</a:t>
            </a:r>
            <a:r>
              <a:rPr lang="en-US" sz="2800"/>
              <a:t>, </a:t>
            </a:r>
            <a:r>
              <a:rPr lang="en-US" sz="2800" err="1"/>
              <a:t>mật</a:t>
            </a:r>
            <a:r>
              <a:rPr lang="en-US" sz="2800"/>
              <a:t> </a:t>
            </a:r>
            <a:r>
              <a:rPr lang="en-US" sz="2800" err="1"/>
              <a:t>khẩu</a:t>
            </a:r>
            <a:r>
              <a:rPr lang="en-US" sz="2800"/>
              <a:t>, </a:t>
            </a:r>
            <a:r>
              <a:rPr lang="en-US" sz="2800" err="1"/>
              <a:t>tên</a:t>
            </a:r>
            <a:r>
              <a:rPr lang="en-US" sz="2800"/>
              <a:t> </a:t>
            </a:r>
            <a:r>
              <a:rPr lang="en-US" sz="2800" err="1"/>
              <a:t>thật</a:t>
            </a:r>
            <a:r>
              <a:rPr lang="en-US" sz="2800"/>
              <a:t> </a:t>
            </a:r>
            <a:r>
              <a:rPr lang="en-US" sz="2800" err="1"/>
              <a:t>của</a:t>
            </a:r>
            <a:r>
              <a:rPr lang="en-US" sz="2800"/>
              <a:t> </a:t>
            </a:r>
            <a:r>
              <a:rPr lang="en-US" sz="2800" err="1"/>
              <a:t>người</a:t>
            </a:r>
            <a:r>
              <a:rPr lang="en-US" sz="2800"/>
              <a:t> </a:t>
            </a:r>
            <a:r>
              <a:rPr lang="en-US" sz="2800" err="1"/>
              <a:t>dùng</a:t>
            </a:r>
            <a:r>
              <a:rPr lang="en-US" sz="2800"/>
              <a:t>, </a:t>
            </a:r>
            <a:r>
              <a:rPr lang="en-US" sz="2800" err="1"/>
              <a:t>ngày</a:t>
            </a:r>
            <a:r>
              <a:rPr lang="en-US" sz="2800"/>
              <a:t> </a:t>
            </a:r>
            <a:r>
              <a:rPr lang="en-US" sz="2800" err="1"/>
              <a:t>sinh</a:t>
            </a:r>
            <a:r>
              <a:rPr lang="en-US" sz="2800"/>
              <a:t>. </a:t>
            </a:r>
            <a:r>
              <a:rPr lang="en-US" sz="2800" err="1"/>
              <a:t>Và</a:t>
            </a:r>
            <a:r>
              <a:rPr lang="en-US" sz="2800"/>
              <a:t> </a:t>
            </a:r>
            <a:r>
              <a:rPr lang="en-US" sz="2800" err="1"/>
              <a:t>phân</a:t>
            </a:r>
            <a:r>
              <a:rPr lang="en-US" sz="2800"/>
              <a:t> </a:t>
            </a:r>
            <a:r>
              <a:rPr lang="en-US" sz="2800" err="1"/>
              <a:t>quyền</a:t>
            </a:r>
            <a:r>
              <a:rPr lang="en-US" sz="2800"/>
              <a:t> </a:t>
            </a:r>
            <a:r>
              <a:rPr lang="en-US" sz="2800" err="1"/>
              <a:t>sẽ</a:t>
            </a:r>
            <a:r>
              <a:rPr lang="en-US" sz="2800"/>
              <a:t> </a:t>
            </a:r>
            <a:r>
              <a:rPr lang="en-US" sz="2800" err="1"/>
              <a:t>chỉ</a:t>
            </a:r>
            <a:r>
              <a:rPr lang="en-US" sz="2800"/>
              <a:t> </a:t>
            </a:r>
            <a:r>
              <a:rPr lang="en-US" sz="2800" err="1"/>
              <a:t>có</a:t>
            </a:r>
            <a:r>
              <a:rPr lang="en-US" sz="2800"/>
              <a:t> admin </a:t>
            </a:r>
            <a:r>
              <a:rPr lang="en-US" sz="2800" err="1"/>
              <a:t>được</a:t>
            </a:r>
            <a:r>
              <a:rPr lang="en-US" sz="2800"/>
              <a:t> </a:t>
            </a:r>
            <a:r>
              <a:rPr lang="en-US" sz="2800" err="1"/>
              <a:t>sử</a:t>
            </a:r>
            <a:r>
              <a:rPr lang="en-US" sz="2800"/>
              <a:t> </a:t>
            </a:r>
            <a:r>
              <a:rPr lang="en-US" sz="2800" err="1"/>
              <a:t>dụng</a:t>
            </a:r>
            <a:r>
              <a:rPr lang="en-US" sz="2800"/>
              <a:t> </a:t>
            </a:r>
            <a:r>
              <a:rPr lang="en-US" sz="2800" err="1"/>
              <a:t>chức</a:t>
            </a:r>
            <a:r>
              <a:rPr lang="en-US" sz="2800"/>
              <a:t> </a:t>
            </a:r>
            <a:r>
              <a:rPr lang="en-US" sz="2800" err="1"/>
              <a:t>năng</a:t>
            </a:r>
            <a:r>
              <a:rPr lang="en-US" sz="2800"/>
              <a:t> </a:t>
            </a:r>
            <a:r>
              <a:rPr lang="en-US" sz="2800" err="1"/>
              <a:t>này</a:t>
            </a:r>
            <a:r>
              <a:rPr lang="en-US" sz="2800"/>
              <a:t> </a:t>
            </a:r>
            <a:r>
              <a:rPr lang="en-US" sz="2800" err="1"/>
              <a:t>để</a:t>
            </a:r>
            <a:r>
              <a:rPr lang="en-US" sz="2800"/>
              <a:t> </a:t>
            </a:r>
            <a:r>
              <a:rPr lang="en-US" sz="2800" err="1"/>
              <a:t>cập</a:t>
            </a:r>
            <a:r>
              <a:rPr lang="en-US" sz="2800"/>
              <a:t> </a:t>
            </a:r>
            <a:r>
              <a:rPr lang="en-US" sz="2800" err="1"/>
              <a:t>nhật</a:t>
            </a:r>
            <a:r>
              <a:rPr lang="en-US" sz="2800"/>
              <a:t> </a:t>
            </a:r>
            <a:r>
              <a:rPr lang="en-US" sz="2800" err="1"/>
              <a:t>thông</a:t>
            </a:r>
            <a:r>
              <a:rPr lang="en-US" sz="2800"/>
              <a:t> tin, </a:t>
            </a:r>
            <a:r>
              <a:rPr lang="en-US" sz="2800" err="1"/>
              <a:t>phân</a:t>
            </a:r>
            <a:r>
              <a:rPr lang="en-US" sz="2800"/>
              <a:t> </a:t>
            </a:r>
            <a:r>
              <a:rPr lang="en-US" sz="2800" err="1"/>
              <a:t>quyền</a:t>
            </a:r>
            <a:r>
              <a:rPr lang="en-US" sz="2800"/>
              <a:t> </a:t>
            </a:r>
            <a:r>
              <a:rPr lang="en-US" sz="2800" err="1"/>
              <a:t>cho</a:t>
            </a:r>
            <a:r>
              <a:rPr lang="en-US" sz="2800"/>
              <a:t> </a:t>
            </a:r>
            <a:r>
              <a:rPr lang="en-US" sz="2800" err="1"/>
              <a:t>các</a:t>
            </a:r>
            <a:r>
              <a:rPr lang="en-US" sz="2800"/>
              <a:t> </a:t>
            </a:r>
            <a:r>
              <a:rPr lang="en-US" sz="2800" err="1"/>
              <a:t>tài</a:t>
            </a:r>
            <a:r>
              <a:rPr lang="en-US" sz="2800"/>
              <a:t> </a:t>
            </a:r>
            <a:r>
              <a:rPr lang="en-US" sz="2800" err="1"/>
              <a:t>khoản</a:t>
            </a:r>
            <a:r>
              <a:rPr lang="en-US" sz="2800"/>
              <a:t> hay </a:t>
            </a:r>
            <a:r>
              <a:rPr lang="en-US" sz="2800" err="1"/>
              <a:t>thêm</a:t>
            </a:r>
            <a:r>
              <a:rPr lang="en-US" sz="2800"/>
              <a:t> </a:t>
            </a:r>
            <a:r>
              <a:rPr lang="en-US" sz="2800" err="1"/>
              <a:t>và</a:t>
            </a:r>
            <a:r>
              <a:rPr lang="en-US" sz="2800"/>
              <a:t> </a:t>
            </a:r>
            <a:r>
              <a:rPr lang="en-US" sz="2800" err="1"/>
              <a:t>xóa</a:t>
            </a:r>
            <a:r>
              <a:rPr lang="en-US" sz="2800"/>
              <a:t> </a:t>
            </a:r>
            <a:r>
              <a:rPr lang="en-US" sz="2800" err="1"/>
              <a:t>các</a:t>
            </a:r>
            <a:r>
              <a:rPr lang="en-US" sz="2800"/>
              <a:t> </a:t>
            </a:r>
            <a:r>
              <a:rPr lang="en-US" sz="2800" err="1"/>
              <a:t>tài</a:t>
            </a:r>
            <a:r>
              <a:rPr lang="en-US" sz="2800"/>
              <a:t> </a:t>
            </a:r>
            <a:r>
              <a:rPr lang="en-US" sz="2800" err="1"/>
              <a:t>khoản</a:t>
            </a:r>
            <a:r>
              <a:rPr lang="en-US" sz="2800"/>
              <a:t> </a:t>
            </a:r>
            <a:r>
              <a:rPr lang="en-US" sz="2800" err="1"/>
              <a:t>đăng</a:t>
            </a:r>
            <a:r>
              <a:rPr lang="en-US" sz="2800"/>
              <a:t> </a:t>
            </a:r>
            <a:r>
              <a:rPr lang="en-US" sz="2800" err="1"/>
              <a:t>nhập</a:t>
            </a:r>
            <a:r>
              <a:rPr lang="en-US" sz="2800"/>
              <a:t>.</a:t>
            </a:r>
          </a:p>
          <a:p>
            <a:pPr lvl="0"/>
            <a:r>
              <a:rPr lang="en-US" sz="2800"/>
              <a:t>     + Chức </a:t>
            </a:r>
            <a:r>
              <a:rPr lang="en-US" sz="2800" err="1"/>
              <a:t>năng</a:t>
            </a:r>
            <a:r>
              <a:rPr lang="en-US" sz="2800"/>
              <a:t> </a:t>
            </a:r>
            <a:r>
              <a:rPr lang="en-US" sz="2800" err="1"/>
              <a:t>đăng</a:t>
            </a:r>
            <a:r>
              <a:rPr lang="en-US" sz="2800"/>
              <a:t> </a:t>
            </a:r>
            <a:r>
              <a:rPr lang="en-US" sz="2800" err="1"/>
              <a:t>nhập</a:t>
            </a:r>
            <a:r>
              <a:rPr lang="en-US" sz="2800"/>
              <a:t> </a:t>
            </a:r>
            <a:r>
              <a:rPr lang="en-US" sz="2800" err="1"/>
              <a:t>hệ</a:t>
            </a:r>
            <a:r>
              <a:rPr lang="en-US" sz="2800"/>
              <a:t> </a:t>
            </a:r>
            <a:r>
              <a:rPr lang="en-US" sz="2800" err="1"/>
              <a:t>thống</a:t>
            </a:r>
            <a:r>
              <a:rPr lang="en-US" sz="2800"/>
              <a:t> : </a:t>
            </a:r>
          </a:p>
          <a:p>
            <a:pPr lvl="0"/>
            <a:r>
              <a:rPr lang="en-US" sz="2800" err="1"/>
              <a:t>Đăng</a:t>
            </a:r>
            <a:r>
              <a:rPr lang="en-US" sz="2800"/>
              <a:t> </a:t>
            </a:r>
            <a:r>
              <a:rPr lang="en-US" sz="2800" err="1"/>
              <a:t>nhập</a:t>
            </a:r>
            <a:r>
              <a:rPr lang="en-US" sz="2800"/>
              <a:t> </a:t>
            </a:r>
            <a:r>
              <a:rPr lang="en-US" sz="2800" err="1"/>
              <a:t>khi</a:t>
            </a:r>
            <a:r>
              <a:rPr lang="en-US" sz="2800"/>
              <a:t> </a:t>
            </a:r>
            <a:r>
              <a:rPr lang="en-US" sz="2800" err="1"/>
              <a:t>đã</a:t>
            </a:r>
            <a:r>
              <a:rPr lang="en-US" sz="2800"/>
              <a:t> </a:t>
            </a:r>
            <a:r>
              <a:rPr lang="en-US" sz="2800" err="1"/>
              <a:t>tạo</a:t>
            </a:r>
            <a:r>
              <a:rPr lang="en-US" sz="2800"/>
              <a:t> </a:t>
            </a:r>
            <a:r>
              <a:rPr lang="en-US" sz="2800" err="1"/>
              <a:t>tài</a:t>
            </a:r>
            <a:r>
              <a:rPr lang="en-US" sz="2800"/>
              <a:t> </a:t>
            </a:r>
            <a:r>
              <a:rPr lang="en-US" sz="2800" err="1"/>
              <a:t>khoản</a:t>
            </a:r>
            <a:r>
              <a:rPr lang="en-US" sz="2800"/>
              <a:t> </a:t>
            </a:r>
            <a:r>
              <a:rPr lang="en-US" sz="2800" err="1"/>
              <a:t>người</a:t>
            </a:r>
            <a:r>
              <a:rPr lang="en-US" sz="2800"/>
              <a:t> </a:t>
            </a:r>
            <a:r>
              <a:rPr lang="en-US" sz="2800" err="1"/>
              <a:t>dùng</a:t>
            </a:r>
            <a:r>
              <a:rPr lang="en-US" sz="2800"/>
              <a:t> </a:t>
            </a:r>
            <a:r>
              <a:rPr lang="en-US" sz="2800" err="1"/>
              <a:t>trước</a:t>
            </a:r>
            <a:r>
              <a:rPr lang="en-US" sz="2800"/>
              <a:t> </a:t>
            </a:r>
            <a:r>
              <a:rPr lang="en-US" sz="2800" err="1"/>
              <a:t>đó</a:t>
            </a:r>
            <a:r>
              <a:rPr lang="en-US" sz="2800"/>
              <a:t>. </a:t>
            </a:r>
            <a:r>
              <a:rPr lang="en-US" sz="2800" err="1"/>
              <a:t>Giao</a:t>
            </a:r>
            <a:r>
              <a:rPr lang="en-US" sz="2800"/>
              <a:t> </a:t>
            </a:r>
            <a:r>
              <a:rPr lang="en-US" sz="2800" err="1"/>
              <a:t>diện</a:t>
            </a:r>
            <a:r>
              <a:rPr lang="en-US" sz="2800"/>
              <a:t> </a:t>
            </a:r>
            <a:r>
              <a:rPr lang="en-US" sz="2800" err="1"/>
              <a:t>gồm</a:t>
            </a:r>
            <a:r>
              <a:rPr lang="en-US" sz="2800"/>
              <a:t> </a:t>
            </a:r>
            <a:r>
              <a:rPr lang="en-US" sz="2800" err="1"/>
              <a:t>tên</a:t>
            </a:r>
            <a:r>
              <a:rPr lang="en-US" sz="2800"/>
              <a:t> </a:t>
            </a:r>
            <a:r>
              <a:rPr lang="en-US" sz="2800" err="1"/>
              <a:t>đăng</a:t>
            </a:r>
            <a:r>
              <a:rPr lang="en-US" sz="2800"/>
              <a:t> </a:t>
            </a:r>
            <a:r>
              <a:rPr lang="en-US" sz="2800" err="1"/>
              <a:t>nhập</a:t>
            </a:r>
            <a:r>
              <a:rPr lang="en-US" sz="2800"/>
              <a:t> </a:t>
            </a:r>
            <a:r>
              <a:rPr lang="en-US" sz="2800" err="1"/>
              <a:t>và</a:t>
            </a:r>
            <a:r>
              <a:rPr lang="en-US" sz="2800"/>
              <a:t> </a:t>
            </a:r>
            <a:r>
              <a:rPr lang="en-US" sz="2800" err="1"/>
              <a:t>mật</a:t>
            </a:r>
            <a:r>
              <a:rPr lang="en-US" sz="2800"/>
              <a:t> </a:t>
            </a:r>
            <a:r>
              <a:rPr lang="en-US" sz="2800" err="1"/>
              <a:t>khẩu</a:t>
            </a:r>
            <a:r>
              <a:rPr lang="en-US" sz="2800"/>
              <a:t> </a:t>
            </a:r>
            <a:r>
              <a:rPr lang="en-US" sz="2800" err="1"/>
              <a:t>đăng</a:t>
            </a:r>
            <a:r>
              <a:rPr lang="en-US" sz="2800"/>
              <a:t> </a:t>
            </a:r>
            <a:r>
              <a:rPr lang="en-US" sz="2800" err="1"/>
              <a:t>nhập</a:t>
            </a:r>
            <a:r>
              <a:rPr lang="en-US" sz="2800"/>
              <a:t>, </a:t>
            </a:r>
            <a:r>
              <a:rPr lang="en-US" sz="2800" err="1"/>
              <a:t>có</a:t>
            </a:r>
            <a:r>
              <a:rPr lang="en-US" sz="2800"/>
              <a:t> </a:t>
            </a:r>
            <a:r>
              <a:rPr lang="en-US" sz="2800" err="1"/>
              <a:t>hoặc</a:t>
            </a:r>
            <a:r>
              <a:rPr lang="en-US" sz="2800"/>
              <a:t> </a:t>
            </a:r>
            <a:r>
              <a:rPr lang="en-US" sz="2800" err="1"/>
              <a:t>không</a:t>
            </a:r>
            <a:r>
              <a:rPr lang="en-US" sz="2800"/>
              <a:t> </a:t>
            </a:r>
            <a:r>
              <a:rPr lang="en-US" sz="2800" err="1"/>
              <a:t>có</a:t>
            </a:r>
            <a:r>
              <a:rPr lang="en-US" sz="2800"/>
              <a:t> </a:t>
            </a:r>
            <a:r>
              <a:rPr lang="en-US" sz="2800" err="1"/>
              <a:t>hiển</a:t>
            </a:r>
            <a:r>
              <a:rPr lang="en-US" sz="2800"/>
              <a:t> </a:t>
            </a:r>
            <a:r>
              <a:rPr lang="en-US" sz="2800" err="1"/>
              <a:t>thị</a:t>
            </a:r>
            <a:r>
              <a:rPr lang="en-US" sz="2800"/>
              <a:t> </a:t>
            </a:r>
            <a:r>
              <a:rPr lang="en-US" sz="2800" err="1"/>
              <a:t>ra</a:t>
            </a:r>
            <a:r>
              <a:rPr lang="en-US" sz="2800"/>
              <a:t> </a:t>
            </a:r>
            <a:r>
              <a:rPr lang="en-US" sz="2800" err="1"/>
              <a:t>mật</a:t>
            </a:r>
            <a:r>
              <a:rPr lang="en-US" sz="2800"/>
              <a:t> </a:t>
            </a:r>
            <a:r>
              <a:rPr lang="en-US" sz="2800" err="1"/>
              <a:t>khẩu</a:t>
            </a:r>
            <a:r>
              <a:rPr lang="en-US" sz="2800"/>
              <a:t> do </a:t>
            </a:r>
            <a:r>
              <a:rPr lang="en-US" sz="2800" err="1"/>
              <a:t>người</a:t>
            </a:r>
            <a:r>
              <a:rPr lang="en-US" sz="2800"/>
              <a:t> </a:t>
            </a:r>
            <a:r>
              <a:rPr lang="en-US" sz="2800" err="1"/>
              <a:t>dùng</a:t>
            </a:r>
            <a:r>
              <a:rPr lang="en-US" sz="2800"/>
              <a:t> </a:t>
            </a:r>
            <a:r>
              <a:rPr lang="en-US" sz="2800" err="1"/>
              <a:t>chọn</a:t>
            </a:r>
            <a:r>
              <a:rPr lang="en-US" sz="2800"/>
              <a:t> </a:t>
            </a:r>
            <a:r>
              <a:rPr lang="en-US" sz="2800" err="1"/>
              <a:t>và</a:t>
            </a:r>
            <a:r>
              <a:rPr lang="en-US" sz="2800"/>
              <a:t> </a:t>
            </a:r>
            <a:r>
              <a:rPr lang="en-US" sz="2800" err="1"/>
              <a:t>nhấn</a:t>
            </a:r>
            <a:r>
              <a:rPr lang="en-US" sz="2800"/>
              <a:t> </a:t>
            </a:r>
            <a:r>
              <a:rPr lang="en-US" sz="2800" err="1"/>
              <a:t>nút</a:t>
            </a:r>
            <a:r>
              <a:rPr lang="en-US" sz="2800"/>
              <a:t> </a:t>
            </a:r>
            <a:r>
              <a:rPr lang="en-US" sz="2800" err="1"/>
              <a:t>đăng</a:t>
            </a:r>
            <a:r>
              <a:rPr lang="en-US" sz="2800"/>
              <a:t> </a:t>
            </a:r>
            <a:r>
              <a:rPr lang="en-US" sz="2800" err="1"/>
              <a:t>nhập</a:t>
            </a:r>
            <a:r>
              <a:rPr lang="en-US" sz="2800"/>
              <a:t> </a:t>
            </a:r>
            <a:r>
              <a:rPr lang="en-US" sz="2800" err="1"/>
              <a:t>để</a:t>
            </a:r>
            <a:r>
              <a:rPr lang="en-US" sz="2800"/>
              <a:t> </a:t>
            </a:r>
            <a:r>
              <a:rPr lang="en-US" sz="2800" err="1"/>
              <a:t>đăng</a:t>
            </a:r>
            <a:r>
              <a:rPr lang="en-US" sz="2800"/>
              <a:t> </a:t>
            </a:r>
            <a:r>
              <a:rPr lang="en-US" sz="2800" err="1"/>
              <a:t>nhập</a:t>
            </a:r>
            <a:r>
              <a:rPr lang="en-US" sz="2800"/>
              <a:t> </a:t>
            </a:r>
            <a:r>
              <a:rPr lang="en-US" sz="2800" err="1"/>
              <a:t>vào</a:t>
            </a:r>
            <a:r>
              <a:rPr lang="en-US" sz="2800"/>
              <a:t> </a:t>
            </a:r>
            <a:r>
              <a:rPr lang="en-US" sz="2800" err="1"/>
              <a:t>hệ</a:t>
            </a:r>
            <a:r>
              <a:rPr lang="en-US" sz="2800"/>
              <a:t> </a:t>
            </a:r>
            <a:r>
              <a:rPr lang="en-US" sz="2800" err="1"/>
              <a:t>thống</a:t>
            </a:r>
            <a:r>
              <a:rPr lang="en-US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854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2" grpId="0" build="p"/>
      <p:bldP spid="2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TP.HCM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/>
          </a:p>
        </p:txBody>
      </p:sp>
      <p:sp>
        <p:nvSpPr>
          <p:cNvPr id="8" name="AutoShape 47"/>
          <p:cNvSpPr>
            <a:spLocks noChangeArrowheads="1"/>
          </p:cNvSpPr>
          <p:nvPr/>
        </p:nvSpPr>
        <p:spPr bwMode="gray">
          <a:xfrm>
            <a:off x="1580633" y="345531"/>
            <a:ext cx="9575051" cy="95877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48"/>
          <p:cNvSpPr>
            <a:spLocks noChangeArrowheads="1"/>
          </p:cNvSpPr>
          <p:nvPr/>
        </p:nvSpPr>
        <p:spPr bwMode="gray">
          <a:xfrm>
            <a:off x="1097282" y="297288"/>
            <a:ext cx="1110749" cy="1047451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3739" y="499599"/>
            <a:ext cx="8728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55AA3C-6BE4-2FD3-88D8-A667A70E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916" y="840838"/>
            <a:ext cx="5774859" cy="188259"/>
          </a:xfrm>
        </p:spPr>
        <p:txBody>
          <a:bodyPr>
            <a:normAutofit fontScale="25000" lnSpcReduction="20000"/>
          </a:bodyPr>
          <a:lstStyle/>
          <a:p>
            <a:pPr lvl="0">
              <a:lnSpc>
                <a:spcPct val="100000"/>
              </a:lnSpc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50">
            <a:extLst>
              <a:ext uri="{FF2B5EF4-FFF2-40B4-BE49-F238E27FC236}">
                <a16:creationId xmlns:a16="http://schemas.microsoft.com/office/drawing/2014/main" id="{D5FFCC53-2A06-4C90-0FF2-B13ECFAAC86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17686" y="520721"/>
            <a:ext cx="4700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340" y="1607127"/>
            <a:ext cx="11998496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800"/>
              <a:t>     + Chức </a:t>
            </a:r>
            <a:r>
              <a:rPr lang="en-US" sz="2800" err="1"/>
              <a:t>năng</a:t>
            </a:r>
            <a:r>
              <a:rPr lang="en-US" sz="2800"/>
              <a:t> </a:t>
            </a:r>
            <a:r>
              <a:rPr lang="en-US" sz="2800" err="1"/>
              <a:t>đổi</a:t>
            </a:r>
            <a:r>
              <a:rPr lang="en-US" sz="2800"/>
              <a:t> </a:t>
            </a:r>
            <a:r>
              <a:rPr lang="en-US" sz="2800" err="1"/>
              <a:t>mật</a:t>
            </a:r>
            <a:r>
              <a:rPr lang="en-US" sz="2800"/>
              <a:t> </a:t>
            </a:r>
            <a:r>
              <a:rPr lang="en-US" sz="2800" err="1"/>
              <a:t>khẩu</a:t>
            </a:r>
            <a:r>
              <a:rPr lang="en-US" sz="2800"/>
              <a:t> </a:t>
            </a:r>
            <a:r>
              <a:rPr lang="en-US" sz="2800" err="1"/>
              <a:t>cho</a:t>
            </a:r>
            <a:r>
              <a:rPr lang="en-US" sz="2800"/>
              <a:t> </a:t>
            </a:r>
            <a:r>
              <a:rPr lang="en-US" sz="2800" err="1"/>
              <a:t>người</a:t>
            </a:r>
            <a:r>
              <a:rPr lang="en-US" sz="2800"/>
              <a:t> </a:t>
            </a:r>
            <a:r>
              <a:rPr lang="en-US" sz="2800" err="1"/>
              <a:t>dùng</a:t>
            </a:r>
            <a:r>
              <a:rPr lang="en-US" sz="2800"/>
              <a:t> : </a:t>
            </a:r>
          </a:p>
          <a:p>
            <a:pPr lvl="0">
              <a:lnSpc>
                <a:spcPct val="150000"/>
              </a:lnSpc>
            </a:pPr>
            <a:r>
              <a:rPr lang="en-US" sz="2800" err="1"/>
              <a:t>Người</a:t>
            </a:r>
            <a:r>
              <a:rPr lang="en-US" sz="2800"/>
              <a:t> </a:t>
            </a:r>
            <a:r>
              <a:rPr lang="en-US" sz="2800" err="1"/>
              <a:t>dùng</a:t>
            </a:r>
            <a:r>
              <a:rPr lang="en-US" sz="2800"/>
              <a:t> </a:t>
            </a:r>
            <a:r>
              <a:rPr lang="en-US" sz="2800" err="1"/>
              <a:t>nhập</a:t>
            </a:r>
            <a:r>
              <a:rPr lang="en-US" sz="2800"/>
              <a:t> </a:t>
            </a:r>
            <a:r>
              <a:rPr lang="en-US" sz="2800" err="1"/>
              <a:t>các</a:t>
            </a:r>
            <a:r>
              <a:rPr lang="en-US" sz="2800"/>
              <a:t> </a:t>
            </a:r>
            <a:r>
              <a:rPr lang="en-US" sz="2800" err="1"/>
              <a:t>thông</a:t>
            </a:r>
            <a:r>
              <a:rPr lang="en-US" sz="2800"/>
              <a:t> tin </a:t>
            </a:r>
            <a:r>
              <a:rPr lang="en-US" sz="2800" err="1"/>
              <a:t>cần</a:t>
            </a:r>
            <a:r>
              <a:rPr lang="en-US" sz="2800"/>
              <a:t> </a:t>
            </a:r>
            <a:r>
              <a:rPr lang="en-US" sz="2800" err="1"/>
              <a:t>thiết</a:t>
            </a:r>
            <a:r>
              <a:rPr lang="en-US" sz="2800"/>
              <a:t> </a:t>
            </a:r>
            <a:r>
              <a:rPr lang="en-US" sz="2800" err="1"/>
              <a:t>để</a:t>
            </a:r>
            <a:r>
              <a:rPr lang="en-US" sz="2800"/>
              <a:t> </a:t>
            </a:r>
            <a:r>
              <a:rPr lang="en-US" sz="2800" err="1"/>
              <a:t>đổi</a:t>
            </a:r>
            <a:r>
              <a:rPr lang="en-US" sz="2800"/>
              <a:t> </a:t>
            </a:r>
            <a:r>
              <a:rPr lang="en-US" sz="2800" err="1"/>
              <a:t>mật</a:t>
            </a:r>
            <a:r>
              <a:rPr lang="en-US" sz="2800"/>
              <a:t> </a:t>
            </a:r>
            <a:r>
              <a:rPr lang="en-US" sz="2800" err="1"/>
              <a:t>khẩu</a:t>
            </a:r>
            <a:r>
              <a:rPr lang="en-US" sz="2800"/>
              <a:t> </a:t>
            </a:r>
            <a:r>
              <a:rPr lang="en-US" sz="2800" err="1"/>
              <a:t>truy</a:t>
            </a:r>
            <a:r>
              <a:rPr lang="en-US" sz="2800"/>
              <a:t> </a:t>
            </a:r>
            <a:r>
              <a:rPr lang="en-US" sz="2800" err="1"/>
              <a:t>cập</a:t>
            </a:r>
            <a:r>
              <a:rPr lang="en-US" sz="2800"/>
              <a:t> </a:t>
            </a:r>
            <a:r>
              <a:rPr lang="en-US" sz="2800" err="1"/>
              <a:t>như</a:t>
            </a:r>
            <a:r>
              <a:rPr lang="en-US" sz="2800"/>
              <a:t> </a:t>
            </a:r>
            <a:r>
              <a:rPr lang="en-US" sz="2800" err="1"/>
              <a:t>tên</a:t>
            </a:r>
            <a:r>
              <a:rPr lang="en-US" sz="2800"/>
              <a:t> </a:t>
            </a:r>
            <a:r>
              <a:rPr lang="en-US" sz="2800" err="1"/>
              <a:t>truy</a:t>
            </a:r>
            <a:r>
              <a:rPr lang="en-US" sz="2800"/>
              <a:t> </a:t>
            </a:r>
            <a:r>
              <a:rPr lang="en-US" sz="2800" err="1"/>
              <a:t>cập</a:t>
            </a:r>
            <a:r>
              <a:rPr lang="en-US" sz="2800"/>
              <a:t> ( </a:t>
            </a:r>
            <a:r>
              <a:rPr lang="en-US" sz="2800" err="1"/>
              <a:t>tên</a:t>
            </a:r>
            <a:r>
              <a:rPr lang="en-US" sz="2800"/>
              <a:t> </a:t>
            </a:r>
            <a:r>
              <a:rPr lang="en-US" sz="2800" err="1"/>
              <a:t>đăng</a:t>
            </a:r>
            <a:r>
              <a:rPr lang="en-US" sz="2800"/>
              <a:t> </a:t>
            </a:r>
            <a:r>
              <a:rPr lang="en-US" sz="2800" err="1"/>
              <a:t>nhập</a:t>
            </a:r>
            <a:r>
              <a:rPr lang="en-US" sz="2800"/>
              <a:t>), </a:t>
            </a:r>
            <a:r>
              <a:rPr lang="en-US" sz="2800" err="1"/>
              <a:t>mật</a:t>
            </a:r>
            <a:r>
              <a:rPr lang="en-US" sz="2800"/>
              <a:t> </a:t>
            </a:r>
            <a:r>
              <a:rPr lang="en-US" sz="2800" err="1"/>
              <a:t>khẩu</a:t>
            </a:r>
            <a:r>
              <a:rPr lang="en-US" sz="2800"/>
              <a:t> </a:t>
            </a:r>
            <a:r>
              <a:rPr lang="en-US" sz="2800" err="1"/>
              <a:t>cũ</a:t>
            </a:r>
            <a:r>
              <a:rPr lang="en-US" sz="2800"/>
              <a:t>, </a:t>
            </a:r>
            <a:r>
              <a:rPr lang="en-US" sz="2800" err="1"/>
              <a:t>mật</a:t>
            </a:r>
            <a:r>
              <a:rPr lang="en-US" sz="2800"/>
              <a:t> </a:t>
            </a:r>
            <a:r>
              <a:rPr lang="en-US" sz="2800" err="1"/>
              <a:t>khẩu</a:t>
            </a:r>
            <a:r>
              <a:rPr lang="en-US" sz="2800"/>
              <a:t> </a:t>
            </a:r>
            <a:r>
              <a:rPr lang="en-US" sz="2800" err="1"/>
              <a:t>mới</a:t>
            </a:r>
            <a:r>
              <a:rPr lang="en-US" sz="2800"/>
              <a:t>, </a:t>
            </a:r>
            <a:r>
              <a:rPr lang="en-US" sz="2800" err="1"/>
              <a:t>nhập</a:t>
            </a:r>
            <a:r>
              <a:rPr lang="en-US" sz="2800"/>
              <a:t> </a:t>
            </a:r>
            <a:r>
              <a:rPr lang="en-US" sz="2800" err="1"/>
              <a:t>lại</a:t>
            </a:r>
            <a:r>
              <a:rPr lang="en-US" sz="2800"/>
              <a:t> </a:t>
            </a:r>
            <a:r>
              <a:rPr lang="en-US" sz="2800" err="1"/>
              <a:t>mật</a:t>
            </a:r>
            <a:r>
              <a:rPr lang="en-US" sz="2800"/>
              <a:t> </a:t>
            </a:r>
            <a:r>
              <a:rPr lang="en-US" sz="2800" err="1"/>
              <a:t>khẩu</a:t>
            </a:r>
            <a:r>
              <a:rPr lang="en-US" sz="2800"/>
              <a:t> </a:t>
            </a:r>
            <a:r>
              <a:rPr lang="en-US" sz="2800" err="1"/>
              <a:t>mới</a:t>
            </a:r>
            <a:r>
              <a:rPr lang="en-US" sz="2800"/>
              <a:t> </a:t>
            </a:r>
            <a:r>
              <a:rPr lang="en-US" sz="2800" err="1"/>
              <a:t>và</a:t>
            </a:r>
            <a:r>
              <a:rPr lang="en-US" sz="2800"/>
              <a:t> </a:t>
            </a:r>
            <a:r>
              <a:rPr lang="en-US" sz="2800" err="1"/>
              <a:t>nhấn</a:t>
            </a:r>
            <a:r>
              <a:rPr lang="en-US" sz="2800"/>
              <a:t> </a:t>
            </a:r>
            <a:r>
              <a:rPr lang="en-US" sz="2800" err="1"/>
              <a:t>nút</a:t>
            </a:r>
            <a:r>
              <a:rPr lang="en-US" sz="2800"/>
              <a:t> </a:t>
            </a:r>
            <a:r>
              <a:rPr lang="en-US" sz="2800" err="1"/>
              <a:t>hoàn</a:t>
            </a:r>
            <a:r>
              <a:rPr lang="en-US" sz="2800"/>
              <a:t> </a:t>
            </a:r>
            <a:r>
              <a:rPr lang="en-US" sz="2800" err="1"/>
              <a:t>tất</a:t>
            </a:r>
            <a:r>
              <a:rPr lang="en-US" sz="2800"/>
              <a:t> </a:t>
            </a:r>
            <a:r>
              <a:rPr lang="en-US" sz="2800" err="1"/>
              <a:t>để</a:t>
            </a:r>
            <a:r>
              <a:rPr lang="en-US" sz="2800"/>
              <a:t> </a:t>
            </a:r>
            <a:r>
              <a:rPr lang="en-US" sz="2800" err="1"/>
              <a:t>hoàn</a:t>
            </a:r>
            <a:r>
              <a:rPr lang="en-US" sz="2800"/>
              <a:t> </a:t>
            </a:r>
            <a:r>
              <a:rPr lang="en-US" sz="2800" err="1"/>
              <a:t>tất</a:t>
            </a:r>
            <a:r>
              <a:rPr lang="en-US" sz="2800"/>
              <a:t> </a:t>
            </a:r>
            <a:r>
              <a:rPr lang="en-US" sz="2800" err="1"/>
              <a:t>chức</a:t>
            </a:r>
            <a:r>
              <a:rPr lang="en-US" sz="2800"/>
              <a:t> </a:t>
            </a:r>
            <a:r>
              <a:rPr lang="en-US" sz="2800" err="1"/>
              <a:t>năng</a:t>
            </a:r>
            <a:r>
              <a:rPr lang="en-US" sz="2800"/>
              <a:t> </a:t>
            </a:r>
            <a:r>
              <a:rPr lang="en-US" sz="2800" err="1"/>
              <a:t>đổi</a:t>
            </a:r>
            <a:r>
              <a:rPr lang="en-US" sz="2800"/>
              <a:t> </a:t>
            </a:r>
            <a:r>
              <a:rPr lang="en-US" sz="2800" err="1"/>
              <a:t>mật</a:t>
            </a:r>
            <a:r>
              <a:rPr lang="en-US" sz="2800"/>
              <a:t> </a:t>
            </a:r>
            <a:r>
              <a:rPr lang="en-US" sz="2800" err="1"/>
              <a:t>khẩu</a:t>
            </a:r>
            <a:r>
              <a:rPr lang="en-US" sz="2800"/>
              <a:t>, </a:t>
            </a:r>
            <a:r>
              <a:rPr lang="en-US" sz="2800" err="1"/>
              <a:t>nếu</a:t>
            </a:r>
            <a:r>
              <a:rPr lang="en-US" sz="2800"/>
              <a:t> </a:t>
            </a:r>
            <a:r>
              <a:rPr lang="en-US" sz="2800" err="1"/>
              <a:t>thông</a:t>
            </a:r>
            <a:r>
              <a:rPr lang="en-US" sz="2800"/>
              <a:t> tin </a:t>
            </a:r>
            <a:r>
              <a:rPr lang="en-US" sz="2800" err="1"/>
              <a:t>chưa</a:t>
            </a:r>
            <a:r>
              <a:rPr lang="en-US" sz="2800"/>
              <a:t> </a:t>
            </a:r>
            <a:r>
              <a:rPr lang="en-US" sz="2800" err="1"/>
              <a:t>đúng</a:t>
            </a:r>
            <a:r>
              <a:rPr lang="en-US" sz="2800"/>
              <a:t> ý </a:t>
            </a:r>
            <a:r>
              <a:rPr lang="en-US" sz="2800" err="1"/>
              <a:t>muốn</a:t>
            </a:r>
            <a:r>
              <a:rPr lang="en-US" sz="2800"/>
              <a:t> </a:t>
            </a:r>
            <a:r>
              <a:rPr lang="en-US" sz="2800" err="1"/>
              <a:t>của</a:t>
            </a:r>
            <a:r>
              <a:rPr lang="en-US" sz="2800"/>
              <a:t> </a:t>
            </a:r>
            <a:r>
              <a:rPr lang="en-US" sz="2800" err="1"/>
              <a:t>người</a:t>
            </a:r>
            <a:r>
              <a:rPr lang="en-US" sz="2800"/>
              <a:t> </a:t>
            </a:r>
            <a:r>
              <a:rPr lang="en-US" sz="2800" err="1"/>
              <a:t>dùng</a:t>
            </a:r>
            <a:r>
              <a:rPr lang="en-US" sz="2800"/>
              <a:t> </a:t>
            </a:r>
            <a:r>
              <a:rPr lang="en-US" sz="2800" err="1"/>
              <a:t>có</a:t>
            </a:r>
            <a:r>
              <a:rPr lang="en-US" sz="2800"/>
              <a:t> </a:t>
            </a:r>
            <a:r>
              <a:rPr lang="en-US" sz="2800" err="1"/>
              <a:t>thể</a:t>
            </a:r>
            <a:r>
              <a:rPr lang="en-US" sz="2800"/>
              <a:t> </a:t>
            </a:r>
            <a:r>
              <a:rPr lang="en-US" sz="2800" err="1"/>
              <a:t>nhấn</a:t>
            </a:r>
            <a:r>
              <a:rPr lang="en-US" sz="2800"/>
              <a:t> </a:t>
            </a:r>
            <a:r>
              <a:rPr lang="en-US" sz="2800" err="1"/>
              <a:t>nút</a:t>
            </a:r>
            <a:r>
              <a:rPr lang="en-US" sz="2800"/>
              <a:t> </a:t>
            </a:r>
            <a:r>
              <a:rPr lang="en-US" sz="2800" err="1"/>
              <a:t>nhập</a:t>
            </a:r>
            <a:r>
              <a:rPr lang="en-US" sz="2800"/>
              <a:t> </a:t>
            </a:r>
            <a:r>
              <a:rPr lang="en-US" sz="2800" err="1"/>
              <a:t>lại</a:t>
            </a:r>
            <a:r>
              <a:rPr lang="en-US" sz="2800"/>
              <a:t> </a:t>
            </a:r>
            <a:r>
              <a:rPr lang="en-US" sz="2800" err="1"/>
              <a:t>để</a:t>
            </a:r>
            <a:r>
              <a:rPr lang="en-US" sz="2800"/>
              <a:t> </a:t>
            </a:r>
            <a:r>
              <a:rPr lang="en-US" sz="2800" err="1"/>
              <a:t>nhập</a:t>
            </a:r>
            <a:r>
              <a:rPr lang="en-US" sz="2800"/>
              <a:t> </a:t>
            </a:r>
            <a:r>
              <a:rPr lang="en-US" sz="2800" err="1"/>
              <a:t>lại</a:t>
            </a:r>
            <a:r>
              <a:rPr lang="en-US" sz="2800"/>
              <a:t> </a:t>
            </a:r>
            <a:r>
              <a:rPr lang="en-US" sz="2800" err="1"/>
              <a:t>các</a:t>
            </a:r>
            <a:r>
              <a:rPr lang="en-US" sz="2800"/>
              <a:t> </a:t>
            </a:r>
            <a:r>
              <a:rPr lang="en-US" sz="2800" err="1"/>
              <a:t>thông</a:t>
            </a:r>
            <a:r>
              <a:rPr lang="en-US" sz="2800"/>
              <a:t> tin, </a:t>
            </a:r>
            <a:r>
              <a:rPr lang="en-US" sz="2800" err="1"/>
              <a:t>hoặc</a:t>
            </a:r>
            <a:r>
              <a:rPr lang="en-US" sz="2800"/>
              <a:t> </a:t>
            </a:r>
            <a:r>
              <a:rPr lang="en-US" sz="2800" err="1"/>
              <a:t>nhấn</a:t>
            </a:r>
            <a:r>
              <a:rPr lang="en-US" sz="2800"/>
              <a:t> </a:t>
            </a:r>
            <a:r>
              <a:rPr lang="en-US" sz="2800" err="1"/>
              <a:t>nút</a:t>
            </a:r>
            <a:r>
              <a:rPr lang="en-US" sz="2800"/>
              <a:t> </a:t>
            </a:r>
            <a:r>
              <a:rPr lang="en-US" sz="2800" err="1"/>
              <a:t>hủy</a:t>
            </a:r>
            <a:r>
              <a:rPr lang="en-US" sz="2800"/>
              <a:t> </a:t>
            </a:r>
            <a:r>
              <a:rPr lang="en-US" sz="2800" err="1"/>
              <a:t>bỏ</a:t>
            </a:r>
            <a:r>
              <a:rPr lang="en-US" sz="2800"/>
              <a:t> </a:t>
            </a:r>
            <a:r>
              <a:rPr lang="en-US" sz="2800" err="1"/>
              <a:t>để</a:t>
            </a:r>
            <a:r>
              <a:rPr lang="en-US" sz="2800"/>
              <a:t> </a:t>
            </a:r>
            <a:r>
              <a:rPr lang="en-US" sz="2800" err="1"/>
              <a:t>hủy</a:t>
            </a:r>
            <a:r>
              <a:rPr lang="en-US" sz="2800"/>
              <a:t> </a:t>
            </a:r>
            <a:r>
              <a:rPr lang="en-US" sz="2800" err="1"/>
              <a:t>bỏ</a:t>
            </a:r>
            <a:r>
              <a:rPr lang="en-US" sz="2800"/>
              <a:t> </a:t>
            </a:r>
            <a:r>
              <a:rPr lang="en-US" sz="2800" err="1"/>
              <a:t>thao</a:t>
            </a:r>
            <a:r>
              <a:rPr lang="en-US" sz="2800"/>
              <a:t> </a:t>
            </a:r>
            <a:r>
              <a:rPr lang="en-US" sz="2800" err="1"/>
              <a:t>tác</a:t>
            </a:r>
            <a:r>
              <a:rPr lang="en-US" sz="2800"/>
              <a:t> </a:t>
            </a:r>
            <a:r>
              <a:rPr lang="en-US" sz="2800" err="1"/>
              <a:t>đổi</a:t>
            </a:r>
            <a:r>
              <a:rPr lang="en-US" sz="2800"/>
              <a:t> </a:t>
            </a:r>
            <a:r>
              <a:rPr lang="en-US" sz="2800" err="1"/>
              <a:t>mật</a:t>
            </a:r>
            <a:r>
              <a:rPr lang="en-US" sz="2800"/>
              <a:t> </a:t>
            </a:r>
            <a:r>
              <a:rPr lang="en-US" sz="2800" err="1"/>
              <a:t>khẩu</a:t>
            </a:r>
            <a:r>
              <a:rPr lang="en-US" sz="2800"/>
              <a:t> </a:t>
            </a:r>
            <a:r>
              <a:rPr lang="en-US" sz="2800" err="1"/>
              <a:t>người</a:t>
            </a:r>
            <a:r>
              <a:rPr lang="en-US" sz="2800"/>
              <a:t> </a:t>
            </a:r>
            <a:r>
              <a:rPr lang="en-US" sz="2800" err="1"/>
              <a:t>dùng</a:t>
            </a:r>
            <a:r>
              <a:rPr lang="en-US" sz="2800"/>
              <a:t>.</a:t>
            </a:r>
          </a:p>
          <a:p>
            <a:pPr>
              <a:lnSpc>
                <a:spcPct val="150000"/>
              </a:lnSpc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645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2" grpId="0" build="p"/>
      <p:bldP spid="2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TP.HCM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/>
          </a:p>
        </p:txBody>
      </p:sp>
      <p:sp>
        <p:nvSpPr>
          <p:cNvPr id="8" name="AutoShape 47"/>
          <p:cNvSpPr>
            <a:spLocks noChangeArrowheads="1"/>
          </p:cNvSpPr>
          <p:nvPr/>
        </p:nvSpPr>
        <p:spPr bwMode="gray">
          <a:xfrm>
            <a:off x="1580633" y="345531"/>
            <a:ext cx="9575051" cy="95877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48"/>
          <p:cNvSpPr>
            <a:spLocks noChangeArrowheads="1"/>
          </p:cNvSpPr>
          <p:nvPr/>
        </p:nvSpPr>
        <p:spPr bwMode="gray">
          <a:xfrm>
            <a:off x="1097282" y="297288"/>
            <a:ext cx="1110749" cy="1047451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3739" y="499599"/>
            <a:ext cx="8728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55AA3C-6BE4-2FD3-88D8-A667A70E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916" y="840838"/>
            <a:ext cx="5774859" cy="188259"/>
          </a:xfrm>
        </p:spPr>
        <p:txBody>
          <a:bodyPr>
            <a:normAutofit fontScale="25000" lnSpcReduction="20000"/>
          </a:bodyPr>
          <a:lstStyle/>
          <a:p>
            <a:pPr lvl="0">
              <a:lnSpc>
                <a:spcPct val="100000"/>
              </a:lnSpc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50">
            <a:extLst>
              <a:ext uri="{FF2B5EF4-FFF2-40B4-BE49-F238E27FC236}">
                <a16:creationId xmlns:a16="http://schemas.microsoft.com/office/drawing/2014/main" id="{D5FFCC53-2A06-4C90-0FF2-B13ECFAAC86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17686" y="520721"/>
            <a:ext cx="4700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340" y="1723914"/>
            <a:ext cx="119984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>
                <a:cs typeface="Times New Roman" panose="02020603050405020304" pitchFamily="18" charset="0"/>
              </a:rPr>
              <a:t>Chức </a:t>
            </a:r>
            <a:r>
              <a:rPr lang="en-US" sz="2800" err="1">
                <a:cs typeface="Times New Roman" panose="02020603050405020304" pitchFamily="18" charset="0"/>
              </a:rPr>
              <a:t>năng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>
                <a:cs typeface="Times New Roman" panose="02020603050405020304" pitchFamily="18" charset="0"/>
              </a:rPr>
              <a:t>báo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>
                <a:cs typeface="Times New Roman" panose="02020603050405020304" pitchFamily="18" charset="0"/>
              </a:rPr>
              <a:t>cáo</a:t>
            </a:r>
            <a:r>
              <a:rPr lang="en-US" sz="2800">
                <a:cs typeface="Times New Roman" panose="02020603050405020304" pitchFamily="18" charset="0"/>
              </a:rPr>
              <a:t>: </a:t>
            </a:r>
          </a:p>
          <a:p>
            <a:r>
              <a:rPr lang="en-US" sz="2800">
                <a:cs typeface="Times New Roman" panose="02020603050405020304" pitchFamily="18" charset="0"/>
              </a:rPr>
              <a:t>C</a:t>
            </a:r>
            <a:r>
              <a:rPr lang="vi-VN" sz="2800">
                <a:cs typeface="Times New Roman" panose="02020603050405020304" pitchFamily="18" charset="0"/>
              </a:rPr>
              <a:t>ó nhiệm vụ thống kê và lập các báo cáo về </a:t>
            </a:r>
            <a:r>
              <a:rPr lang="en-US" sz="2800" err="1">
                <a:cs typeface="Times New Roman" panose="02020603050405020304" pitchFamily="18" charset="0"/>
              </a:rPr>
              <a:t>danh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>
                <a:cs typeface="Times New Roman" panose="02020603050405020304" pitchFamily="18" charset="0"/>
              </a:rPr>
              <a:t>sách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>
                <a:cs typeface="Times New Roman" panose="02020603050405020304" pitchFamily="18" charset="0"/>
              </a:rPr>
              <a:t>nhân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>
                <a:cs typeface="Times New Roman" panose="02020603050405020304" pitchFamily="18" charset="0"/>
              </a:rPr>
              <a:t>viên</a:t>
            </a:r>
            <a:r>
              <a:rPr lang="en-US" sz="2800">
                <a:cs typeface="Times New Roman" panose="02020603050405020304" pitchFamily="18" charset="0"/>
              </a:rPr>
              <a:t>, </a:t>
            </a:r>
            <a:r>
              <a:rPr lang="en-US" sz="2800" err="1">
                <a:cs typeface="Times New Roman" panose="02020603050405020304" pitchFamily="18" charset="0"/>
              </a:rPr>
              <a:t>bảng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>
                <a:cs typeface="Times New Roman" panose="02020603050405020304" pitchFamily="18" charset="0"/>
              </a:rPr>
              <a:t>lương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>
                <a:cs typeface="Times New Roman" panose="02020603050405020304" pitchFamily="18" charset="0"/>
              </a:rPr>
              <a:t>nhân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>
                <a:cs typeface="Times New Roman" panose="02020603050405020304" pitchFamily="18" charset="0"/>
              </a:rPr>
              <a:t>viên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>
                <a:cs typeface="Times New Roman" panose="02020603050405020304" pitchFamily="18" charset="0"/>
              </a:rPr>
              <a:t>và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vi-VN" sz="2800">
                <a:cs typeface="Times New Roman" panose="02020603050405020304" pitchFamily="18" charset="0"/>
              </a:rPr>
              <a:t>lương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>
                <a:cs typeface="Times New Roman" panose="02020603050405020304" pitchFamily="18" charset="0"/>
              </a:rPr>
              <a:t>của</a:t>
            </a:r>
            <a:r>
              <a:rPr lang="vi-VN" sz="2800">
                <a:cs typeface="Times New Roman" panose="02020603050405020304" pitchFamily="18" charset="0"/>
              </a:rPr>
              <a:t> nhân viên,... để </a:t>
            </a:r>
            <a:r>
              <a:rPr lang="en-US" sz="2800" err="1">
                <a:cs typeface="Times New Roman" panose="02020603050405020304" pitchFamily="18" charset="0"/>
              </a:rPr>
              <a:t>hỗ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>
                <a:cs typeface="Times New Roman" panose="02020603050405020304" pitchFamily="18" charset="0"/>
              </a:rPr>
              <a:t>trợ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>
                <a:cs typeface="Times New Roman" panose="02020603050405020304" pitchFamily="18" charset="0"/>
              </a:rPr>
              <a:t>công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>
                <a:cs typeface="Times New Roman" panose="02020603050405020304" pitchFamily="18" charset="0"/>
              </a:rPr>
              <a:t>tác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>
                <a:cs typeface="Times New Roman" panose="02020603050405020304" pitchFamily="18" charset="0"/>
              </a:rPr>
              <a:t>quản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>
                <a:cs typeface="Times New Roman" panose="02020603050405020304" pitchFamily="18" charset="0"/>
              </a:rPr>
              <a:t>lý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>
                <a:cs typeface="Times New Roman" panose="02020603050405020304" pitchFamily="18" charset="0"/>
              </a:rPr>
              <a:t>về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>
                <a:cs typeface="Times New Roman" panose="02020603050405020304" pitchFamily="18" charset="0"/>
              </a:rPr>
              <a:t>nguồn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>
                <a:cs typeface="Times New Roman" panose="02020603050405020304" pitchFamily="18" charset="0"/>
              </a:rPr>
              <a:t>nhân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>
                <a:cs typeface="Times New Roman" panose="02020603050405020304" pitchFamily="18" charset="0"/>
              </a:rPr>
              <a:t>lực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>
                <a:cs typeface="Times New Roman" panose="02020603050405020304" pitchFamily="18" charset="0"/>
              </a:rPr>
              <a:t>và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>
                <a:cs typeface="Times New Roman" panose="02020603050405020304" pitchFamily="18" charset="0"/>
              </a:rPr>
              <a:t>các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>
                <a:cs typeface="Times New Roman" panose="02020603050405020304" pitchFamily="18" charset="0"/>
              </a:rPr>
              <a:t>vấn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>
                <a:cs typeface="Times New Roman" panose="02020603050405020304" pitchFamily="18" charset="0"/>
              </a:rPr>
              <a:t>đề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>
                <a:cs typeface="Times New Roman" panose="02020603050405020304" pitchFamily="18" charset="0"/>
              </a:rPr>
              <a:t>liên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>
                <a:cs typeface="Times New Roman" panose="02020603050405020304" pitchFamily="18" charset="0"/>
              </a:rPr>
              <a:t>quan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>
                <a:cs typeface="Times New Roman" panose="02020603050405020304" pitchFamily="18" charset="0"/>
              </a:rPr>
              <a:t>đến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>
                <a:cs typeface="Times New Roman" panose="02020603050405020304" pitchFamily="18" charset="0"/>
              </a:rPr>
              <a:t>nguồn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>
                <a:cs typeface="Times New Roman" panose="02020603050405020304" pitchFamily="18" charset="0"/>
              </a:rPr>
              <a:t>nhân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>
                <a:cs typeface="Times New Roman" panose="02020603050405020304" pitchFamily="18" charset="0"/>
              </a:rPr>
              <a:t>lực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>
                <a:cs typeface="Times New Roman" panose="02020603050405020304" pitchFamily="18" charset="0"/>
              </a:rPr>
              <a:t>như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>
                <a:cs typeface="Times New Roman" panose="02020603050405020304" pitchFamily="18" charset="0"/>
              </a:rPr>
              <a:t>lương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>
                <a:cs typeface="Times New Roman" panose="02020603050405020304" pitchFamily="18" charset="0"/>
              </a:rPr>
              <a:t>và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>
                <a:cs typeface="Times New Roman" panose="02020603050405020304" pitchFamily="18" charset="0"/>
              </a:rPr>
              <a:t>thông</a:t>
            </a:r>
            <a:r>
              <a:rPr lang="en-US" sz="2800">
                <a:cs typeface="Times New Roman" panose="02020603050405020304" pitchFamily="18" charset="0"/>
              </a:rPr>
              <a:t> tin </a:t>
            </a:r>
            <a:r>
              <a:rPr lang="en-US" sz="2800" err="1">
                <a:cs typeface="Times New Roman" panose="02020603050405020304" pitchFamily="18" charset="0"/>
              </a:rPr>
              <a:t>của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>
                <a:cs typeface="Times New Roman" panose="02020603050405020304" pitchFamily="18" charset="0"/>
              </a:rPr>
              <a:t>các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>
                <a:cs typeface="Times New Roman" panose="02020603050405020304" pitchFamily="18" charset="0"/>
              </a:rPr>
              <a:t>nhân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>
                <a:cs typeface="Times New Roman" panose="02020603050405020304" pitchFamily="18" charset="0"/>
              </a:rPr>
              <a:t>viên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>
                <a:cs typeface="Times New Roman" panose="02020603050405020304" pitchFamily="18" charset="0"/>
              </a:rPr>
              <a:t>trong</a:t>
            </a:r>
            <a:r>
              <a:rPr lang="en-US" sz="2800">
                <a:cs typeface="Times New Roman" panose="02020603050405020304" pitchFamily="18" charset="0"/>
              </a:rPr>
              <a:t> </a:t>
            </a:r>
            <a:r>
              <a:rPr lang="en-US" sz="2800" err="1">
                <a:cs typeface="Times New Roman" panose="02020603050405020304" pitchFamily="18" charset="0"/>
              </a:rPr>
              <a:t>công</a:t>
            </a:r>
            <a:r>
              <a:rPr lang="en-US" sz="2800">
                <a:cs typeface="Times New Roman" panose="02020603050405020304" pitchFamily="18" charset="0"/>
              </a:rPr>
              <a:t> ty.</a:t>
            </a:r>
          </a:p>
          <a:p>
            <a:endParaRPr lang="en-US" sz="2800"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Chức năng quản lý bộ phận - giao diện quản lý bộ phận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vi-VN" sz="2800">
                <a:latin typeface="Calibri" panose="020F0502020204030204" pitchFamily="34" charset="0"/>
                <a:cs typeface="Calibri" panose="020F0502020204030204" pitchFamily="34" charset="0"/>
              </a:rPr>
              <a:t>hực hiện cập nhật danh sách các bộ phận của công ty sẽ có các chức năng thêm, xóa, sửa thông tin về bộ phận trong công ty như: mã bộ phận, tên bộ phận, ngày thành lập.</a:t>
            </a:r>
            <a:endParaRPr 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67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2" grpId="0" build="p"/>
      <p:bldP spid="2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TP.HCM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/>
          </a:p>
        </p:txBody>
      </p:sp>
      <p:sp>
        <p:nvSpPr>
          <p:cNvPr id="8" name="AutoShape 47"/>
          <p:cNvSpPr>
            <a:spLocks noChangeArrowheads="1"/>
          </p:cNvSpPr>
          <p:nvPr/>
        </p:nvSpPr>
        <p:spPr bwMode="gray">
          <a:xfrm>
            <a:off x="1637434" y="164103"/>
            <a:ext cx="9575051" cy="95877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48"/>
          <p:cNvSpPr>
            <a:spLocks noChangeArrowheads="1"/>
          </p:cNvSpPr>
          <p:nvPr/>
        </p:nvSpPr>
        <p:spPr bwMode="gray">
          <a:xfrm>
            <a:off x="979515" y="91842"/>
            <a:ext cx="1110749" cy="1047451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340540" y="318171"/>
            <a:ext cx="8728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55AA3C-6BE4-2FD3-88D8-A667A70E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717" y="659410"/>
            <a:ext cx="5774859" cy="188259"/>
          </a:xfrm>
        </p:spPr>
        <p:txBody>
          <a:bodyPr>
            <a:normAutofit fontScale="25000" lnSpcReduction="20000"/>
          </a:bodyPr>
          <a:lstStyle/>
          <a:p>
            <a:pPr lvl="0">
              <a:lnSpc>
                <a:spcPct val="100000"/>
              </a:lnSpc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50">
            <a:extLst>
              <a:ext uri="{FF2B5EF4-FFF2-40B4-BE49-F238E27FC236}">
                <a16:creationId xmlns:a16="http://schemas.microsoft.com/office/drawing/2014/main" id="{D5FFCC53-2A06-4C90-0FF2-B13ECFAAC86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7717" y="289545"/>
            <a:ext cx="4700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1213227"/>
            <a:ext cx="119984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/>
              <a:t>Chức </a:t>
            </a:r>
            <a:r>
              <a:rPr lang="en-US" sz="2800" err="1"/>
              <a:t>năng</a:t>
            </a:r>
            <a:r>
              <a:rPr lang="en-US" sz="2800"/>
              <a:t> </a:t>
            </a:r>
            <a:r>
              <a:rPr lang="en-US" sz="2800" err="1"/>
              <a:t>quản</a:t>
            </a:r>
            <a:r>
              <a:rPr lang="en-US" sz="2800"/>
              <a:t> </a:t>
            </a:r>
            <a:r>
              <a:rPr lang="en-US" sz="2800" err="1"/>
              <a:t>lý</a:t>
            </a:r>
            <a:r>
              <a:rPr lang="en-US" sz="2800"/>
              <a:t> </a:t>
            </a:r>
            <a:r>
              <a:rPr lang="en-US" sz="2800" err="1"/>
              <a:t>chế</a:t>
            </a:r>
            <a:r>
              <a:rPr lang="en-US" sz="2800"/>
              <a:t> </a:t>
            </a:r>
            <a:r>
              <a:rPr lang="en-US" sz="2800" err="1"/>
              <a:t>độ</a:t>
            </a:r>
            <a:r>
              <a:rPr lang="en-US" sz="2800"/>
              <a:t>: </a:t>
            </a:r>
          </a:p>
          <a:p>
            <a:r>
              <a:rPr lang="en-US" sz="2800" err="1"/>
              <a:t>Giải</a:t>
            </a:r>
            <a:r>
              <a:rPr lang="en-US" sz="2800"/>
              <a:t> </a:t>
            </a:r>
            <a:r>
              <a:rPr lang="en-US" sz="2800" err="1"/>
              <a:t>quyết</a:t>
            </a:r>
            <a:r>
              <a:rPr lang="en-US" sz="2800"/>
              <a:t> </a:t>
            </a:r>
            <a:r>
              <a:rPr lang="en-US" sz="2800" err="1"/>
              <a:t>các</a:t>
            </a:r>
            <a:r>
              <a:rPr lang="en-US" sz="2800"/>
              <a:t> </a:t>
            </a:r>
            <a:r>
              <a:rPr lang="en-US" sz="2800" err="1"/>
              <a:t>vấn</a:t>
            </a:r>
            <a:r>
              <a:rPr lang="en-US" sz="2800"/>
              <a:t> </a:t>
            </a:r>
            <a:r>
              <a:rPr lang="en-US" sz="2800" err="1"/>
              <a:t>đề</a:t>
            </a:r>
            <a:r>
              <a:rPr lang="en-US" sz="2800"/>
              <a:t> </a:t>
            </a:r>
            <a:r>
              <a:rPr lang="en-US" sz="2800" err="1"/>
              <a:t>liên</a:t>
            </a:r>
            <a:r>
              <a:rPr lang="en-US" sz="2800"/>
              <a:t> </a:t>
            </a:r>
            <a:r>
              <a:rPr lang="en-US" sz="2800" err="1"/>
              <a:t>quan</a:t>
            </a:r>
            <a:r>
              <a:rPr lang="en-US" sz="2800"/>
              <a:t> </a:t>
            </a:r>
            <a:r>
              <a:rPr lang="en-US" sz="2800" err="1"/>
              <a:t>đến</a:t>
            </a:r>
            <a:r>
              <a:rPr lang="en-US" sz="2800"/>
              <a:t> </a:t>
            </a:r>
            <a:r>
              <a:rPr lang="en-US" sz="2800" err="1"/>
              <a:t>chế</a:t>
            </a:r>
            <a:r>
              <a:rPr lang="en-US" sz="2800"/>
              <a:t> </a:t>
            </a:r>
            <a:r>
              <a:rPr lang="en-US" sz="2800" err="1"/>
              <a:t>độ</a:t>
            </a:r>
            <a:r>
              <a:rPr lang="en-US" sz="2800"/>
              <a:t> </a:t>
            </a:r>
            <a:r>
              <a:rPr lang="en-US" sz="2800" err="1"/>
              <a:t>thai</a:t>
            </a:r>
            <a:r>
              <a:rPr lang="en-US" sz="2800"/>
              <a:t> </a:t>
            </a:r>
            <a:r>
              <a:rPr lang="en-US" sz="2800" err="1"/>
              <a:t>sản</a:t>
            </a:r>
            <a:r>
              <a:rPr lang="en-US" sz="2800"/>
              <a:t> </a:t>
            </a:r>
            <a:r>
              <a:rPr lang="en-US" sz="2800" err="1"/>
              <a:t>và</a:t>
            </a:r>
            <a:r>
              <a:rPr lang="en-US" sz="2800"/>
              <a:t> </a:t>
            </a:r>
            <a:r>
              <a:rPr lang="en-US" sz="2800" err="1"/>
              <a:t>bảo</a:t>
            </a:r>
            <a:r>
              <a:rPr lang="en-US" sz="2800"/>
              <a:t> </a:t>
            </a:r>
            <a:r>
              <a:rPr lang="en-US" sz="2800" err="1"/>
              <a:t>hiểm</a:t>
            </a:r>
            <a:r>
              <a:rPr lang="en-US" sz="2800"/>
              <a:t> </a:t>
            </a:r>
            <a:r>
              <a:rPr lang="en-US" sz="2800" err="1"/>
              <a:t>của</a:t>
            </a:r>
            <a:r>
              <a:rPr lang="en-US" sz="2800"/>
              <a:t> </a:t>
            </a:r>
            <a:r>
              <a:rPr lang="en-US" sz="2800" err="1"/>
              <a:t>nhân</a:t>
            </a:r>
            <a:r>
              <a:rPr lang="en-US" sz="2800"/>
              <a:t> </a:t>
            </a:r>
            <a:r>
              <a:rPr lang="en-US" sz="2800" err="1"/>
              <a:t>viên</a:t>
            </a:r>
            <a:r>
              <a:rPr lang="en-US" sz="2800"/>
              <a:t>.</a:t>
            </a:r>
          </a:p>
          <a:p>
            <a:r>
              <a:rPr lang="en-US" sz="2800"/>
              <a:t>         + </a:t>
            </a:r>
            <a:r>
              <a:rPr lang="en-US" sz="2800" err="1"/>
              <a:t>Chế</a:t>
            </a:r>
            <a:r>
              <a:rPr lang="en-US" sz="2800"/>
              <a:t> </a:t>
            </a:r>
            <a:r>
              <a:rPr lang="en-US" sz="2800" err="1"/>
              <a:t>độ</a:t>
            </a:r>
            <a:r>
              <a:rPr lang="en-US" sz="2800"/>
              <a:t> </a:t>
            </a:r>
            <a:r>
              <a:rPr lang="en-US" sz="2800" err="1"/>
              <a:t>thai</a:t>
            </a:r>
            <a:r>
              <a:rPr lang="en-US" sz="2800"/>
              <a:t> </a:t>
            </a:r>
            <a:r>
              <a:rPr lang="en-US" sz="2800" err="1"/>
              <a:t>sản</a:t>
            </a:r>
            <a:r>
              <a:rPr lang="en-US" sz="2800"/>
              <a:t> - </a:t>
            </a:r>
            <a:r>
              <a:rPr lang="en-US" sz="2800" err="1"/>
              <a:t>giao</a:t>
            </a:r>
            <a:r>
              <a:rPr lang="en-US" sz="2800"/>
              <a:t> </a:t>
            </a:r>
            <a:r>
              <a:rPr lang="en-US" sz="2800" err="1"/>
              <a:t>diện</a:t>
            </a:r>
            <a:r>
              <a:rPr lang="en-US" sz="2800"/>
              <a:t> </a:t>
            </a:r>
            <a:r>
              <a:rPr lang="en-US" sz="2800" err="1"/>
              <a:t>sẽ</a:t>
            </a:r>
            <a:r>
              <a:rPr lang="en-US" sz="2800"/>
              <a:t> </a:t>
            </a:r>
            <a:r>
              <a:rPr lang="en-US" sz="2800" err="1"/>
              <a:t>thực</a:t>
            </a:r>
            <a:r>
              <a:rPr lang="en-US" sz="2800"/>
              <a:t> </a:t>
            </a:r>
            <a:r>
              <a:rPr lang="en-US" sz="2800" err="1"/>
              <a:t>hiện</a:t>
            </a:r>
            <a:r>
              <a:rPr lang="en-US" sz="2800"/>
              <a:t> </a:t>
            </a:r>
            <a:r>
              <a:rPr lang="en-US" sz="2800" err="1"/>
              <a:t>các</a:t>
            </a:r>
            <a:r>
              <a:rPr lang="en-US" sz="2800"/>
              <a:t> </a:t>
            </a:r>
            <a:r>
              <a:rPr lang="en-US" sz="2800" err="1"/>
              <a:t>chức</a:t>
            </a:r>
            <a:r>
              <a:rPr lang="en-US" sz="2800"/>
              <a:t> </a:t>
            </a:r>
            <a:r>
              <a:rPr lang="en-US" sz="2800" err="1"/>
              <a:t>năng</a:t>
            </a:r>
            <a:r>
              <a:rPr lang="en-US" sz="2800"/>
              <a:t> </a:t>
            </a:r>
            <a:r>
              <a:rPr lang="en-US" sz="2800" err="1"/>
              <a:t>quản</a:t>
            </a:r>
            <a:r>
              <a:rPr lang="en-US" sz="2800"/>
              <a:t> </a:t>
            </a:r>
            <a:r>
              <a:rPr lang="en-US" sz="2800" err="1"/>
              <a:t>lý</a:t>
            </a:r>
            <a:r>
              <a:rPr lang="en-US" sz="2800"/>
              <a:t> </a:t>
            </a:r>
            <a:r>
              <a:rPr lang="en-US" sz="2800" err="1"/>
              <a:t>những</a:t>
            </a:r>
            <a:r>
              <a:rPr lang="en-US" sz="2800"/>
              <a:t> </a:t>
            </a:r>
            <a:r>
              <a:rPr lang="en-US" sz="2800" err="1"/>
              <a:t>nhân</a:t>
            </a:r>
            <a:r>
              <a:rPr lang="en-US" sz="2800"/>
              <a:t> </a:t>
            </a:r>
            <a:r>
              <a:rPr lang="en-US" sz="2800" err="1"/>
              <a:t>viên</a:t>
            </a:r>
            <a:r>
              <a:rPr lang="en-US" sz="2800"/>
              <a:t> </a:t>
            </a:r>
            <a:r>
              <a:rPr lang="en-US" sz="2800" err="1"/>
              <a:t>có</a:t>
            </a:r>
            <a:r>
              <a:rPr lang="en-US" sz="2800"/>
              <a:t> </a:t>
            </a:r>
            <a:r>
              <a:rPr lang="en-US" sz="2800" err="1"/>
              <a:t>chế</a:t>
            </a:r>
            <a:r>
              <a:rPr lang="en-US" sz="2800"/>
              <a:t> </a:t>
            </a:r>
            <a:r>
              <a:rPr lang="en-US" sz="2800" err="1"/>
              <a:t>độ</a:t>
            </a:r>
            <a:r>
              <a:rPr lang="en-US" sz="2800"/>
              <a:t> </a:t>
            </a:r>
            <a:r>
              <a:rPr lang="en-US" sz="2800" err="1"/>
              <a:t>thai</a:t>
            </a:r>
            <a:r>
              <a:rPr lang="en-US" sz="2800"/>
              <a:t> </a:t>
            </a:r>
            <a:r>
              <a:rPr lang="en-US" sz="2800" err="1"/>
              <a:t>sản</a:t>
            </a:r>
            <a:r>
              <a:rPr lang="en-US" sz="2800"/>
              <a:t> </a:t>
            </a:r>
            <a:r>
              <a:rPr lang="en-US" sz="2800" err="1"/>
              <a:t>gồm</a:t>
            </a:r>
            <a:r>
              <a:rPr lang="en-US" sz="2800"/>
              <a:t> </a:t>
            </a:r>
            <a:r>
              <a:rPr lang="en-US" sz="2800" err="1"/>
              <a:t>các</a:t>
            </a:r>
            <a:r>
              <a:rPr lang="en-US" sz="2800"/>
              <a:t> </a:t>
            </a:r>
            <a:r>
              <a:rPr lang="en-US" sz="2800" err="1"/>
              <a:t>chức</a:t>
            </a:r>
            <a:r>
              <a:rPr lang="en-US" sz="2800"/>
              <a:t> </a:t>
            </a:r>
            <a:r>
              <a:rPr lang="en-US" sz="2800" err="1"/>
              <a:t>năng</a:t>
            </a:r>
            <a:r>
              <a:rPr lang="en-US" sz="2800"/>
              <a:t> </a:t>
            </a:r>
            <a:r>
              <a:rPr lang="en-US" sz="2800" err="1"/>
              <a:t>cập</a:t>
            </a:r>
            <a:r>
              <a:rPr lang="en-US" sz="2800"/>
              <a:t> </a:t>
            </a:r>
            <a:r>
              <a:rPr lang="en-US" sz="2800" err="1"/>
              <a:t>nhật</a:t>
            </a:r>
            <a:r>
              <a:rPr lang="en-US" sz="2800"/>
              <a:t>, </a:t>
            </a:r>
            <a:r>
              <a:rPr lang="en-US" sz="2800" err="1"/>
              <a:t>thêm</a:t>
            </a:r>
            <a:r>
              <a:rPr lang="en-US" sz="2800"/>
              <a:t>, </a:t>
            </a:r>
            <a:r>
              <a:rPr lang="en-US" sz="2800" err="1"/>
              <a:t>xóa</a:t>
            </a:r>
            <a:r>
              <a:rPr lang="en-US" sz="2800"/>
              <a:t>, </a:t>
            </a:r>
            <a:r>
              <a:rPr lang="en-US" sz="2800" err="1"/>
              <a:t>sửa</a:t>
            </a:r>
            <a:r>
              <a:rPr lang="en-US" sz="2800"/>
              <a:t> </a:t>
            </a:r>
            <a:r>
              <a:rPr lang="en-US" sz="2800" err="1"/>
              <a:t>các</a:t>
            </a:r>
            <a:r>
              <a:rPr lang="en-US" sz="2800"/>
              <a:t> </a:t>
            </a:r>
            <a:r>
              <a:rPr lang="en-US" sz="2800" err="1"/>
              <a:t>thông</a:t>
            </a:r>
            <a:r>
              <a:rPr lang="en-US" sz="2800"/>
              <a:t> tin </a:t>
            </a:r>
            <a:r>
              <a:rPr lang="en-US" sz="2800" err="1"/>
              <a:t>của</a:t>
            </a:r>
            <a:r>
              <a:rPr lang="en-US" sz="2800"/>
              <a:t> </a:t>
            </a:r>
            <a:r>
              <a:rPr lang="en-US" sz="2800" err="1"/>
              <a:t>nhân</a:t>
            </a:r>
            <a:r>
              <a:rPr lang="en-US" sz="2800"/>
              <a:t> </a:t>
            </a:r>
            <a:r>
              <a:rPr lang="en-US" sz="2800" err="1"/>
              <a:t>viên</a:t>
            </a:r>
            <a:r>
              <a:rPr lang="en-US" sz="2800"/>
              <a:t> </a:t>
            </a:r>
            <a:r>
              <a:rPr lang="en-US" sz="2800" err="1"/>
              <a:t>có</a:t>
            </a:r>
            <a:r>
              <a:rPr lang="en-US" sz="2800"/>
              <a:t> </a:t>
            </a:r>
            <a:r>
              <a:rPr lang="en-US" sz="2800" err="1"/>
              <a:t>chế</a:t>
            </a:r>
            <a:r>
              <a:rPr lang="en-US" sz="2800"/>
              <a:t> </a:t>
            </a:r>
            <a:r>
              <a:rPr lang="en-US" sz="2800" err="1"/>
              <a:t>độ</a:t>
            </a:r>
            <a:r>
              <a:rPr lang="en-US" sz="2800"/>
              <a:t> </a:t>
            </a:r>
            <a:r>
              <a:rPr lang="en-US" sz="2800" err="1"/>
              <a:t>thai</a:t>
            </a:r>
            <a:r>
              <a:rPr lang="en-US" sz="2800"/>
              <a:t> </a:t>
            </a:r>
            <a:r>
              <a:rPr lang="en-US" sz="2800" err="1"/>
              <a:t>sản</a:t>
            </a:r>
            <a:r>
              <a:rPr lang="en-US" sz="2800"/>
              <a:t> </a:t>
            </a:r>
            <a:r>
              <a:rPr lang="en-US" sz="2800" err="1"/>
              <a:t>như</a:t>
            </a:r>
            <a:r>
              <a:rPr lang="en-US" sz="2800"/>
              <a:t> </a:t>
            </a:r>
            <a:r>
              <a:rPr lang="en-US" sz="2800" err="1"/>
              <a:t>mã</a:t>
            </a:r>
            <a:r>
              <a:rPr lang="en-US" sz="2800"/>
              <a:t> </a:t>
            </a:r>
            <a:r>
              <a:rPr lang="en-US" sz="2800" err="1"/>
              <a:t>bộ</a:t>
            </a:r>
            <a:r>
              <a:rPr lang="en-US" sz="2800"/>
              <a:t> </a:t>
            </a:r>
            <a:r>
              <a:rPr lang="en-US" sz="2800" err="1"/>
              <a:t>phận</a:t>
            </a:r>
            <a:r>
              <a:rPr lang="en-US" sz="2800"/>
              <a:t>, </a:t>
            </a:r>
            <a:r>
              <a:rPr lang="en-US" sz="2800" err="1"/>
              <a:t>mã</a:t>
            </a:r>
            <a:r>
              <a:rPr lang="en-US" sz="2800"/>
              <a:t> </a:t>
            </a:r>
            <a:r>
              <a:rPr lang="en-US" sz="2800" err="1"/>
              <a:t>phòng</a:t>
            </a:r>
            <a:r>
              <a:rPr lang="en-US" sz="2800"/>
              <a:t> </a:t>
            </a:r>
            <a:r>
              <a:rPr lang="en-US" sz="2800" err="1"/>
              <a:t>nếu</a:t>
            </a:r>
            <a:r>
              <a:rPr lang="en-US" sz="2800"/>
              <a:t> </a:t>
            </a:r>
            <a:r>
              <a:rPr lang="en-US" sz="2800" err="1"/>
              <a:t>nhân</a:t>
            </a:r>
            <a:r>
              <a:rPr lang="en-US" sz="2800"/>
              <a:t> </a:t>
            </a:r>
            <a:r>
              <a:rPr lang="en-US" sz="2800" err="1"/>
              <a:t>viên</a:t>
            </a:r>
            <a:r>
              <a:rPr lang="en-US" sz="2800"/>
              <a:t> </a:t>
            </a:r>
            <a:r>
              <a:rPr lang="en-US" sz="2800" err="1"/>
              <a:t>chuyển</a:t>
            </a:r>
            <a:r>
              <a:rPr lang="en-US" sz="2800"/>
              <a:t> </a:t>
            </a:r>
            <a:r>
              <a:rPr lang="en-US" sz="2800" err="1"/>
              <a:t>bộ</a:t>
            </a:r>
            <a:r>
              <a:rPr lang="en-US" sz="2800"/>
              <a:t> </a:t>
            </a:r>
            <a:r>
              <a:rPr lang="en-US" sz="2800" err="1"/>
              <a:t>phận</a:t>
            </a:r>
            <a:r>
              <a:rPr lang="en-US" sz="2800"/>
              <a:t> </a:t>
            </a:r>
            <a:r>
              <a:rPr lang="en-US" sz="2800" err="1"/>
              <a:t>hoặc</a:t>
            </a:r>
            <a:r>
              <a:rPr lang="en-US" sz="2800"/>
              <a:t> </a:t>
            </a:r>
            <a:r>
              <a:rPr lang="en-US" sz="2800" err="1"/>
              <a:t>chuyển</a:t>
            </a:r>
            <a:r>
              <a:rPr lang="en-US" sz="2800"/>
              <a:t> </a:t>
            </a:r>
            <a:r>
              <a:rPr lang="en-US" sz="2800" err="1"/>
              <a:t>phòng</a:t>
            </a:r>
            <a:r>
              <a:rPr lang="en-US" sz="2800"/>
              <a:t> ban, </a:t>
            </a:r>
            <a:r>
              <a:rPr lang="en-US" sz="2800" err="1"/>
              <a:t>ngày</a:t>
            </a:r>
            <a:r>
              <a:rPr lang="en-US" sz="2800"/>
              <a:t> </a:t>
            </a:r>
            <a:r>
              <a:rPr lang="en-US" sz="2800" err="1"/>
              <a:t>sinh</a:t>
            </a:r>
            <a:r>
              <a:rPr lang="en-US" sz="2800"/>
              <a:t> </a:t>
            </a:r>
            <a:r>
              <a:rPr lang="en-US" sz="2800" err="1"/>
              <a:t>của</a:t>
            </a:r>
            <a:r>
              <a:rPr lang="en-US" sz="2800"/>
              <a:t> </a:t>
            </a:r>
            <a:r>
              <a:rPr lang="en-US" sz="2800" err="1"/>
              <a:t>nhân</a:t>
            </a:r>
            <a:r>
              <a:rPr lang="en-US" sz="2800"/>
              <a:t> </a:t>
            </a:r>
            <a:r>
              <a:rPr lang="en-US" sz="2800" err="1"/>
              <a:t>viên</a:t>
            </a:r>
            <a:r>
              <a:rPr lang="en-US" sz="2800"/>
              <a:t>, </a:t>
            </a:r>
            <a:r>
              <a:rPr lang="en-US" sz="2800" err="1"/>
              <a:t>ngày</a:t>
            </a:r>
            <a:r>
              <a:rPr lang="en-US" sz="2800"/>
              <a:t> </a:t>
            </a:r>
            <a:r>
              <a:rPr lang="en-US" sz="2800" err="1"/>
              <a:t>về</a:t>
            </a:r>
            <a:r>
              <a:rPr lang="en-US" sz="2800"/>
              <a:t> </a:t>
            </a:r>
            <a:r>
              <a:rPr lang="en-US" sz="2800" err="1"/>
              <a:t>sớm</a:t>
            </a:r>
            <a:r>
              <a:rPr lang="en-US" sz="2800"/>
              <a:t> </a:t>
            </a:r>
            <a:r>
              <a:rPr lang="en-US" sz="2800" err="1"/>
              <a:t>và</a:t>
            </a:r>
            <a:r>
              <a:rPr lang="en-US" sz="2800"/>
              <a:t> </a:t>
            </a:r>
            <a:r>
              <a:rPr lang="en-US" sz="2800" err="1"/>
              <a:t>ngày</a:t>
            </a:r>
            <a:r>
              <a:rPr lang="en-US" sz="2800"/>
              <a:t> </a:t>
            </a:r>
            <a:r>
              <a:rPr lang="en-US" sz="2800" err="1"/>
              <a:t>đi</a:t>
            </a:r>
            <a:r>
              <a:rPr lang="en-US" sz="2800"/>
              <a:t> </a:t>
            </a:r>
            <a:r>
              <a:rPr lang="en-US" sz="2800" err="1"/>
              <a:t>làm</a:t>
            </a:r>
            <a:r>
              <a:rPr lang="en-US" sz="2800"/>
              <a:t> </a:t>
            </a:r>
            <a:r>
              <a:rPr lang="en-US" sz="2800" err="1"/>
              <a:t>trở</a:t>
            </a:r>
            <a:r>
              <a:rPr lang="en-US" sz="2800"/>
              <a:t> </a:t>
            </a:r>
            <a:r>
              <a:rPr lang="en-US" sz="2800" err="1"/>
              <a:t>lại</a:t>
            </a:r>
            <a:r>
              <a:rPr lang="en-US" sz="2800"/>
              <a:t> </a:t>
            </a:r>
            <a:r>
              <a:rPr lang="en-US" sz="2800" err="1"/>
              <a:t>của</a:t>
            </a:r>
            <a:r>
              <a:rPr lang="en-US" sz="2800"/>
              <a:t> </a:t>
            </a:r>
            <a:r>
              <a:rPr lang="en-US" sz="2800" err="1"/>
              <a:t>nhân</a:t>
            </a:r>
            <a:r>
              <a:rPr lang="en-US" sz="2800"/>
              <a:t> </a:t>
            </a:r>
            <a:r>
              <a:rPr lang="en-US" sz="2800" err="1"/>
              <a:t>viên</a:t>
            </a:r>
            <a:r>
              <a:rPr lang="en-US" sz="2800"/>
              <a:t> </a:t>
            </a:r>
            <a:r>
              <a:rPr lang="en-US" sz="2800" err="1"/>
              <a:t>và</a:t>
            </a:r>
            <a:r>
              <a:rPr lang="en-US" sz="2800"/>
              <a:t> </a:t>
            </a:r>
            <a:r>
              <a:rPr lang="en-US" sz="2800" err="1"/>
              <a:t>trợ</a:t>
            </a:r>
            <a:r>
              <a:rPr lang="en-US" sz="2800"/>
              <a:t> </a:t>
            </a:r>
            <a:r>
              <a:rPr lang="en-US" sz="2800" err="1"/>
              <a:t>cấp</a:t>
            </a:r>
            <a:r>
              <a:rPr lang="en-US" sz="2800"/>
              <a:t> </a:t>
            </a:r>
            <a:r>
              <a:rPr lang="en-US" sz="2800" err="1"/>
              <a:t>của</a:t>
            </a:r>
            <a:r>
              <a:rPr lang="en-US" sz="2800"/>
              <a:t> </a:t>
            </a:r>
            <a:r>
              <a:rPr lang="en-US" sz="2800" err="1"/>
              <a:t>công</a:t>
            </a:r>
            <a:r>
              <a:rPr lang="en-US" sz="2800"/>
              <a:t> ty </a:t>
            </a:r>
            <a:r>
              <a:rPr lang="en-US" sz="2800" err="1"/>
              <a:t>cho</a:t>
            </a:r>
            <a:r>
              <a:rPr lang="en-US" sz="2800"/>
              <a:t> </a:t>
            </a:r>
            <a:r>
              <a:rPr lang="en-US" sz="2800" err="1"/>
              <a:t>nhân</a:t>
            </a:r>
            <a:r>
              <a:rPr lang="en-US" sz="2800"/>
              <a:t> </a:t>
            </a:r>
            <a:r>
              <a:rPr lang="en-US" sz="2800" err="1"/>
              <a:t>viên</a:t>
            </a:r>
            <a:r>
              <a:rPr lang="en-US" sz="2800"/>
              <a:t> </a:t>
            </a:r>
            <a:r>
              <a:rPr lang="en-US" sz="2800" err="1"/>
              <a:t>có</a:t>
            </a:r>
            <a:r>
              <a:rPr lang="en-US" sz="2800"/>
              <a:t> </a:t>
            </a:r>
            <a:r>
              <a:rPr lang="en-US" sz="2800" err="1"/>
              <a:t>thai</a:t>
            </a:r>
            <a:r>
              <a:rPr lang="en-US" sz="2800"/>
              <a:t> </a:t>
            </a:r>
            <a:r>
              <a:rPr lang="en-US" sz="2800" err="1"/>
              <a:t>sản</a:t>
            </a:r>
            <a:r>
              <a:rPr lang="en-US" sz="2800"/>
              <a:t>.</a:t>
            </a:r>
          </a:p>
          <a:p>
            <a:pPr lvl="0"/>
            <a:r>
              <a:rPr lang="en-US" sz="2800"/>
              <a:t>         + </a:t>
            </a:r>
            <a:r>
              <a:rPr lang="en-US" sz="2800" err="1"/>
              <a:t>Chế</a:t>
            </a:r>
            <a:r>
              <a:rPr lang="en-US" sz="2800"/>
              <a:t> </a:t>
            </a:r>
            <a:r>
              <a:rPr lang="en-US" sz="2800" err="1"/>
              <a:t>độ</a:t>
            </a:r>
            <a:r>
              <a:rPr lang="en-US" sz="2800"/>
              <a:t> </a:t>
            </a:r>
            <a:r>
              <a:rPr lang="en-US" sz="2800" err="1"/>
              <a:t>bảo</a:t>
            </a:r>
            <a:r>
              <a:rPr lang="en-US" sz="2800"/>
              <a:t> </a:t>
            </a:r>
            <a:r>
              <a:rPr lang="en-US" sz="2800" err="1"/>
              <a:t>hiểm</a:t>
            </a:r>
            <a:r>
              <a:rPr lang="en-US" sz="2800"/>
              <a:t> </a:t>
            </a:r>
            <a:r>
              <a:rPr lang="en-US" sz="2800" err="1"/>
              <a:t>dành</a:t>
            </a:r>
            <a:r>
              <a:rPr lang="en-US" sz="2800"/>
              <a:t> </a:t>
            </a:r>
            <a:r>
              <a:rPr lang="en-US" sz="2800" err="1"/>
              <a:t>cho</a:t>
            </a:r>
            <a:r>
              <a:rPr lang="en-US" sz="2800"/>
              <a:t> </a:t>
            </a:r>
            <a:r>
              <a:rPr lang="en-US" sz="2800" err="1"/>
              <a:t>nhân</a:t>
            </a:r>
            <a:r>
              <a:rPr lang="en-US" sz="2800"/>
              <a:t> </a:t>
            </a:r>
            <a:r>
              <a:rPr lang="en-US" sz="2800" err="1"/>
              <a:t>viên</a:t>
            </a:r>
            <a:r>
              <a:rPr lang="en-US" sz="2800"/>
              <a:t> : </a:t>
            </a:r>
          </a:p>
          <a:p>
            <a:pPr lvl="0"/>
            <a:r>
              <a:rPr lang="en-US" sz="2800" err="1"/>
              <a:t>Có</a:t>
            </a:r>
            <a:r>
              <a:rPr lang="en-US" sz="2800"/>
              <a:t> </a:t>
            </a:r>
            <a:r>
              <a:rPr lang="en-US" sz="2800" err="1"/>
              <a:t>các</a:t>
            </a:r>
            <a:r>
              <a:rPr lang="en-US" sz="2800"/>
              <a:t> </a:t>
            </a:r>
            <a:r>
              <a:rPr lang="en-US" sz="2800" err="1"/>
              <a:t>chức</a:t>
            </a:r>
            <a:r>
              <a:rPr lang="en-US" sz="2800"/>
              <a:t> </a:t>
            </a:r>
            <a:r>
              <a:rPr lang="en-US" sz="2800" err="1"/>
              <a:t>năng</a:t>
            </a:r>
            <a:r>
              <a:rPr lang="en-US" sz="2800"/>
              <a:t> </a:t>
            </a:r>
            <a:r>
              <a:rPr lang="en-US" sz="2800" err="1"/>
              <a:t>cập</a:t>
            </a:r>
            <a:r>
              <a:rPr lang="en-US" sz="2800"/>
              <a:t> </a:t>
            </a:r>
            <a:r>
              <a:rPr lang="en-US" sz="2800" err="1"/>
              <a:t>nhật</a:t>
            </a:r>
            <a:r>
              <a:rPr lang="en-US" sz="2800"/>
              <a:t>, </a:t>
            </a:r>
            <a:r>
              <a:rPr lang="en-US" sz="2800" err="1"/>
              <a:t>thêm</a:t>
            </a:r>
            <a:r>
              <a:rPr lang="en-US" sz="2800"/>
              <a:t>, </a:t>
            </a:r>
            <a:r>
              <a:rPr lang="en-US" sz="2800" err="1"/>
              <a:t>xóa</a:t>
            </a:r>
            <a:r>
              <a:rPr lang="en-US" sz="2800"/>
              <a:t>, </a:t>
            </a:r>
            <a:r>
              <a:rPr lang="en-US" sz="2800" err="1"/>
              <a:t>sửa</a:t>
            </a:r>
            <a:r>
              <a:rPr lang="en-US" sz="2800"/>
              <a:t> </a:t>
            </a:r>
            <a:r>
              <a:rPr lang="en-US" sz="2800" err="1"/>
              <a:t>những</a:t>
            </a:r>
            <a:r>
              <a:rPr lang="en-US" sz="2800"/>
              <a:t> </a:t>
            </a:r>
            <a:r>
              <a:rPr lang="en-US" sz="2800" err="1"/>
              <a:t>thông</a:t>
            </a:r>
            <a:r>
              <a:rPr lang="en-US" sz="2800"/>
              <a:t> tin </a:t>
            </a:r>
            <a:r>
              <a:rPr lang="en-US" sz="2800" err="1"/>
              <a:t>liên</a:t>
            </a:r>
            <a:r>
              <a:rPr lang="en-US" sz="2800"/>
              <a:t> </a:t>
            </a:r>
            <a:r>
              <a:rPr lang="en-US" sz="2800" err="1"/>
              <a:t>quan</a:t>
            </a:r>
            <a:r>
              <a:rPr lang="en-US" sz="2800"/>
              <a:t> </a:t>
            </a:r>
            <a:r>
              <a:rPr lang="en-US" sz="2800" err="1"/>
              <a:t>đến</a:t>
            </a:r>
            <a:r>
              <a:rPr lang="en-US" sz="2800"/>
              <a:t> </a:t>
            </a:r>
            <a:r>
              <a:rPr lang="en-US" sz="2800" err="1"/>
              <a:t>nhân</a:t>
            </a:r>
            <a:r>
              <a:rPr lang="en-US" sz="2800"/>
              <a:t> </a:t>
            </a:r>
            <a:r>
              <a:rPr lang="en-US" sz="2800" err="1"/>
              <a:t>viên</a:t>
            </a:r>
            <a:r>
              <a:rPr lang="en-US" sz="2800"/>
              <a:t> </a:t>
            </a:r>
            <a:r>
              <a:rPr lang="en-US" sz="2800" err="1"/>
              <a:t>và</a:t>
            </a:r>
            <a:r>
              <a:rPr lang="en-US" sz="2800"/>
              <a:t> </a:t>
            </a:r>
            <a:r>
              <a:rPr lang="en-US" sz="2800" err="1"/>
              <a:t>bảo</a:t>
            </a:r>
            <a:r>
              <a:rPr lang="en-US" sz="2800"/>
              <a:t> </a:t>
            </a:r>
            <a:r>
              <a:rPr lang="en-US" sz="2800" err="1"/>
              <a:t>hiểm</a:t>
            </a:r>
            <a:r>
              <a:rPr lang="en-US" sz="2800"/>
              <a:t> </a:t>
            </a:r>
            <a:r>
              <a:rPr lang="en-US" sz="2800" err="1"/>
              <a:t>dành</a:t>
            </a:r>
            <a:r>
              <a:rPr lang="en-US" sz="2800"/>
              <a:t> </a:t>
            </a:r>
            <a:r>
              <a:rPr lang="en-US" sz="2800" err="1"/>
              <a:t>cho</a:t>
            </a:r>
            <a:r>
              <a:rPr lang="en-US" sz="2800"/>
              <a:t> </a:t>
            </a:r>
            <a:r>
              <a:rPr lang="en-US" sz="2800" err="1"/>
              <a:t>nhân</a:t>
            </a:r>
            <a:r>
              <a:rPr lang="en-US" sz="2800"/>
              <a:t> </a:t>
            </a:r>
            <a:r>
              <a:rPr lang="en-US" sz="2800" err="1"/>
              <a:t>viên</a:t>
            </a:r>
            <a:r>
              <a:rPr lang="en-US" sz="2800"/>
              <a:t>: </a:t>
            </a:r>
            <a:r>
              <a:rPr lang="en-US" sz="2800" err="1"/>
              <a:t>mã</a:t>
            </a:r>
            <a:r>
              <a:rPr lang="en-US" sz="2800"/>
              <a:t> </a:t>
            </a:r>
            <a:r>
              <a:rPr lang="en-US" sz="2800" err="1"/>
              <a:t>bảo</a:t>
            </a:r>
            <a:r>
              <a:rPr lang="en-US" sz="2800"/>
              <a:t> </a:t>
            </a:r>
            <a:r>
              <a:rPr lang="en-US" sz="2800" err="1"/>
              <a:t>hiểm</a:t>
            </a:r>
            <a:r>
              <a:rPr lang="en-US" sz="2800"/>
              <a:t>, </a:t>
            </a:r>
            <a:r>
              <a:rPr lang="en-US" sz="2800" err="1"/>
              <a:t>ngày</a:t>
            </a:r>
            <a:r>
              <a:rPr lang="en-US" sz="2800"/>
              <a:t> </a:t>
            </a:r>
            <a:r>
              <a:rPr lang="en-US" sz="2800" err="1"/>
              <a:t>cấp</a:t>
            </a:r>
            <a:r>
              <a:rPr lang="en-US" sz="2800"/>
              <a:t> </a:t>
            </a:r>
            <a:r>
              <a:rPr lang="en-US" sz="2800" err="1"/>
              <a:t>sổ</a:t>
            </a:r>
            <a:r>
              <a:rPr lang="en-US" sz="2800"/>
              <a:t> </a:t>
            </a:r>
            <a:r>
              <a:rPr lang="en-US" sz="2800" err="1"/>
              <a:t>bảo</a:t>
            </a:r>
            <a:r>
              <a:rPr lang="en-US" sz="2800"/>
              <a:t> </a:t>
            </a:r>
            <a:r>
              <a:rPr lang="en-US" sz="2800" err="1"/>
              <a:t>hiểm</a:t>
            </a:r>
            <a:r>
              <a:rPr lang="en-US" sz="2800"/>
              <a:t> </a:t>
            </a:r>
            <a:r>
              <a:rPr lang="en-US" sz="2800" err="1"/>
              <a:t>và</a:t>
            </a:r>
            <a:r>
              <a:rPr lang="en-US" sz="2800"/>
              <a:t> </a:t>
            </a:r>
            <a:r>
              <a:rPr lang="en-US" sz="2800" err="1"/>
              <a:t>nơi</a:t>
            </a:r>
            <a:r>
              <a:rPr lang="en-US" sz="2800"/>
              <a:t> </a:t>
            </a:r>
            <a:r>
              <a:rPr lang="en-US" sz="2800" err="1"/>
              <a:t>cấp</a:t>
            </a:r>
            <a:r>
              <a:rPr lang="en-US" sz="2800"/>
              <a:t> </a:t>
            </a:r>
            <a:r>
              <a:rPr lang="en-US" sz="2800" err="1"/>
              <a:t>sổ</a:t>
            </a:r>
            <a:r>
              <a:rPr lang="en-US" sz="2800"/>
              <a:t> </a:t>
            </a:r>
            <a:r>
              <a:rPr lang="en-US" sz="2800" err="1"/>
              <a:t>bảo</a:t>
            </a:r>
            <a:r>
              <a:rPr lang="en-US" sz="2800"/>
              <a:t> </a:t>
            </a:r>
            <a:r>
              <a:rPr lang="en-US" sz="2800" err="1"/>
              <a:t>hiểm</a:t>
            </a:r>
            <a:r>
              <a:rPr lang="en-US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269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2" grpId="0" build="p"/>
      <p:bldP spid="2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4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450166"/>
            <a:ext cx="10058400" cy="805298"/>
          </a:xfrm>
        </p:spPr>
        <p:txBody>
          <a:bodyPr>
            <a:normAutofit/>
          </a:bodyPr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44083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94DB-B212-4ADA-8E42-B2B509B29BC0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12/20/2022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TP.HCM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96963" y="1255464"/>
            <a:ext cx="27575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1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9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TP.HCM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/>
          </a:p>
        </p:txBody>
      </p:sp>
      <p:sp>
        <p:nvSpPr>
          <p:cNvPr id="8" name="AutoShape 47"/>
          <p:cNvSpPr>
            <a:spLocks noChangeArrowheads="1"/>
          </p:cNvSpPr>
          <p:nvPr/>
        </p:nvSpPr>
        <p:spPr bwMode="gray">
          <a:xfrm>
            <a:off x="1580633" y="345531"/>
            <a:ext cx="9575051" cy="95877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48"/>
          <p:cNvSpPr>
            <a:spLocks noChangeArrowheads="1"/>
          </p:cNvSpPr>
          <p:nvPr/>
        </p:nvSpPr>
        <p:spPr bwMode="gray">
          <a:xfrm>
            <a:off x="1097282" y="297288"/>
            <a:ext cx="1110749" cy="1047451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3739" y="499599"/>
            <a:ext cx="8728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55AA3C-6BE4-2FD3-88D8-A667A70E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916" y="840838"/>
            <a:ext cx="5774859" cy="188259"/>
          </a:xfrm>
        </p:spPr>
        <p:txBody>
          <a:bodyPr>
            <a:normAutofit fontScale="25000" lnSpcReduction="20000"/>
          </a:bodyPr>
          <a:lstStyle/>
          <a:p>
            <a:pPr lvl="0">
              <a:lnSpc>
                <a:spcPct val="100000"/>
              </a:lnSpc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50">
            <a:extLst>
              <a:ext uri="{FF2B5EF4-FFF2-40B4-BE49-F238E27FC236}">
                <a16:creationId xmlns:a16="http://schemas.microsoft.com/office/drawing/2014/main" id="{D5FFCC53-2A06-4C90-0FF2-B13ECFAAC86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17686" y="520721"/>
            <a:ext cx="4700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1888289"/>
            <a:ext cx="119984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phòng</a:t>
            </a:r>
            <a:r>
              <a:rPr lang="en-US" sz="2800" dirty="0"/>
              <a:t> ban: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Giao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phòng</a:t>
            </a:r>
            <a:r>
              <a:rPr lang="en-US" sz="2800" dirty="0"/>
              <a:t> ban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nhật</a:t>
            </a:r>
            <a:r>
              <a:rPr lang="en-US" sz="2800" dirty="0"/>
              <a:t>, </a:t>
            </a:r>
            <a:r>
              <a:rPr lang="en-US" sz="2800" dirty="0" err="1"/>
              <a:t>thêm</a:t>
            </a:r>
            <a:r>
              <a:rPr lang="en-US" sz="2800" dirty="0"/>
              <a:t> </a:t>
            </a:r>
            <a:r>
              <a:rPr lang="en-US" sz="2800" dirty="0" err="1"/>
              <a:t>xóa</a:t>
            </a:r>
            <a:r>
              <a:rPr lang="en-US" sz="2800" dirty="0"/>
              <a:t> </a:t>
            </a:r>
            <a:r>
              <a:rPr lang="en-US" sz="2800" dirty="0" err="1"/>
              <a:t>sửa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phòng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phòng</a:t>
            </a:r>
            <a:r>
              <a:rPr lang="en-US" sz="2800" dirty="0"/>
              <a:t> ban </a:t>
            </a:r>
            <a:r>
              <a:rPr lang="en-US" sz="2800" dirty="0" err="1"/>
              <a:t>như</a:t>
            </a:r>
            <a:r>
              <a:rPr lang="en-US" sz="2800" dirty="0"/>
              <a:t>: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phận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phòng</a:t>
            </a:r>
            <a:r>
              <a:rPr lang="en-US" sz="2800" dirty="0"/>
              <a:t> ban,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phòng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tên</a:t>
            </a:r>
            <a:r>
              <a:rPr lang="en-US" sz="2800" dirty="0"/>
              <a:t> </a:t>
            </a:r>
            <a:r>
              <a:rPr lang="en-US" sz="2800" dirty="0" err="1"/>
              <a:t>phòng</a:t>
            </a:r>
            <a:r>
              <a:rPr lang="en-US" sz="2800" dirty="0"/>
              <a:t> ban, </a:t>
            </a:r>
            <a:r>
              <a:rPr lang="en-US" sz="2800" dirty="0" err="1"/>
              <a:t>ngày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phòng</a:t>
            </a:r>
            <a:r>
              <a:rPr lang="en-US" sz="2800" dirty="0"/>
              <a:t> ban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ghi</a:t>
            </a:r>
            <a:r>
              <a:rPr lang="en-US" sz="2800" dirty="0"/>
              <a:t> </a:t>
            </a:r>
            <a:r>
              <a:rPr lang="en-US" sz="2800" dirty="0" err="1"/>
              <a:t>chú</a:t>
            </a:r>
            <a:r>
              <a:rPr lang="en-US" sz="2800" dirty="0"/>
              <a:t> (</a:t>
            </a: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)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diến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nhấn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nút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627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2" grpId="0" build="p"/>
      <p:bldP spid="2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TP.HCM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/>
          </a:p>
        </p:txBody>
      </p:sp>
      <p:sp>
        <p:nvSpPr>
          <p:cNvPr id="8" name="AutoShape 47"/>
          <p:cNvSpPr>
            <a:spLocks noChangeArrowheads="1"/>
          </p:cNvSpPr>
          <p:nvPr/>
        </p:nvSpPr>
        <p:spPr bwMode="gray">
          <a:xfrm>
            <a:off x="1637434" y="41335"/>
            <a:ext cx="9575051" cy="95877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48"/>
          <p:cNvSpPr>
            <a:spLocks noChangeArrowheads="1"/>
          </p:cNvSpPr>
          <p:nvPr/>
        </p:nvSpPr>
        <p:spPr bwMode="gray">
          <a:xfrm>
            <a:off x="1161525" y="53810"/>
            <a:ext cx="1110749" cy="1047451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72274" y="204261"/>
            <a:ext cx="8728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55AA3C-6BE4-2FD3-88D8-A667A70E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916" y="840838"/>
            <a:ext cx="5774859" cy="188259"/>
          </a:xfrm>
        </p:spPr>
        <p:txBody>
          <a:bodyPr>
            <a:normAutofit fontScale="25000" lnSpcReduction="20000"/>
          </a:bodyPr>
          <a:lstStyle/>
          <a:p>
            <a:pPr lvl="0">
              <a:lnSpc>
                <a:spcPct val="100000"/>
              </a:lnSpc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50">
            <a:extLst>
              <a:ext uri="{FF2B5EF4-FFF2-40B4-BE49-F238E27FC236}">
                <a16:creationId xmlns:a16="http://schemas.microsoft.com/office/drawing/2014/main" id="{D5FFCC53-2A06-4C90-0FF2-B13ECFAAC86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81877" y="204261"/>
            <a:ext cx="4700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340" y="1467017"/>
            <a:ext cx="11998496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lương</a:t>
            </a:r>
            <a:r>
              <a:rPr lang="en-US" sz="2800" dirty="0"/>
              <a:t>: </a:t>
            </a:r>
          </a:p>
          <a:p>
            <a:pPr>
              <a:lnSpc>
                <a:spcPct val="150000"/>
              </a:lnSpc>
            </a:pP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ngày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lương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–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lương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chính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lương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thử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endParaRPr lang="en-US" sz="2800" dirty="0"/>
          </a:p>
          <a:p>
            <a:pPr lvl="0">
              <a:lnSpc>
                <a:spcPct val="150000"/>
              </a:lnSpc>
            </a:pPr>
            <a:r>
              <a:rPr lang="en-US" sz="2800" dirty="0"/>
              <a:t>       + Giao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lương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chính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: </a:t>
            </a:r>
          </a:p>
          <a:p>
            <a:pPr lvl="0">
              <a:lnSpc>
                <a:spcPct val="150000"/>
              </a:lnSpc>
            </a:pP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nhật</a:t>
            </a:r>
            <a:r>
              <a:rPr lang="en-US" sz="2800" dirty="0"/>
              <a:t>, </a:t>
            </a:r>
            <a:r>
              <a:rPr lang="en-US" sz="2800" dirty="0" err="1"/>
              <a:t>thêm</a:t>
            </a:r>
            <a:r>
              <a:rPr lang="en-US" sz="2800" dirty="0"/>
              <a:t>, </a:t>
            </a:r>
            <a:r>
              <a:rPr lang="en-US" sz="2800" dirty="0" err="1"/>
              <a:t>xóa</a:t>
            </a:r>
            <a:r>
              <a:rPr lang="en-US" sz="2800" dirty="0"/>
              <a:t>, </a:t>
            </a:r>
            <a:r>
              <a:rPr lang="en-US" sz="2800" dirty="0" err="1"/>
              <a:t>sửa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khối</a:t>
            </a:r>
            <a:r>
              <a:rPr lang="en-US" sz="2800" dirty="0"/>
              <a:t>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hành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.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thêm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lương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chính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nhấn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nút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lương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840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2" grpId="0" build="p"/>
      <p:bldP spid="2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TP.HCM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/>
          </a:p>
        </p:txBody>
      </p:sp>
      <p:sp>
        <p:nvSpPr>
          <p:cNvPr id="8" name="AutoShape 47"/>
          <p:cNvSpPr>
            <a:spLocks noChangeArrowheads="1"/>
          </p:cNvSpPr>
          <p:nvPr/>
        </p:nvSpPr>
        <p:spPr bwMode="gray">
          <a:xfrm>
            <a:off x="1637434" y="41335"/>
            <a:ext cx="9575051" cy="95877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48"/>
          <p:cNvSpPr>
            <a:spLocks noChangeArrowheads="1"/>
          </p:cNvSpPr>
          <p:nvPr/>
        </p:nvSpPr>
        <p:spPr bwMode="gray">
          <a:xfrm>
            <a:off x="1161525" y="53810"/>
            <a:ext cx="1110749" cy="1047451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72274" y="204261"/>
            <a:ext cx="8728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55AA3C-6BE4-2FD3-88D8-A667A70E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916" y="840838"/>
            <a:ext cx="5774859" cy="188259"/>
          </a:xfrm>
        </p:spPr>
        <p:txBody>
          <a:bodyPr>
            <a:normAutofit fontScale="25000" lnSpcReduction="20000"/>
          </a:bodyPr>
          <a:lstStyle/>
          <a:p>
            <a:pPr lvl="0">
              <a:lnSpc>
                <a:spcPct val="100000"/>
              </a:lnSpc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50">
            <a:extLst>
              <a:ext uri="{FF2B5EF4-FFF2-40B4-BE49-F238E27FC236}">
                <a16:creationId xmlns:a16="http://schemas.microsoft.com/office/drawing/2014/main" id="{D5FFCC53-2A06-4C90-0FF2-B13ECFAAC86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81877" y="285983"/>
            <a:ext cx="4700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1695518"/>
            <a:ext cx="11998496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       + Giao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lương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thử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: </a:t>
            </a:r>
          </a:p>
          <a:p>
            <a:pPr>
              <a:lnSpc>
                <a:spcPct val="150000"/>
              </a:lnSpc>
            </a:pP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nhật</a:t>
            </a:r>
            <a:r>
              <a:rPr lang="en-US" sz="2800" dirty="0"/>
              <a:t>, </a:t>
            </a:r>
            <a:r>
              <a:rPr lang="en-US" sz="2800" dirty="0" err="1"/>
              <a:t>thêm</a:t>
            </a:r>
            <a:r>
              <a:rPr lang="en-US" sz="2800" dirty="0"/>
              <a:t>, </a:t>
            </a:r>
            <a:r>
              <a:rPr lang="en-US" sz="2800" dirty="0" err="1"/>
              <a:t>xóa</a:t>
            </a:r>
            <a:r>
              <a:rPr lang="en-US" sz="2800" dirty="0"/>
              <a:t>, </a:t>
            </a:r>
            <a:r>
              <a:rPr lang="en-US" sz="2800" dirty="0" err="1"/>
              <a:t>sửa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nhưng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so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chính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.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thử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phòng</a:t>
            </a:r>
            <a:r>
              <a:rPr lang="en-US" sz="2800" dirty="0"/>
              <a:t> ban,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, </a:t>
            </a:r>
            <a:r>
              <a:rPr lang="en-US" sz="2800" dirty="0" err="1"/>
              <a:t>lương</a:t>
            </a:r>
            <a:r>
              <a:rPr lang="en-US" sz="2800" dirty="0"/>
              <a:t> </a:t>
            </a:r>
            <a:r>
              <a:rPr lang="en-US" sz="2800" dirty="0" err="1"/>
              <a:t>thử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,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ngày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,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giờ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thêm</a:t>
            </a:r>
            <a:r>
              <a:rPr lang="en-US" sz="2800" dirty="0"/>
              <a:t>,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ngày</a:t>
            </a:r>
            <a:r>
              <a:rPr lang="en-US" sz="2800" dirty="0"/>
              <a:t> </a:t>
            </a:r>
            <a:r>
              <a:rPr lang="en-US" sz="2800" dirty="0" err="1"/>
              <a:t>nghỉ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lương</a:t>
            </a:r>
            <a:r>
              <a:rPr lang="en-US" sz="2800" dirty="0"/>
              <a:t> </a:t>
            </a:r>
            <a:r>
              <a:rPr lang="en-US" sz="2800" dirty="0" err="1"/>
              <a:t>thử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. Giao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thêm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lương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nhấn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nút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lương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182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2" grpId="0" build="p"/>
      <p:bldP spid="2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TP.HCM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/>
          </a:p>
        </p:txBody>
      </p:sp>
      <p:sp>
        <p:nvSpPr>
          <p:cNvPr id="8" name="AutoShape 47"/>
          <p:cNvSpPr>
            <a:spLocks noChangeArrowheads="1"/>
          </p:cNvSpPr>
          <p:nvPr/>
        </p:nvSpPr>
        <p:spPr bwMode="gray">
          <a:xfrm>
            <a:off x="1580633" y="345531"/>
            <a:ext cx="9575051" cy="95877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48"/>
          <p:cNvSpPr>
            <a:spLocks noChangeArrowheads="1"/>
          </p:cNvSpPr>
          <p:nvPr/>
        </p:nvSpPr>
        <p:spPr bwMode="gray">
          <a:xfrm>
            <a:off x="1097282" y="297288"/>
            <a:ext cx="1110749" cy="1047451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3739" y="499599"/>
            <a:ext cx="8728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55AA3C-6BE4-2FD3-88D8-A667A70E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916" y="840838"/>
            <a:ext cx="5774859" cy="188259"/>
          </a:xfrm>
        </p:spPr>
        <p:txBody>
          <a:bodyPr>
            <a:normAutofit fontScale="25000" lnSpcReduction="20000"/>
          </a:bodyPr>
          <a:lstStyle/>
          <a:p>
            <a:pPr lvl="0">
              <a:lnSpc>
                <a:spcPct val="100000"/>
              </a:lnSpc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50">
            <a:extLst>
              <a:ext uri="{FF2B5EF4-FFF2-40B4-BE49-F238E27FC236}">
                <a16:creationId xmlns:a16="http://schemas.microsoft.com/office/drawing/2014/main" id="{D5FFCC53-2A06-4C90-0FF2-B13ECFAAC86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17686" y="520721"/>
            <a:ext cx="4700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340" y="2024826"/>
            <a:ext cx="119984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kiếm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-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nơi</a:t>
            </a:r>
            <a:r>
              <a:rPr lang="en-US" sz="2800" dirty="0"/>
              <a:t> </a:t>
            </a:r>
            <a:r>
              <a:rPr lang="en-US" sz="2800" dirty="0" err="1"/>
              <a:t>nhập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kiếm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,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lựa</a:t>
            </a:r>
            <a:r>
              <a:rPr lang="en-US" sz="2800" dirty="0"/>
              <a:t> </a:t>
            </a:r>
            <a:r>
              <a:rPr lang="en-US" sz="2800" dirty="0" err="1"/>
              <a:t>chọn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kiếm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: </a:t>
            </a:r>
          </a:p>
          <a:p>
            <a:pPr>
              <a:lnSpc>
                <a:spcPct val="150000"/>
              </a:lnSpc>
            </a:pPr>
            <a:r>
              <a:rPr lang="en-US" sz="2800" dirty="0" err="1"/>
              <a:t>Tra</a:t>
            </a:r>
            <a:r>
              <a:rPr lang="en-US" sz="2800" dirty="0"/>
              <a:t> </a:t>
            </a:r>
            <a:r>
              <a:rPr lang="en-US" sz="2800" dirty="0" err="1"/>
              <a:t>cứu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, </a:t>
            </a:r>
            <a:r>
              <a:rPr lang="en-US" sz="2800" dirty="0" err="1"/>
              <a:t>tra</a:t>
            </a:r>
            <a:r>
              <a:rPr lang="en-US" sz="2800" dirty="0"/>
              <a:t> </a:t>
            </a:r>
            <a:r>
              <a:rPr lang="en-US" sz="2800" dirty="0" err="1"/>
              <a:t>cứu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họ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tên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, </a:t>
            </a:r>
            <a:r>
              <a:rPr lang="en-US" sz="2800" dirty="0" err="1"/>
              <a:t>tra</a:t>
            </a:r>
            <a:r>
              <a:rPr lang="en-US" sz="2800" dirty="0"/>
              <a:t> </a:t>
            </a:r>
            <a:r>
              <a:rPr lang="en-US" sz="2800" dirty="0" err="1"/>
              <a:t>cứu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Chứng</a:t>
            </a:r>
            <a:r>
              <a:rPr lang="en-US" sz="2800" dirty="0"/>
              <a:t> </a:t>
            </a:r>
            <a:r>
              <a:rPr lang="en-US" sz="2800" dirty="0" err="1"/>
              <a:t>minh</a:t>
            </a:r>
            <a:r>
              <a:rPr lang="en-US" sz="2800" dirty="0"/>
              <a:t> </a:t>
            </a:r>
            <a:r>
              <a:rPr lang="en-US" sz="2800" dirty="0" err="1"/>
              <a:t>thư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. Khi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chọn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nhập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kiếm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nhấn</a:t>
            </a:r>
            <a:r>
              <a:rPr lang="en-US" sz="2800" dirty="0"/>
              <a:t> </a:t>
            </a:r>
            <a:r>
              <a:rPr lang="en-US" sz="2800" dirty="0" err="1"/>
              <a:t>nút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xuất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danh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liên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kiếm</a:t>
            </a:r>
            <a:r>
              <a:rPr lang="en-US" sz="2800" dirty="0"/>
              <a:t>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341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2" grpId="0" build="p"/>
      <p:bldP spid="2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TP.HCM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/>
          </a:p>
        </p:txBody>
      </p:sp>
      <p:sp>
        <p:nvSpPr>
          <p:cNvPr id="8" name="AutoShape 47"/>
          <p:cNvSpPr>
            <a:spLocks noChangeArrowheads="1"/>
          </p:cNvSpPr>
          <p:nvPr/>
        </p:nvSpPr>
        <p:spPr bwMode="gray">
          <a:xfrm>
            <a:off x="1467556" y="101638"/>
            <a:ext cx="9575051" cy="95877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113861" y="145656"/>
            <a:ext cx="8728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55AA3C-6BE4-2FD3-88D8-A667A70E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38" y="486895"/>
            <a:ext cx="5774859" cy="188259"/>
          </a:xfrm>
        </p:spPr>
        <p:txBody>
          <a:bodyPr>
            <a:normAutofit fontScale="25000" lnSpcReduction="20000"/>
          </a:bodyPr>
          <a:lstStyle/>
          <a:p>
            <a:pPr lvl="0">
              <a:lnSpc>
                <a:spcPct val="10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5381" y="1016393"/>
            <a:ext cx="5774859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"/>
            </a:pPr>
            <a:r>
              <a:rPr lang="fr-FR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Ưu</a:t>
            </a:r>
            <a:r>
              <a:rPr lang="fr-F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fr-F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fr-FR" dirty="0" err="1"/>
              <a:t>Chương</a:t>
            </a:r>
            <a:r>
              <a:rPr lang="fr-FR" dirty="0"/>
              <a:t> </a:t>
            </a:r>
            <a:r>
              <a:rPr lang="fr-FR" dirty="0" err="1"/>
              <a:t>trình</a:t>
            </a:r>
            <a:r>
              <a:rPr lang="fr-FR" dirty="0"/>
              <a:t> </a:t>
            </a:r>
            <a:r>
              <a:rPr lang="fr-FR" dirty="0" err="1"/>
              <a:t>có</a:t>
            </a:r>
            <a:r>
              <a:rPr lang="fr-FR" dirty="0"/>
              <a:t> </a:t>
            </a:r>
            <a:r>
              <a:rPr lang="fr-FR" dirty="0" err="1"/>
              <a:t>giao</a:t>
            </a:r>
            <a:r>
              <a:rPr lang="fr-FR" dirty="0"/>
              <a:t> </a:t>
            </a:r>
            <a:r>
              <a:rPr lang="fr-FR" dirty="0" err="1"/>
              <a:t>diện</a:t>
            </a:r>
            <a:r>
              <a:rPr lang="fr-FR" dirty="0"/>
              <a:t> </a:t>
            </a:r>
            <a:r>
              <a:rPr lang="fr-FR" dirty="0" err="1"/>
              <a:t>thân</a:t>
            </a:r>
            <a:r>
              <a:rPr lang="fr-FR" dirty="0"/>
              <a:t> </a:t>
            </a:r>
            <a:r>
              <a:rPr lang="fr-FR" dirty="0" err="1"/>
              <a:t>thiện</a:t>
            </a:r>
            <a:r>
              <a:rPr lang="fr-FR" dirty="0"/>
              <a:t>, </a:t>
            </a:r>
            <a:r>
              <a:rPr lang="fr-FR" dirty="0" err="1"/>
              <a:t>thuận</a:t>
            </a:r>
            <a:r>
              <a:rPr lang="fr-FR" dirty="0"/>
              <a:t> </a:t>
            </a:r>
            <a:r>
              <a:rPr lang="fr-FR" dirty="0" err="1"/>
              <a:t>tiện</a:t>
            </a:r>
            <a:r>
              <a:rPr lang="fr-FR" dirty="0"/>
              <a:t> </a:t>
            </a:r>
            <a:r>
              <a:rPr lang="fr-FR" dirty="0" err="1"/>
              <a:t>cho</a:t>
            </a:r>
            <a:r>
              <a:rPr lang="fr-FR" dirty="0"/>
              <a:t> </a:t>
            </a:r>
            <a:r>
              <a:rPr lang="fr-FR" dirty="0" err="1"/>
              <a:t>người</a:t>
            </a:r>
            <a:r>
              <a:rPr lang="fr-FR" dirty="0"/>
              <a:t> </a:t>
            </a:r>
            <a:r>
              <a:rPr lang="fr-FR" dirty="0" err="1"/>
              <a:t>sử</a:t>
            </a:r>
            <a:r>
              <a:rPr lang="fr-FR" dirty="0"/>
              <a:t> </a:t>
            </a:r>
            <a:r>
              <a:rPr lang="fr-FR" dirty="0" err="1"/>
              <a:t>dụng</a:t>
            </a:r>
            <a:r>
              <a:rPr lang="fr-FR" dirty="0"/>
              <a:t>.</a:t>
            </a:r>
            <a:endParaRPr lang="en-US" dirty="0"/>
          </a:p>
          <a:p>
            <a:pPr lvl="0"/>
            <a:r>
              <a:rPr lang="fr-FR" dirty="0" err="1"/>
              <a:t>Hỗ</a:t>
            </a:r>
            <a:r>
              <a:rPr lang="fr-FR" dirty="0"/>
              <a:t> </a:t>
            </a:r>
            <a:r>
              <a:rPr lang="fr-FR" dirty="0" err="1"/>
              <a:t>trợ</a:t>
            </a:r>
            <a:r>
              <a:rPr lang="fr-FR" dirty="0"/>
              <a:t> </a:t>
            </a:r>
            <a:r>
              <a:rPr lang="fr-FR" dirty="0" err="1"/>
              <a:t>nhiều</a:t>
            </a:r>
            <a:r>
              <a:rPr lang="fr-FR" dirty="0"/>
              <a:t> </a:t>
            </a:r>
            <a:r>
              <a:rPr lang="fr-FR" dirty="0" err="1"/>
              <a:t>chức</a:t>
            </a:r>
            <a:r>
              <a:rPr lang="fr-FR" dirty="0"/>
              <a:t> </a:t>
            </a:r>
            <a:r>
              <a:rPr lang="fr-FR" dirty="0" err="1"/>
              <a:t>năng</a:t>
            </a:r>
            <a:r>
              <a:rPr lang="fr-FR" dirty="0"/>
              <a:t> </a:t>
            </a:r>
            <a:r>
              <a:rPr lang="fr-FR" dirty="0" err="1"/>
              <a:t>phù</a:t>
            </a:r>
            <a:r>
              <a:rPr lang="fr-FR" dirty="0"/>
              <a:t> </a:t>
            </a:r>
            <a:r>
              <a:rPr lang="fr-FR" dirty="0" err="1"/>
              <a:t>hợp</a:t>
            </a:r>
            <a:r>
              <a:rPr lang="fr-FR" dirty="0"/>
              <a:t> </a:t>
            </a:r>
            <a:r>
              <a:rPr lang="fr-FR" dirty="0" err="1"/>
              <a:t>với</a:t>
            </a:r>
            <a:r>
              <a:rPr lang="fr-FR" dirty="0"/>
              <a:t> </a:t>
            </a:r>
            <a:r>
              <a:rPr lang="fr-FR" dirty="0" err="1"/>
              <a:t>thực</a:t>
            </a:r>
            <a:r>
              <a:rPr lang="fr-FR" dirty="0"/>
              <a:t> </a:t>
            </a:r>
            <a:r>
              <a:rPr lang="fr-FR" dirty="0" err="1"/>
              <a:t>tế</a:t>
            </a:r>
            <a:r>
              <a:rPr lang="fr-FR" dirty="0"/>
              <a:t>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việc</a:t>
            </a:r>
            <a:r>
              <a:rPr lang="fr-FR" dirty="0"/>
              <a:t> </a:t>
            </a:r>
            <a:r>
              <a:rPr lang="fr-FR" dirty="0" err="1"/>
              <a:t>tìm</a:t>
            </a:r>
            <a:r>
              <a:rPr lang="fr-FR" dirty="0"/>
              <a:t> </a:t>
            </a:r>
            <a:r>
              <a:rPr lang="fr-FR" dirty="0" err="1"/>
              <a:t>kiếm</a:t>
            </a:r>
            <a:r>
              <a:rPr lang="fr-FR" dirty="0"/>
              <a:t> </a:t>
            </a:r>
            <a:r>
              <a:rPr lang="fr-FR" dirty="0" err="1"/>
              <a:t>thông</a:t>
            </a:r>
            <a:r>
              <a:rPr lang="fr-FR" dirty="0"/>
              <a:t> tin, </a:t>
            </a:r>
            <a:r>
              <a:rPr lang="fr-FR" dirty="0" err="1"/>
              <a:t>trao</a:t>
            </a:r>
            <a:r>
              <a:rPr lang="fr-FR" dirty="0"/>
              <a:t> </a:t>
            </a:r>
            <a:r>
              <a:rPr lang="fr-FR" dirty="0" err="1"/>
              <a:t>đổi</a:t>
            </a:r>
            <a:r>
              <a:rPr lang="fr-FR" dirty="0"/>
              <a:t> </a:t>
            </a:r>
            <a:r>
              <a:rPr lang="fr-FR" dirty="0" err="1"/>
              <a:t>và</a:t>
            </a:r>
            <a:r>
              <a:rPr lang="fr-FR" dirty="0"/>
              <a:t> </a:t>
            </a:r>
            <a:r>
              <a:rPr lang="fr-FR" dirty="0" err="1"/>
              <a:t>quản</a:t>
            </a:r>
            <a:r>
              <a:rPr lang="fr-FR" dirty="0"/>
              <a:t> </a:t>
            </a:r>
            <a:r>
              <a:rPr lang="fr-FR" dirty="0" err="1"/>
              <a:t>lý</a:t>
            </a:r>
            <a:r>
              <a:rPr lang="fr-FR" dirty="0"/>
              <a:t> </a:t>
            </a:r>
            <a:r>
              <a:rPr lang="fr-FR" dirty="0" err="1"/>
              <a:t>nhân</a:t>
            </a:r>
            <a:r>
              <a:rPr lang="fr-FR" dirty="0"/>
              <a:t> </a:t>
            </a:r>
            <a:r>
              <a:rPr lang="fr-FR" dirty="0" err="1"/>
              <a:t>sự</a:t>
            </a:r>
            <a:r>
              <a:rPr lang="fr-FR" dirty="0"/>
              <a:t>.</a:t>
            </a:r>
            <a:endParaRPr lang="en-US" dirty="0"/>
          </a:p>
          <a:p>
            <a:pPr lvl="0"/>
            <a:r>
              <a:rPr lang="fr-FR" dirty="0" err="1"/>
              <a:t>Có</a:t>
            </a:r>
            <a:r>
              <a:rPr lang="fr-FR" dirty="0"/>
              <a:t> </a:t>
            </a:r>
            <a:r>
              <a:rPr lang="fr-FR" dirty="0" err="1"/>
              <a:t>nhiều</a:t>
            </a:r>
            <a:r>
              <a:rPr lang="fr-FR" dirty="0"/>
              <a:t> </a:t>
            </a:r>
            <a:r>
              <a:rPr lang="fr-FR" dirty="0" err="1"/>
              <a:t>chức</a:t>
            </a:r>
            <a:r>
              <a:rPr lang="fr-FR" dirty="0"/>
              <a:t> </a:t>
            </a:r>
            <a:r>
              <a:rPr lang="fr-FR" dirty="0" err="1"/>
              <a:t>năng</a:t>
            </a:r>
            <a:r>
              <a:rPr lang="fr-FR" dirty="0"/>
              <a:t> </a:t>
            </a:r>
            <a:r>
              <a:rPr lang="fr-FR" dirty="0" err="1"/>
              <a:t>xử</a:t>
            </a:r>
            <a:r>
              <a:rPr lang="fr-FR" dirty="0"/>
              <a:t> </a:t>
            </a:r>
            <a:r>
              <a:rPr lang="fr-FR" dirty="0" err="1"/>
              <a:t>lý</a:t>
            </a:r>
            <a:r>
              <a:rPr lang="fr-FR" dirty="0"/>
              <a:t> </a:t>
            </a:r>
            <a:r>
              <a:rPr lang="fr-FR" dirty="0" err="1"/>
              <a:t>linh</a:t>
            </a:r>
            <a:r>
              <a:rPr lang="fr-FR" dirty="0"/>
              <a:t> </a:t>
            </a:r>
            <a:r>
              <a:rPr lang="fr-FR" dirty="0" err="1"/>
              <a:t>hoạt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yêu</a:t>
            </a:r>
            <a:r>
              <a:rPr lang="fr-FR" dirty="0"/>
              <a:t> </a:t>
            </a:r>
            <a:r>
              <a:rPr lang="fr-FR" dirty="0" err="1"/>
              <a:t>cầu</a:t>
            </a:r>
            <a:r>
              <a:rPr lang="fr-FR" dirty="0"/>
              <a:t> </a:t>
            </a:r>
            <a:r>
              <a:rPr lang="fr-FR" dirty="0" err="1"/>
              <a:t>thực</a:t>
            </a:r>
            <a:r>
              <a:rPr lang="fr-FR" dirty="0"/>
              <a:t> </a:t>
            </a:r>
            <a:r>
              <a:rPr lang="fr-FR" dirty="0" err="1"/>
              <a:t>tế</a:t>
            </a:r>
            <a:r>
              <a:rPr lang="fr-FR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</a:p>
          <a:p>
            <a:r>
              <a:rPr lang="en-US" dirty="0"/>
              <a:t>+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,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tuỳ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.</a:t>
            </a:r>
          </a:p>
          <a:p>
            <a:r>
              <a:rPr lang="en-US" dirty="0"/>
              <a:t>+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.</a:t>
            </a:r>
          </a:p>
          <a:p>
            <a:r>
              <a:rPr lang="en-US" dirty="0"/>
              <a:t>+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logic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.</a:t>
            </a:r>
          </a:p>
          <a:p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342702-4BEE-CD9E-2647-F1431D38A9D1}"/>
              </a:ext>
            </a:extLst>
          </p:cNvPr>
          <p:cNvSpPr txBox="1"/>
          <p:nvPr/>
        </p:nvSpPr>
        <p:spPr>
          <a:xfrm>
            <a:off x="5979460" y="1014854"/>
            <a:ext cx="6212540" cy="3310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"/>
            </a:pPr>
            <a:r>
              <a:rPr lang="fr-F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Khuyết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  <a:tabLst>
                <a:tab pos="457200" algn="l"/>
                <a:tab pos="3552825" algn="l"/>
              </a:tabLst>
            </a:pP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  <a:tabLst>
                <a:tab pos="457200" algn="l"/>
                <a:tab pos="3552825" algn="l"/>
              </a:tabLst>
            </a:pP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Times New Roman" panose="02020603050405020304" pitchFamily="18" charset="0"/>
              <a:buChar char="-"/>
              <a:tabLst>
                <a:tab pos="457200" algn="l"/>
                <a:tab pos="685800" algn="l"/>
              </a:tabLst>
            </a:pP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Chưa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giải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quyết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chọn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vẹn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vấn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nảy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sinh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quá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Times New Roman" panose="02020603050405020304" pitchFamily="18" charset="0"/>
              <a:buChar char="-"/>
              <a:tabLst>
                <a:tab pos="457200" algn="l"/>
                <a:tab pos="685800" algn="l"/>
              </a:tabLst>
            </a:pP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chưa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thẩm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mỹ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chưa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cao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36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2" grpId="0" build="p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TP.HCM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/>
          </a:p>
        </p:txBody>
      </p:sp>
      <p:sp>
        <p:nvSpPr>
          <p:cNvPr id="8" name="AutoShape 47"/>
          <p:cNvSpPr>
            <a:spLocks noChangeArrowheads="1"/>
          </p:cNvSpPr>
          <p:nvPr/>
        </p:nvSpPr>
        <p:spPr bwMode="gray">
          <a:xfrm>
            <a:off x="1495911" y="57622"/>
            <a:ext cx="9575051" cy="95877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113861" y="145656"/>
            <a:ext cx="8728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55AA3C-6BE4-2FD3-88D8-A667A70E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38" y="486895"/>
            <a:ext cx="5774859" cy="188259"/>
          </a:xfrm>
        </p:spPr>
        <p:txBody>
          <a:bodyPr>
            <a:normAutofit fontScale="25000" lnSpcReduction="20000"/>
          </a:bodyPr>
          <a:lstStyle/>
          <a:p>
            <a:pPr lvl="0">
              <a:lnSpc>
                <a:spcPct val="10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6063" y="1683755"/>
            <a:ext cx="1105807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b="1" dirty="0" err="1"/>
              <a:t>Hướng</a:t>
            </a:r>
            <a:r>
              <a:rPr lang="fr-FR" b="1" dirty="0"/>
              <a:t> </a:t>
            </a:r>
            <a:r>
              <a:rPr lang="fr-FR" b="1" dirty="0" err="1"/>
              <a:t>phát</a:t>
            </a:r>
            <a:r>
              <a:rPr lang="fr-FR" b="1" dirty="0"/>
              <a:t> </a:t>
            </a:r>
            <a:r>
              <a:rPr lang="fr-FR" b="1" dirty="0" err="1"/>
              <a:t>triển</a:t>
            </a:r>
            <a:r>
              <a:rPr lang="fr-FR" b="1" dirty="0"/>
              <a:t> </a:t>
            </a:r>
            <a:r>
              <a:rPr lang="fr-FR" b="1" dirty="0" err="1"/>
              <a:t>của</a:t>
            </a:r>
            <a:r>
              <a:rPr lang="fr-FR" b="1" dirty="0"/>
              <a:t> </a:t>
            </a:r>
            <a:r>
              <a:rPr lang="fr-FR" b="1" dirty="0" err="1"/>
              <a:t>phần</a:t>
            </a:r>
            <a:r>
              <a:rPr lang="fr-FR" b="1" dirty="0"/>
              <a:t> </a:t>
            </a:r>
            <a:r>
              <a:rPr lang="fr-FR" b="1" dirty="0" err="1"/>
              <a:t>mềm</a:t>
            </a:r>
            <a:r>
              <a:rPr lang="fr-FR" b="1" dirty="0"/>
              <a:t> :</a:t>
            </a:r>
            <a:endParaRPr lang="en-US" dirty="0"/>
          </a:p>
          <a:p>
            <a:pPr lvl="0"/>
            <a:r>
              <a:rPr lang="fr-FR" dirty="0" err="1"/>
              <a:t>Hỗ</a:t>
            </a:r>
            <a:r>
              <a:rPr lang="fr-FR" dirty="0"/>
              <a:t> </a:t>
            </a:r>
            <a:r>
              <a:rPr lang="fr-FR" dirty="0" err="1"/>
              <a:t>trợ</a:t>
            </a:r>
            <a:r>
              <a:rPr lang="fr-FR" dirty="0"/>
              <a:t> </a:t>
            </a:r>
            <a:r>
              <a:rPr lang="fr-FR" dirty="0" err="1"/>
              <a:t>cơ</a:t>
            </a:r>
            <a:r>
              <a:rPr lang="fr-FR" dirty="0"/>
              <a:t> </a:t>
            </a:r>
            <a:r>
              <a:rPr lang="fr-FR" dirty="0" err="1"/>
              <a:t>sở</a:t>
            </a:r>
            <a:r>
              <a:rPr lang="fr-FR" dirty="0"/>
              <a:t> </a:t>
            </a:r>
            <a:r>
              <a:rPr lang="fr-FR" dirty="0" err="1"/>
              <a:t>dữ</a:t>
            </a:r>
            <a:r>
              <a:rPr lang="fr-FR" dirty="0"/>
              <a:t> </a:t>
            </a:r>
            <a:r>
              <a:rPr lang="fr-FR" dirty="0" err="1"/>
              <a:t>liệu</a:t>
            </a:r>
            <a:r>
              <a:rPr lang="fr-FR" dirty="0"/>
              <a:t> Oracle </a:t>
            </a:r>
            <a:r>
              <a:rPr lang="fr-FR" dirty="0" err="1"/>
              <a:t>để</a:t>
            </a:r>
            <a:r>
              <a:rPr lang="fr-FR" dirty="0"/>
              <a:t> </a:t>
            </a:r>
            <a:r>
              <a:rPr lang="fr-FR" dirty="0" err="1"/>
              <a:t>khả</a:t>
            </a:r>
            <a:r>
              <a:rPr lang="fr-FR" dirty="0"/>
              <a:t> </a:t>
            </a:r>
            <a:r>
              <a:rPr lang="fr-FR" dirty="0" err="1"/>
              <a:t>năng</a:t>
            </a:r>
            <a:r>
              <a:rPr lang="fr-FR" dirty="0"/>
              <a:t> </a:t>
            </a:r>
            <a:r>
              <a:rPr lang="fr-FR" dirty="0" err="1"/>
              <a:t>bảo</a:t>
            </a:r>
            <a:r>
              <a:rPr lang="fr-FR" dirty="0"/>
              <a:t> </a:t>
            </a:r>
            <a:r>
              <a:rPr lang="fr-FR" dirty="0" err="1"/>
              <a:t>mật</a:t>
            </a:r>
            <a:r>
              <a:rPr lang="fr-FR" dirty="0"/>
              <a:t>, </a:t>
            </a:r>
            <a:r>
              <a:rPr lang="fr-FR" dirty="0" err="1"/>
              <a:t>tốc</a:t>
            </a:r>
            <a:r>
              <a:rPr lang="fr-FR" dirty="0"/>
              <a:t> </a:t>
            </a:r>
            <a:r>
              <a:rPr lang="fr-FR" dirty="0" err="1"/>
              <a:t>độ</a:t>
            </a:r>
            <a:r>
              <a:rPr lang="fr-FR" dirty="0"/>
              <a:t> </a:t>
            </a:r>
            <a:r>
              <a:rPr lang="fr-FR" dirty="0" err="1"/>
              <a:t>truy</a:t>
            </a:r>
            <a:r>
              <a:rPr lang="fr-FR" dirty="0"/>
              <a:t> </a:t>
            </a:r>
            <a:r>
              <a:rPr lang="fr-FR" dirty="0" err="1"/>
              <a:t>vấn</a:t>
            </a:r>
            <a:r>
              <a:rPr lang="fr-FR" dirty="0"/>
              <a:t>, </a:t>
            </a:r>
            <a:r>
              <a:rPr lang="fr-FR" dirty="0" err="1"/>
              <a:t>khả</a:t>
            </a:r>
            <a:r>
              <a:rPr lang="fr-FR" dirty="0"/>
              <a:t> </a:t>
            </a:r>
            <a:r>
              <a:rPr lang="fr-FR" dirty="0" err="1"/>
              <a:t>năng</a:t>
            </a:r>
            <a:r>
              <a:rPr lang="fr-FR" dirty="0"/>
              <a:t> </a:t>
            </a:r>
            <a:r>
              <a:rPr lang="fr-FR" dirty="0" err="1"/>
              <a:t>quản</a:t>
            </a:r>
            <a:r>
              <a:rPr lang="fr-FR" dirty="0"/>
              <a:t> </a:t>
            </a:r>
            <a:r>
              <a:rPr lang="fr-FR" dirty="0" err="1"/>
              <a:t>lý</a:t>
            </a:r>
            <a:r>
              <a:rPr lang="fr-FR" dirty="0"/>
              <a:t> </a:t>
            </a:r>
            <a:r>
              <a:rPr lang="fr-FR" dirty="0" err="1"/>
              <a:t>dữ</a:t>
            </a:r>
            <a:r>
              <a:rPr lang="fr-FR" dirty="0"/>
              <a:t> </a:t>
            </a:r>
            <a:r>
              <a:rPr lang="fr-FR" dirty="0" err="1"/>
              <a:t>liệu</a:t>
            </a:r>
            <a:r>
              <a:rPr lang="fr-FR" dirty="0"/>
              <a:t> </a:t>
            </a:r>
            <a:r>
              <a:rPr lang="fr-FR" dirty="0" err="1"/>
              <a:t>tốt</a:t>
            </a:r>
            <a:r>
              <a:rPr lang="fr-FR" dirty="0"/>
              <a:t> </a:t>
            </a:r>
            <a:r>
              <a:rPr lang="fr-FR" dirty="0" err="1"/>
              <a:t>hơn</a:t>
            </a:r>
            <a:r>
              <a:rPr lang="fr-FR" dirty="0"/>
              <a:t>. </a:t>
            </a:r>
            <a:endParaRPr lang="en-US" dirty="0"/>
          </a:p>
          <a:p>
            <a:pPr lvl="0" fontAlgn="base"/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ban</a:t>
            </a:r>
          </a:p>
          <a:p>
            <a:pPr fontAlgn="base"/>
            <a:r>
              <a:rPr lang="en-US" dirty="0"/>
              <a:t> </a:t>
            </a:r>
          </a:p>
          <a:p>
            <a:pPr lvl="0" fontAlgn="base"/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(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)</a:t>
            </a:r>
          </a:p>
          <a:p>
            <a:pPr fontAlgn="base"/>
            <a:r>
              <a:rPr lang="en-US" dirty="0"/>
              <a:t> </a:t>
            </a:r>
          </a:p>
          <a:p>
            <a:pPr lvl="0" fontAlgn="base"/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ban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</a:p>
          <a:p>
            <a:pPr fontAlgn="base"/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  <a:p>
            <a:pPr fontAlgn="base"/>
            <a:r>
              <a:rPr lang="en-US" dirty="0"/>
              <a:t> </a:t>
            </a:r>
          </a:p>
          <a:p>
            <a:r>
              <a:rPr lang="en-US" b="1" dirty="0" err="1"/>
              <a:t>Những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còn</a:t>
            </a:r>
            <a:r>
              <a:rPr lang="en-US" b="1" dirty="0"/>
              <a:t> </a:t>
            </a:r>
            <a:r>
              <a:rPr lang="en-US" b="1" dirty="0" err="1"/>
              <a:t>chưa</a:t>
            </a:r>
            <a:r>
              <a:rPr lang="en-US" b="1" dirty="0"/>
              <a:t> </a:t>
            </a:r>
            <a:r>
              <a:rPr lang="en-US" b="1" dirty="0" err="1"/>
              <a:t>làm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đề</a:t>
            </a:r>
            <a:r>
              <a:rPr lang="en-US" b="1" dirty="0"/>
              <a:t> </a:t>
            </a:r>
            <a:r>
              <a:rPr lang="en-US" b="1" dirty="0" err="1"/>
              <a:t>tài</a:t>
            </a:r>
            <a:r>
              <a:rPr lang="en-US" b="1" dirty="0"/>
              <a:t>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sự</a:t>
            </a:r>
            <a:r>
              <a:rPr lang="en-US" b="1" dirty="0"/>
              <a:t> : </a:t>
            </a:r>
          </a:p>
          <a:p>
            <a:pPr fontAlgn="base"/>
            <a:r>
              <a:rPr lang="en-US" b="1" dirty="0"/>
              <a:t> </a:t>
            </a:r>
            <a:endParaRPr lang="en-US" dirty="0"/>
          </a:p>
          <a:p>
            <a:pPr lvl="0" fontAlgn="base"/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 </a:t>
            </a:r>
          </a:p>
          <a:p>
            <a:pPr fontAlgn="base"/>
            <a:r>
              <a:rPr lang="en-US" dirty="0"/>
              <a:t> 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710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2" grpId="0" build="p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12/20/2022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TP.HCM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21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0E68-214A-4A84-AC5A-7D890D9AA5BA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12/20/2022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TP.HCM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 Same Side Corner Rectangle 7"/>
          <p:cNvSpPr/>
          <p:nvPr/>
        </p:nvSpPr>
        <p:spPr>
          <a:xfrm rot="16200000">
            <a:off x="5745906" y="-1145432"/>
            <a:ext cx="1426397" cy="8400373"/>
          </a:xfrm>
          <a:prstGeom prst="round2SameRect">
            <a:avLst>
              <a:gd name="adj1" fmla="val 23321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 Same Side Corner Rectangle 8"/>
          <p:cNvSpPr/>
          <p:nvPr/>
        </p:nvSpPr>
        <p:spPr>
          <a:xfrm rot="16200000" flipH="1">
            <a:off x="1146806" y="2365574"/>
            <a:ext cx="1446672" cy="1398643"/>
          </a:xfrm>
          <a:prstGeom prst="round2SameRect">
            <a:avLst>
              <a:gd name="adj1" fmla="val 34679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 Same Side Corner Rectangle 9"/>
          <p:cNvSpPr/>
          <p:nvPr/>
        </p:nvSpPr>
        <p:spPr>
          <a:xfrm rot="16200000">
            <a:off x="5725639" y="694640"/>
            <a:ext cx="1501776" cy="8365533"/>
          </a:xfrm>
          <a:prstGeom prst="round2SameRect">
            <a:avLst>
              <a:gd name="adj1" fmla="val 23321"/>
              <a:gd name="adj2" fmla="val 0"/>
            </a:avLst>
          </a:prstGeom>
          <a:solidFill>
            <a:srgbClr val="EF9D39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 Same Side Corner Rectangle 10"/>
          <p:cNvSpPr/>
          <p:nvPr/>
        </p:nvSpPr>
        <p:spPr>
          <a:xfrm rot="16200000" flipH="1">
            <a:off x="1119254" y="4178085"/>
            <a:ext cx="1501776" cy="1398643"/>
          </a:xfrm>
          <a:prstGeom prst="round2SameRect">
            <a:avLst>
              <a:gd name="adj1" fmla="val 34679"/>
              <a:gd name="adj2" fmla="val 0"/>
            </a:avLst>
          </a:prstGeom>
          <a:solidFill>
            <a:srgbClr val="EF9D39"/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37808" y="2716265"/>
            <a:ext cx="591487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991970" y="4278534"/>
            <a:ext cx="6308786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516204" y="2736542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TextBox 33"/>
          <p:cNvSpPr txBox="1">
            <a:spLocks noChangeArrowheads="1"/>
          </p:cNvSpPr>
          <p:nvPr/>
        </p:nvSpPr>
        <p:spPr bwMode="auto">
          <a:xfrm>
            <a:off x="1551684" y="4619724"/>
            <a:ext cx="70723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" name="Hexagon 20"/>
          <p:cNvSpPr/>
          <p:nvPr/>
        </p:nvSpPr>
        <p:spPr>
          <a:xfrm>
            <a:off x="1170820" y="874778"/>
            <a:ext cx="1398643" cy="766301"/>
          </a:xfrm>
          <a:prstGeom prst="hexagon">
            <a:avLst/>
          </a:prstGeom>
          <a:solidFill>
            <a:srgbClr val="FFC00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1481363" y="942379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837808" y="1641079"/>
            <a:ext cx="7712961" cy="91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87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21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83734"/>
            <a:ext cx="10058400" cy="472085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CNTT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nay, ở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giấy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tờ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Công sức bỏ ra lớn nhưng hiệu quả công việc lại không cao và sai sót lớn</a:t>
            </a:r>
          </a:p>
          <a:p>
            <a:pPr marL="201295" lvl="1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Để hạn chế những thiếu sót trên, hệ thống quản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giúp bộ phận quản lý khắc phục, giải quyết công việc một cách thuận lợi, nhanh chóng và tránh được các sai sót trong quá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Khảo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sát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ty TNHH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689 Cloud Solution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12/20/2022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TP.HCM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96328" y="388292"/>
            <a:ext cx="10059352" cy="1028700"/>
            <a:chOff x="1832973" y="506668"/>
            <a:chExt cx="8871813" cy="1047451"/>
          </a:xfrm>
        </p:grpSpPr>
        <p:sp>
          <p:nvSpPr>
            <p:cNvPr id="8" name="AutoShape 47"/>
            <p:cNvSpPr>
              <a:spLocks noChangeArrowheads="1"/>
            </p:cNvSpPr>
            <p:nvPr/>
          </p:nvSpPr>
          <p:spPr bwMode="gray">
            <a:xfrm>
              <a:off x="2259301" y="554909"/>
              <a:ext cx="8445485" cy="958771"/>
            </a:xfrm>
            <a:prstGeom prst="roundRect">
              <a:avLst>
                <a:gd name="adj" fmla="val 16667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19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sz="4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tả</a:t>
              </a:r>
              <a:r>
                <a:rPr lang="en-US" sz="4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chung</a:t>
              </a:r>
              <a:r>
                <a:rPr lang="en-US" sz="4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về</a:t>
              </a:r>
              <a:r>
                <a:rPr lang="en-US" sz="4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bài</a:t>
              </a:r>
              <a:r>
                <a:rPr lang="en-US" sz="4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toán</a:t>
              </a:r>
              <a:endPara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19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1147652" y="4242072"/>
            <a:ext cx="538162" cy="251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27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98185"/>
          </a:xfrm>
        </p:spPr>
        <p:txBody>
          <a:bodyPr>
            <a:normAutofit fontScale="92500" lnSpcReduction="10000"/>
          </a:bodyPr>
          <a:lstStyle/>
          <a:p>
            <a:pPr marL="0" lvl="1"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Đánh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Qua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khảo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TNHH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689 Cloud Solution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gặp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nhược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</a:p>
          <a:p>
            <a:pPr marL="342900" lvl="1" indent="-342900" algn="just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lớn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nằm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lại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lvl="1" indent="-342900" algn="just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đảm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kịp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thời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lvl="1" indent="-342900" algn="just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cậy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đạt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khối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khá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lớn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</a:p>
          <a:p>
            <a:pPr marL="342900" lvl="1" indent="-342900" algn="just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nhật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12/20/2022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TP.HCM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60861" y="388055"/>
            <a:ext cx="10059352" cy="1028700"/>
            <a:chOff x="1832973" y="506668"/>
            <a:chExt cx="8922221" cy="1047451"/>
          </a:xfrm>
        </p:grpSpPr>
        <p:sp>
          <p:nvSpPr>
            <p:cNvPr id="18" name="AutoShape 47"/>
            <p:cNvSpPr>
              <a:spLocks noChangeArrowheads="1"/>
            </p:cNvSpPr>
            <p:nvPr/>
          </p:nvSpPr>
          <p:spPr bwMode="gray">
            <a:xfrm>
              <a:off x="2259301" y="554909"/>
              <a:ext cx="8495893" cy="958771"/>
            </a:xfrm>
            <a:prstGeom prst="roundRect">
              <a:avLst>
                <a:gd name="adj" fmla="val 16667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19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sz="4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tả</a:t>
              </a:r>
              <a:r>
                <a:rPr lang="en-US" sz="4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chung</a:t>
              </a:r>
              <a:r>
                <a:rPr lang="en-US" sz="4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về</a:t>
              </a:r>
              <a:r>
                <a:rPr lang="en-US" sz="4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bài</a:t>
              </a:r>
              <a:r>
                <a:rPr lang="en-US" sz="4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toán</a:t>
              </a:r>
              <a:endPara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19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69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20559"/>
            <a:ext cx="10058400" cy="402336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bớt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nhầm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đuợc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kiêm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vả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12/20/2022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TP.HCM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143772" y="775476"/>
            <a:ext cx="8920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50"/>
          <p:cNvSpPr txBox="1">
            <a:spLocks noChangeArrowheads="1"/>
          </p:cNvSpPr>
          <p:nvPr/>
        </p:nvSpPr>
        <p:spPr bwMode="gray">
          <a:xfrm>
            <a:off x="1432082" y="713919"/>
            <a:ext cx="441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096328" y="492794"/>
            <a:ext cx="10059352" cy="1028700"/>
            <a:chOff x="1832973" y="506668"/>
            <a:chExt cx="8922221" cy="1047451"/>
          </a:xfrm>
        </p:grpSpPr>
        <p:sp>
          <p:nvSpPr>
            <p:cNvPr id="18" name="AutoShape 47"/>
            <p:cNvSpPr>
              <a:spLocks noChangeArrowheads="1"/>
            </p:cNvSpPr>
            <p:nvPr/>
          </p:nvSpPr>
          <p:spPr bwMode="gray">
            <a:xfrm>
              <a:off x="2259301" y="554909"/>
              <a:ext cx="8495893" cy="958771"/>
            </a:xfrm>
            <a:prstGeom prst="roundRect">
              <a:avLst>
                <a:gd name="adj" fmla="val 16667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19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Mục</a:t>
              </a:r>
              <a:r>
                <a:rPr lang="en-US" sz="4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đích</a:t>
              </a:r>
              <a:r>
                <a:rPr lang="en-US" sz="4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khi</a:t>
              </a:r>
              <a:r>
                <a:rPr lang="en-US" sz="4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xây</a:t>
              </a:r>
              <a:r>
                <a:rPr lang="en-US" sz="4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dựng</a:t>
              </a:r>
              <a:r>
                <a:rPr lang="en-US" sz="4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hệ</a:t>
              </a:r>
              <a:r>
                <a:rPr lang="en-US" sz="4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thống</a:t>
              </a:r>
              <a:endPara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19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250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254" y="263448"/>
            <a:ext cx="10058400" cy="1141903"/>
          </a:xfrm>
        </p:spPr>
        <p:txBody>
          <a:bodyPr/>
          <a:lstStyle/>
          <a:p>
            <a:r>
              <a:rPr lang="en-US" dirty="0"/>
              <a:t>		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12/20/2022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TP.HCM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exagon 6"/>
          <p:cNvSpPr/>
          <p:nvPr/>
        </p:nvSpPr>
        <p:spPr>
          <a:xfrm>
            <a:off x="1287576" y="540250"/>
            <a:ext cx="1398643" cy="766301"/>
          </a:xfrm>
          <a:prstGeom prst="hexagon">
            <a:avLst/>
          </a:prstGeom>
          <a:solidFill>
            <a:srgbClr val="92D050"/>
          </a:solidFill>
          <a:ln>
            <a:solidFill>
              <a:srgbClr val="FFFF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631732" y="602593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792180" y="-2293412"/>
            <a:ext cx="767959" cy="8578471"/>
          </a:xfrm>
          <a:prstGeom prst="round2SameRect">
            <a:avLst>
              <a:gd name="adj1" fmla="val 23321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 Same Side Corner Rectangle 26"/>
          <p:cNvSpPr/>
          <p:nvPr/>
        </p:nvSpPr>
        <p:spPr>
          <a:xfrm rot="16200000" flipH="1">
            <a:off x="1237614" y="1594064"/>
            <a:ext cx="788237" cy="783245"/>
          </a:xfrm>
          <a:prstGeom prst="round2SameRect">
            <a:avLst>
              <a:gd name="adj1" fmla="val 34679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372141" y="1671917"/>
            <a:ext cx="9255286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1319340" y="1682177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6" name="Round Same Side Corner Rectangle 35"/>
          <p:cNvSpPr/>
          <p:nvPr/>
        </p:nvSpPr>
        <p:spPr>
          <a:xfrm rot="16200000">
            <a:off x="5687699" y="-994754"/>
            <a:ext cx="788235" cy="8767160"/>
          </a:xfrm>
          <a:prstGeom prst="round2SameRect">
            <a:avLst>
              <a:gd name="adj1" fmla="val 23321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ound Same Side Corner Rectangle 36"/>
          <p:cNvSpPr/>
          <p:nvPr/>
        </p:nvSpPr>
        <p:spPr>
          <a:xfrm rot="16200000" flipH="1">
            <a:off x="1237613" y="2997204"/>
            <a:ext cx="788237" cy="783245"/>
          </a:xfrm>
          <a:prstGeom prst="round2SameRect">
            <a:avLst>
              <a:gd name="adj1" fmla="val 34679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372141" y="3075057"/>
            <a:ext cx="7910373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rã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1303298" y="3085195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0" name="Round Same Side Corner Rectangle 39"/>
          <p:cNvSpPr/>
          <p:nvPr/>
        </p:nvSpPr>
        <p:spPr>
          <a:xfrm rot="16200000">
            <a:off x="5580810" y="488735"/>
            <a:ext cx="788233" cy="8767161"/>
          </a:xfrm>
          <a:prstGeom prst="round2SameRect">
            <a:avLst>
              <a:gd name="adj1" fmla="val 23321"/>
              <a:gd name="adj2" fmla="val 0"/>
            </a:avLst>
          </a:prstGeom>
          <a:solidFill>
            <a:srgbClr val="EC8E1C"/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ound Same Side Corner Rectangle 40"/>
          <p:cNvSpPr/>
          <p:nvPr/>
        </p:nvSpPr>
        <p:spPr>
          <a:xfrm rot="16200000" flipH="1">
            <a:off x="1285080" y="4480695"/>
            <a:ext cx="788237" cy="783245"/>
          </a:xfrm>
          <a:prstGeom prst="round2SameRect">
            <a:avLst>
              <a:gd name="adj1" fmla="val 34679"/>
              <a:gd name="adj2" fmla="val 0"/>
            </a:avLst>
          </a:prstGeom>
          <a:solidFill>
            <a:srgbClr val="EC8E1C"/>
          </a:solidFill>
          <a:ln w="31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419608" y="4558548"/>
            <a:ext cx="7910373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1366805" y="4586426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499524" y="1306551"/>
            <a:ext cx="4645670" cy="45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42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/>
      <p:bldP spid="26" grpId="0" animBg="1"/>
      <p:bldP spid="27" grpId="0" animBg="1"/>
      <p:bldP spid="28" grpId="0"/>
      <p:bldP spid="29" grpId="0"/>
      <p:bldP spid="36" grpId="0" animBg="1"/>
      <p:bldP spid="37" grpId="0" animBg="1"/>
      <p:bldP spid="38" grpId="0"/>
      <p:bldP spid="39" grpId="0"/>
      <p:bldP spid="40" grpId="0" animBg="1"/>
      <p:bldP spid="41" grpId="0" animBg="1"/>
      <p:bldP spid="42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12/20/2022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57200"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TP.HCM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47"/>
          <p:cNvSpPr>
            <a:spLocks noChangeArrowheads="1"/>
          </p:cNvSpPr>
          <p:nvPr/>
        </p:nvSpPr>
        <p:spPr bwMode="gray">
          <a:xfrm>
            <a:off x="1580631" y="632136"/>
            <a:ext cx="9575051" cy="95877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48"/>
          <p:cNvSpPr>
            <a:spLocks noChangeArrowheads="1"/>
          </p:cNvSpPr>
          <p:nvPr/>
        </p:nvSpPr>
        <p:spPr bwMode="gray">
          <a:xfrm>
            <a:off x="1097280" y="583893"/>
            <a:ext cx="1110749" cy="1047451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83737" y="786204"/>
            <a:ext cx="8728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gray">
          <a:xfrm>
            <a:off x="1432082" y="753675"/>
            <a:ext cx="441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7315200" y="3602709"/>
            <a:ext cx="29442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en-US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en-US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altLang="en-US" sz="200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en-US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alt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071154" y="3310611"/>
            <a:ext cx="4034249" cy="2826843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C000"/>
            </a:solidFill>
            <a:prstDash val="sysDash"/>
            <a:rou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E3F1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 13"/>
          <p:cNvSpPr/>
          <p:nvPr/>
        </p:nvSpPr>
        <p:spPr bwMode="gray">
          <a:xfrm>
            <a:off x="4911024" y="3310611"/>
            <a:ext cx="8150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09416" y="3642635"/>
            <a:ext cx="41103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Chức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Chức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Chức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Chức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ban</a:t>
            </a:r>
          </a:p>
          <a:p>
            <a:pPr marL="285750" indent="-285750">
              <a:buFontTx/>
              <a:buChar char="-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Chức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Chức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Chức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86599" y="4127449"/>
            <a:ext cx="3934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1765905" y="3315951"/>
            <a:ext cx="25171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en-US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en-US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en-US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altLang="en-US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utoShape 3"/>
          <p:cNvSpPr>
            <a:spLocks noChangeArrowheads="1"/>
          </p:cNvSpPr>
          <p:nvPr/>
        </p:nvSpPr>
        <p:spPr bwMode="auto">
          <a:xfrm>
            <a:off x="7086600" y="3407446"/>
            <a:ext cx="3934334" cy="273000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C000"/>
            </a:solidFill>
            <a:prstDash val="sysDash"/>
            <a:rou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E3F1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Freeform 29"/>
          <p:cNvSpPr/>
          <p:nvPr/>
        </p:nvSpPr>
        <p:spPr bwMode="gray">
          <a:xfrm flipH="1">
            <a:off x="6400800" y="3271241"/>
            <a:ext cx="818526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7-Point Star 39"/>
          <p:cNvSpPr/>
          <p:nvPr/>
        </p:nvSpPr>
        <p:spPr>
          <a:xfrm>
            <a:off x="4903749" y="1982508"/>
            <a:ext cx="2308302" cy="1552432"/>
          </a:xfrm>
          <a:prstGeom prst="star7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5292720" y="2466336"/>
            <a:ext cx="16097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200" b="1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en-US" sz="3200" b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altLang="en-US" sz="3200" b="1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64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2" grpId="0"/>
      <p:bldP spid="13" grpId="0" animBg="1"/>
      <p:bldP spid="14" grpId="0" animBg="1"/>
      <p:bldP spid="25" grpId="0"/>
      <p:bldP spid="26" grpId="0"/>
      <p:bldP spid="27" grpId="0"/>
      <p:bldP spid="29" grpId="0" animBg="1"/>
      <p:bldP spid="30" grpId="0" animBg="1"/>
      <p:bldP spid="40" grpId="0" animBg="1"/>
      <p:bldP spid="41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2471</TotalTime>
  <Words>3066</Words>
  <Application>Microsoft Office PowerPoint</Application>
  <PresentationFormat>Widescreen</PresentationFormat>
  <Paragraphs>396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Times New Roman</vt:lpstr>
      <vt:lpstr>Wingdings</vt:lpstr>
      <vt:lpstr>Retrospect</vt:lpstr>
      <vt:lpstr>HỆ THỐNG QUẢN LÝ NHÂN SỰ </vt:lpstr>
      <vt:lpstr>Bảng Phân Công </vt:lpstr>
      <vt:lpstr>Tổng quan</vt:lpstr>
      <vt:lpstr>      Giới thiệu tổng quan về hệ thống</vt:lpstr>
      <vt:lpstr>PowerPoint Presentation</vt:lpstr>
      <vt:lpstr>PowerPoint Presentation</vt:lpstr>
      <vt:lpstr>PowerPoint Presentation</vt:lpstr>
      <vt:lpstr>  Phân tích hệ thống</vt:lpstr>
      <vt:lpstr>PowerPoint Presentation</vt:lpstr>
      <vt:lpstr>PowerPoint Presentation</vt:lpstr>
      <vt:lpstr>   </vt:lpstr>
      <vt:lpstr>PowerPoint Presentation</vt:lpstr>
      <vt:lpstr>PowerPoint Presentation</vt:lpstr>
      <vt:lpstr>PowerPoint Presentation</vt:lpstr>
      <vt:lpstr>      Thiết kế hệ thống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quản lý học sinh THPT</dc:title>
  <dc:creator>Lan Lan</dc:creator>
  <cp:lastModifiedBy>Nhựt Trần</cp:lastModifiedBy>
  <cp:revision>209</cp:revision>
  <dcterms:created xsi:type="dcterms:W3CDTF">2018-05-16T09:47:50Z</dcterms:created>
  <dcterms:modified xsi:type="dcterms:W3CDTF">2022-12-20T16:00:07Z</dcterms:modified>
</cp:coreProperties>
</file>