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1" r:id="rId1"/>
  </p:sldMasterIdLst>
  <p:notesMasterIdLst>
    <p:notesMasterId r:id="rId12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User" initials="WU" lastIdx="1" clrIdx="0">
    <p:extLst>
      <p:ext uri="{19B8F6BF-5375-455C-9EA6-DF929625EA0E}">
        <p15:presenceInfo xmlns:p15="http://schemas.microsoft.com/office/powerpoint/2012/main" userId="Windows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B8D9"/>
    <a:srgbClr val="C72666"/>
    <a:srgbClr val="F694D1"/>
    <a:srgbClr val="FBD5ED"/>
    <a:srgbClr val="DA2A86"/>
    <a:srgbClr val="F680BA"/>
    <a:srgbClr val="FFAFAF"/>
    <a:srgbClr val="94DE61"/>
    <a:srgbClr val="3F7819"/>
    <a:srgbClr val="2C54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768" y="9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6" d="100"/>
        <a:sy n="8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07BBD66-6A34-4EDB-94D4-49198515AD83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A84419C3-14E6-4D93-A8F5-B4EA4ABF0E71}">
      <dgm:prSet phldrT="[Text]"/>
      <dgm:spPr/>
      <dgm:t>
        <a:bodyPr/>
        <a:lstStyle/>
        <a:p>
          <a:r>
            <a:rPr lang="vi-VN" b="1" smtClean="0"/>
            <a:t>1.GIẢM TƯƠNG TÁC GIỮA NGƯỜI VỚI NGƯỜI</a:t>
          </a:r>
          <a:endParaRPr lang="en-US" b="1"/>
        </a:p>
      </dgm:t>
    </dgm:pt>
    <dgm:pt modelId="{B1C5292F-E5B6-4331-AE5B-5EAB4FE2A1CB}" type="parTrans" cxnId="{94E50125-E010-4421-95CD-A6BF4A283C35}">
      <dgm:prSet/>
      <dgm:spPr/>
      <dgm:t>
        <a:bodyPr/>
        <a:lstStyle/>
        <a:p>
          <a:endParaRPr lang="en-US"/>
        </a:p>
      </dgm:t>
    </dgm:pt>
    <dgm:pt modelId="{DE16DBC3-8611-493E-839F-75DD811C57D9}" type="sibTrans" cxnId="{94E50125-E010-4421-95CD-A6BF4A283C35}">
      <dgm:prSet/>
      <dgm:spPr/>
      <dgm:t>
        <a:bodyPr/>
        <a:lstStyle/>
        <a:p>
          <a:endParaRPr lang="en-US"/>
        </a:p>
      </dgm:t>
    </dgm:pt>
    <dgm:pt modelId="{CB9F0298-B608-416E-877A-2CCDFBA2C1C4}">
      <dgm:prSet phldrT="[Text]"/>
      <dgm:spPr/>
      <dgm:t>
        <a:bodyPr/>
        <a:lstStyle/>
        <a:p>
          <a:r>
            <a:rPr lang="vi-VN" b="1" smtClean="0"/>
            <a:t>2.NGUY CƠ TRẦM CẢM</a:t>
          </a:r>
          <a:endParaRPr lang="en-US" b="1"/>
        </a:p>
      </dgm:t>
    </dgm:pt>
    <dgm:pt modelId="{42435A5E-DF2B-4A10-99CD-4C00A92DA684}" type="parTrans" cxnId="{07DFE62B-06F3-4955-95B2-0FD8E83F264B}">
      <dgm:prSet/>
      <dgm:spPr/>
      <dgm:t>
        <a:bodyPr/>
        <a:lstStyle/>
        <a:p>
          <a:endParaRPr lang="en-US"/>
        </a:p>
      </dgm:t>
    </dgm:pt>
    <dgm:pt modelId="{30F6E78E-F927-4E4F-8E7C-D5CFC3F2D60C}" type="sibTrans" cxnId="{07DFE62B-06F3-4955-95B2-0FD8E83F264B}">
      <dgm:prSet/>
      <dgm:spPr/>
      <dgm:t>
        <a:bodyPr/>
        <a:lstStyle/>
        <a:p>
          <a:endParaRPr lang="en-US"/>
        </a:p>
      </dgm:t>
    </dgm:pt>
    <dgm:pt modelId="{86352611-3771-4D6D-AE00-4CCBB9BCF9B4}">
      <dgm:prSet phldrT="[Text]"/>
      <dgm:spPr/>
      <dgm:t>
        <a:bodyPr/>
        <a:lstStyle/>
        <a:p>
          <a:r>
            <a:rPr lang="vi-VN" b="1" smtClean="0"/>
            <a:t>3.GIẾT CHẾT SỰ SÁNG  TẠO</a:t>
          </a:r>
          <a:endParaRPr lang="en-US" b="1"/>
        </a:p>
      </dgm:t>
    </dgm:pt>
    <dgm:pt modelId="{56879B63-EE9B-452C-AFF4-577214F7A8BE}" type="parTrans" cxnId="{9299280C-DE96-4D82-9BF4-4D8505D57A2E}">
      <dgm:prSet/>
      <dgm:spPr/>
      <dgm:t>
        <a:bodyPr/>
        <a:lstStyle/>
        <a:p>
          <a:endParaRPr lang="en-US"/>
        </a:p>
      </dgm:t>
    </dgm:pt>
    <dgm:pt modelId="{6B1E2148-4314-48F5-A5E5-4998F8710ACA}" type="sibTrans" cxnId="{9299280C-DE96-4D82-9BF4-4D8505D57A2E}">
      <dgm:prSet/>
      <dgm:spPr/>
      <dgm:t>
        <a:bodyPr/>
        <a:lstStyle/>
        <a:p>
          <a:endParaRPr lang="en-US"/>
        </a:p>
      </dgm:t>
    </dgm:pt>
    <dgm:pt modelId="{71949811-2B2B-438F-B74F-393B2FCFFB89}">
      <dgm:prSet phldrT="[Text]"/>
      <dgm:spPr/>
      <dgm:t>
        <a:bodyPr/>
        <a:lstStyle/>
        <a:p>
          <a:r>
            <a:rPr lang="vi-VN" b="1" smtClean="0"/>
            <a:t>4.MẤT NGỦ</a:t>
          </a:r>
          <a:endParaRPr lang="en-US" b="1"/>
        </a:p>
      </dgm:t>
    </dgm:pt>
    <dgm:pt modelId="{C7F7BBE4-1D5A-4E3A-8871-69DE77E0146E}" type="parTrans" cxnId="{E5521456-22D8-4D17-A7E5-89AD1936D18B}">
      <dgm:prSet/>
      <dgm:spPr/>
      <dgm:t>
        <a:bodyPr/>
        <a:lstStyle/>
        <a:p>
          <a:endParaRPr lang="en-US"/>
        </a:p>
      </dgm:t>
    </dgm:pt>
    <dgm:pt modelId="{ECEAEEFF-982B-48E6-8D7F-DD534C8DFEA7}" type="sibTrans" cxnId="{E5521456-22D8-4D17-A7E5-89AD1936D18B}">
      <dgm:prSet/>
      <dgm:spPr/>
      <dgm:t>
        <a:bodyPr/>
        <a:lstStyle/>
        <a:p>
          <a:endParaRPr lang="en-US"/>
        </a:p>
      </dgm:t>
    </dgm:pt>
    <dgm:pt modelId="{795D5208-9249-4158-893B-9D4C1B0253CD}">
      <dgm:prSet phldrT="[Text]"/>
      <dgm:spPr/>
      <dgm:t>
        <a:bodyPr/>
        <a:lstStyle/>
        <a:p>
          <a:r>
            <a:rPr lang="vi-VN" b="1" smtClean="0"/>
            <a:t>5.TÌNH YÊU DỄ ĐỔ VỠ</a:t>
          </a:r>
          <a:endParaRPr lang="en-US" b="1"/>
        </a:p>
      </dgm:t>
    </dgm:pt>
    <dgm:pt modelId="{566CB200-0E28-467C-B0C7-55A2071A2290}" type="parTrans" cxnId="{2EA19662-C389-4C22-BE1F-3B49FBC9EDCD}">
      <dgm:prSet/>
      <dgm:spPr/>
      <dgm:t>
        <a:bodyPr/>
        <a:lstStyle/>
        <a:p>
          <a:endParaRPr lang="en-US"/>
        </a:p>
      </dgm:t>
    </dgm:pt>
    <dgm:pt modelId="{AD30ABE1-9881-4D62-9CA6-D273438D99BE}" type="sibTrans" cxnId="{2EA19662-C389-4C22-BE1F-3B49FBC9EDCD}">
      <dgm:prSet/>
      <dgm:spPr/>
      <dgm:t>
        <a:bodyPr/>
        <a:lstStyle/>
        <a:p>
          <a:endParaRPr lang="en-US"/>
        </a:p>
      </dgm:t>
    </dgm:pt>
    <dgm:pt modelId="{8C326DC0-8068-4B49-9DDA-5D1DAB4F7967}">
      <dgm:prSet phldrT="[Text]"/>
      <dgm:spPr/>
      <dgm:t>
        <a:bodyPr/>
        <a:lstStyle/>
        <a:p>
          <a:r>
            <a:rPr lang="vi-VN" b="1" smtClean="0"/>
            <a:t>6.BẠO LỰC MẠNG</a:t>
          </a:r>
          <a:endParaRPr lang="en-US" b="1"/>
        </a:p>
      </dgm:t>
    </dgm:pt>
    <dgm:pt modelId="{456A8D92-2E19-4102-8719-1B1942C087C6}" type="parTrans" cxnId="{9F2317F8-4951-4039-A6A0-618710478A59}">
      <dgm:prSet/>
      <dgm:spPr/>
      <dgm:t>
        <a:bodyPr/>
        <a:lstStyle/>
        <a:p>
          <a:endParaRPr lang="en-US"/>
        </a:p>
      </dgm:t>
    </dgm:pt>
    <dgm:pt modelId="{509BB6E4-3DAC-44CC-B572-15DB29CA4B1A}" type="sibTrans" cxnId="{9F2317F8-4951-4039-A6A0-618710478A59}">
      <dgm:prSet/>
      <dgm:spPr/>
      <dgm:t>
        <a:bodyPr/>
        <a:lstStyle/>
        <a:p>
          <a:endParaRPr lang="en-US"/>
        </a:p>
      </dgm:t>
    </dgm:pt>
    <dgm:pt modelId="{3B28B110-651C-4D5A-8EDE-8C6E5E27A6AF}" type="pres">
      <dgm:prSet presAssocID="{B07BBD66-6A34-4EDB-94D4-49198515AD83}" presName="linear" presStyleCnt="0">
        <dgm:presLayoutVars>
          <dgm:dir/>
          <dgm:animLvl val="lvl"/>
          <dgm:resizeHandles val="exact"/>
        </dgm:presLayoutVars>
      </dgm:prSet>
      <dgm:spPr/>
    </dgm:pt>
    <dgm:pt modelId="{AEFD44DB-48AC-43F2-B7DB-65B1BFCD7D75}" type="pres">
      <dgm:prSet presAssocID="{A84419C3-14E6-4D93-A8F5-B4EA4ABF0E71}" presName="parentLin" presStyleCnt="0"/>
      <dgm:spPr/>
    </dgm:pt>
    <dgm:pt modelId="{B29B33B4-3FA5-41DC-AD22-2BA6DF546D18}" type="pres">
      <dgm:prSet presAssocID="{A84419C3-14E6-4D93-A8F5-B4EA4ABF0E71}" presName="parentLeftMargin" presStyleLbl="node1" presStyleIdx="0" presStyleCnt="6"/>
      <dgm:spPr/>
    </dgm:pt>
    <dgm:pt modelId="{E7B3F474-889F-4CB3-B2A3-94C808E0D700}" type="pres">
      <dgm:prSet presAssocID="{A84419C3-14E6-4D93-A8F5-B4EA4ABF0E71}" presName="parentText" presStyleLbl="node1" presStyleIdx="0" presStyleCnt="6" custAng="0">
        <dgm:presLayoutVars>
          <dgm:chMax val="0"/>
          <dgm:bulletEnabled val="1"/>
        </dgm:presLayoutVars>
      </dgm:prSet>
      <dgm:spPr/>
    </dgm:pt>
    <dgm:pt modelId="{E06D5C7D-A10D-4AE8-A3EC-A006E7C6DA5C}" type="pres">
      <dgm:prSet presAssocID="{A84419C3-14E6-4D93-A8F5-B4EA4ABF0E71}" presName="negativeSpace" presStyleCnt="0"/>
      <dgm:spPr/>
    </dgm:pt>
    <dgm:pt modelId="{FD52ACA9-8A7F-42EF-B9D3-E4EC0AC20D7E}" type="pres">
      <dgm:prSet presAssocID="{A84419C3-14E6-4D93-A8F5-B4EA4ABF0E71}" presName="childText" presStyleLbl="conFgAcc1" presStyleIdx="0" presStyleCnt="6">
        <dgm:presLayoutVars>
          <dgm:bulletEnabled val="1"/>
        </dgm:presLayoutVars>
      </dgm:prSet>
      <dgm:spPr/>
    </dgm:pt>
    <dgm:pt modelId="{7E799232-DD7E-4DE8-A92D-3B6E31003515}" type="pres">
      <dgm:prSet presAssocID="{DE16DBC3-8611-493E-839F-75DD811C57D9}" presName="spaceBetweenRectangles" presStyleCnt="0"/>
      <dgm:spPr/>
    </dgm:pt>
    <dgm:pt modelId="{ADAFCE35-6DEC-4CAE-8B9C-8247A7144635}" type="pres">
      <dgm:prSet presAssocID="{CB9F0298-B608-416E-877A-2CCDFBA2C1C4}" presName="parentLin" presStyleCnt="0"/>
      <dgm:spPr/>
    </dgm:pt>
    <dgm:pt modelId="{F258C663-8B99-4295-AB48-89F10F3E5625}" type="pres">
      <dgm:prSet presAssocID="{CB9F0298-B608-416E-877A-2CCDFBA2C1C4}" presName="parentLeftMargin" presStyleLbl="node1" presStyleIdx="0" presStyleCnt="6"/>
      <dgm:spPr/>
    </dgm:pt>
    <dgm:pt modelId="{4E3F8540-727D-4C67-BB4F-4BCB84620FF8}" type="pres">
      <dgm:prSet presAssocID="{CB9F0298-B608-416E-877A-2CCDFBA2C1C4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9F05106E-970F-49BD-9FEC-F8AE6FDE8655}" type="pres">
      <dgm:prSet presAssocID="{CB9F0298-B608-416E-877A-2CCDFBA2C1C4}" presName="negativeSpace" presStyleCnt="0"/>
      <dgm:spPr/>
    </dgm:pt>
    <dgm:pt modelId="{0081AD07-7FC5-4944-8FD0-CBA5C13CF956}" type="pres">
      <dgm:prSet presAssocID="{CB9F0298-B608-416E-877A-2CCDFBA2C1C4}" presName="childText" presStyleLbl="conFgAcc1" presStyleIdx="1" presStyleCnt="6">
        <dgm:presLayoutVars>
          <dgm:bulletEnabled val="1"/>
        </dgm:presLayoutVars>
      </dgm:prSet>
      <dgm:spPr/>
    </dgm:pt>
    <dgm:pt modelId="{8940FD75-5F02-40BE-97AD-9D85B65CC26E}" type="pres">
      <dgm:prSet presAssocID="{30F6E78E-F927-4E4F-8E7C-D5CFC3F2D60C}" presName="spaceBetweenRectangles" presStyleCnt="0"/>
      <dgm:spPr/>
    </dgm:pt>
    <dgm:pt modelId="{009B3FC8-DB32-477A-8445-3D0EA713FB09}" type="pres">
      <dgm:prSet presAssocID="{86352611-3771-4D6D-AE00-4CCBB9BCF9B4}" presName="parentLin" presStyleCnt="0"/>
      <dgm:spPr/>
    </dgm:pt>
    <dgm:pt modelId="{6A1AD851-497E-405C-BBE5-6527C132E1D3}" type="pres">
      <dgm:prSet presAssocID="{86352611-3771-4D6D-AE00-4CCBB9BCF9B4}" presName="parentLeftMargin" presStyleLbl="node1" presStyleIdx="1" presStyleCnt="6"/>
      <dgm:spPr/>
    </dgm:pt>
    <dgm:pt modelId="{FBBED0B4-35A2-487E-B790-F446537C92C0}" type="pres">
      <dgm:prSet presAssocID="{86352611-3771-4D6D-AE00-4CCBB9BCF9B4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1F6E0223-CC74-4AFB-AEC5-A15D5DBBA308}" type="pres">
      <dgm:prSet presAssocID="{86352611-3771-4D6D-AE00-4CCBB9BCF9B4}" presName="negativeSpace" presStyleCnt="0"/>
      <dgm:spPr/>
    </dgm:pt>
    <dgm:pt modelId="{82E1F50D-8B43-4385-B3E8-D8D0CA5D571E}" type="pres">
      <dgm:prSet presAssocID="{86352611-3771-4D6D-AE00-4CCBB9BCF9B4}" presName="childText" presStyleLbl="conFgAcc1" presStyleIdx="2" presStyleCnt="6">
        <dgm:presLayoutVars>
          <dgm:bulletEnabled val="1"/>
        </dgm:presLayoutVars>
      </dgm:prSet>
      <dgm:spPr/>
    </dgm:pt>
    <dgm:pt modelId="{F50DC3E7-C347-477F-AA03-7AD07D052944}" type="pres">
      <dgm:prSet presAssocID="{6B1E2148-4314-48F5-A5E5-4998F8710ACA}" presName="spaceBetweenRectangles" presStyleCnt="0"/>
      <dgm:spPr/>
    </dgm:pt>
    <dgm:pt modelId="{5E58DEA1-75AF-4DDA-89AC-0E1E53DEF5FE}" type="pres">
      <dgm:prSet presAssocID="{71949811-2B2B-438F-B74F-393B2FCFFB89}" presName="parentLin" presStyleCnt="0"/>
      <dgm:spPr/>
    </dgm:pt>
    <dgm:pt modelId="{5BFAF4FC-D3CA-4F77-8095-A93E361B194A}" type="pres">
      <dgm:prSet presAssocID="{71949811-2B2B-438F-B74F-393B2FCFFB89}" presName="parentLeftMargin" presStyleLbl="node1" presStyleIdx="2" presStyleCnt="6"/>
      <dgm:spPr/>
    </dgm:pt>
    <dgm:pt modelId="{C73B9CA9-7A3F-48F3-B1F4-92608198C063}" type="pres">
      <dgm:prSet presAssocID="{71949811-2B2B-438F-B74F-393B2FCFFB89}" presName="parentText" presStyleLbl="node1" presStyleIdx="3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E229F85-EF89-4E64-878C-BCE0B49611E5}" type="pres">
      <dgm:prSet presAssocID="{71949811-2B2B-438F-B74F-393B2FCFFB89}" presName="negativeSpace" presStyleCnt="0"/>
      <dgm:spPr/>
    </dgm:pt>
    <dgm:pt modelId="{512F0FF8-1F83-4323-893B-A00364B6263F}" type="pres">
      <dgm:prSet presAssocID="{71949811-2B2B-438F-B74F-393B2FCFFB89}" presName="childText" presStyleLbl="conFgAcc1" presStyleIdx="3" presStyleCnt="6">
        <dgm:presLayoutVars>
          <dgm:bulletEnabled val="1"/>
        </dgm:presLayoutVars>
      </dgm:prSet>
      <dgm:spPr/>
    </dgm:pt>
    <dgm:pt modelId="{B66A3F58-D73A-4214-A784-93FF6F4D19D2}" type="pres">
      <dgm:prSet presAssocID="{ECEAEEFF-982B-48E6-8D7F-DD534C8DFEA7}" presName="spaceBetweenRectangles" presStyleCnt="0"/>
      <dgm:spPr/>
    </dgm:pt>
    <dgm:pt modelId="{BDBC6AEB-20F4-4483-A91E-81A879B019A2}" type="pres">
      <dgm:prSet presAssocID="{795D5208-9249-4158-893B-9D4C1B0253CD}" presName="parentLin" presStyleCnt="0"/>
      <dgm:spPr/>
    </dgm:pt>
    <dgm:pt modelId="{78C5F239-F82F-47C8-A609-AE2E48F9A922}" type="pres">
      <dgm:prSet presAssocID="{795D5208-9249-4158-893B-9D4C1B0253CD}" presName="parentLeftMargin" presStyleLbl="node1" presStyleIdx="3" presStyleCnt="6"/>
      <dgm:spPr/>
    </dgm:pt>
    <dgm:pt modelId="{F1529FCF-D890-49D1-90BC-8CC8D64BFA12}" type="pres">
      <dgm:prSet presAssocID="{795D5208-9249-4158-893B-9D4C1B0253CD}" presName="parentText" presStyleLbl="node1" presStyleIdx="4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BA69207-B1B3-4583-A6EA-DEC4F537CB79}" type="pres">
      <dgm:prSet presAssocID="{795D5208-9249-4158-893B-9D4C1B0253CD}" presName="negativeSpace" presStyleCnt="0"/>
      <dgm:spPr/>
    </dgm:pt>
    <dgm:pt modelId="{9299561C-AB72-452C-BEBB-71916397F6AB}" type="pres">
      <dgm:prSet presAssocID="{795D5208-9249-4158-893B-9D4C1B0253CD}" presName="childText" presStyleLbl="conFgAcc1" presStyleIdx="4" presStyleCnt="6">
        <dgm:presLayoutVars>
          <dgm:bulletEnabled val="1"/>
        </dgm:presLayoutVars>
      </dgm:prSet>
      <dgm:spPr/>
    </dgm:pt>
    <dgm:pt modelId="{0ED74337-E641-4D6C-B3FF-115536DD6643}" type="pres">
      <dgm:prSet presAssocID="{AD30ABE1-9881-4D62-9CA6-D273438D99BE}" presName="spaceBetweenRectangles" presStyleCnt="0"/>
      <dgm:spPr/>
    </dgm:pt>
    <dgm:pt modelId="{5111335F-B0BB-4141-BF11-2B16FFF91376}" type="pres">
      <dgm:prSet presAssocID="{8C326DC0-8068-4B49-9DDA-5D1DAB4F7967}" presName="parentLin" presStyleCnt="0"/>
      <dgm:spPr/>
    </dgm:pt>
    <dgm:pt modelId="{316A61BF-1FC4-445F-9667-4F5759EEDD52}" type="pres">
      <dgm:prSet presAssocID="{8C326DC0-8068-4B49-9DDA-5D1DAB4F7967}" presName="parentLeftMargin" presStyleLbl="node1" presStyleIdx="4" presStyleCnt="6"/>
      <dgm:spPr/>
    </dgm:pt>
    <dgm:pt modelId="{30208FF8-2453-498E-9DDB-065C7AABAD00}" type="pres">
      <dgm:prSet presAssocID="{8C326DC0-8068-4B49-9DDA-5D1DAB4F7967}" presName="parentText" presStyleLbl="node1" presStyleIdx="5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D9D428F-4B17-48F9-B763-F5CDB9223896}" type="pres">
      <dgm:prSet presAssocID="{8C326DC0-8068-4B49-9DDA-5D1DAB4F7967}" presName="negativeSpace" presStyleCnt="0"/>
      <dgm:spPr/>
    </dgm:pt>
    <dgm:pt modelId="{89A20C93-82EF-4E95-AFFD-6B75D2291FFE}" type="pres">
      <dgm:prSet presAssocID="{8C326DC0-8068-4B49-9DDA-5D1DAB4F7967}" presName="childText" presStyleLbl="conFgAcc1" presStyleIdx="5" presStyleCnt="6">
        <dgm:presLayoutVars>
          <dgm:bulletEnabled val="1"/>
        </dgm:presLayoutVars>
      </dgm:prSet>
      <dgm:spPr/>
    </dgm:pt>
  </dgm:ptLst>
  <dgm:cxnLst>
    <dgm:cxn modelId="{C6663239-FD54-4DF2-897C-B268C3788655}" type="presOf" srcId="{86352611-3771-4D6D-AE00-4CCBB9BCF9B4}" destId="{6A1AD851-497E-405C-BBE5-6527C132E1D3}" srcOrd="0" destOrd="0" presId="urn:microsoft.com/office/officeart/2005/8/layout/list1"/>
    <dgm:cxn modelId="{70F6B669-B308-4651-BC96-5350B29C462A}" type="presOf" srcId="{CB9F0298-B608-416E-877A-2CCDFBA2C1C4}" destId="{F258C663-8B99-4295-AB48-89F10F3E5625}" srcOrd="0" destOrd="0" presId="urn:microsoft.com/office/officeart/2005/8/layout/list1"/>
    <dgm:cxn modelId="{E5521456-22D8-4D17-A7E5-89AD1936D18B}" srcId="{B07BBD66-6A34-4EDB-94D4-49198515AD83}" destId="{71949811-2B2B-438F-B74F-393B2FCFFB89}" srcOrd="3" destOrd="0" parTransId="{C7F7BBE4-1D5A-4E3A-8871-69DE77E0146E}" sibTransId="{ECEAEEFF-982B-48E6-8D7F-DD534C8DFEA7}"/>
    <dgm:cxn modelId="{94E50125-E010-4421-95CD-A6BF4A283C35}" srcId="{B07BBD66-6A34-4EDB-94D4-49198515AD83}" destId="{A84419C3-14E6-4D93-A8F5-B4EA4ABF0E71}" srcOrd="0" destOrd="0" parTransId="{B1C5292F-E5B6-4331-AE5B-5EAB4FE2A1CB}" sibTransId="{DE16DBC3-8611-493E-839F-75DD811C57D9}"/>
    <dgm:cxn modelId="{3B51B9D4-A4E9-4340-BD5C-0C446FABCBA3}" type="presOf" srcId="{71949811-2B2B-438F-B74F-393B2FCFFB89}" destId="{C73B9CA9-7A3F-48F3-B1F4-92608198C063}" srcOrd="1" destOrd="0" presId="urn:microsoft.com/office/officeart/2005/8/layout/list1"/>
    <dgm:cxn modelId="{D55C45C5-4C3E-46B5-80FD-8C3AFD8C5096}" type="presOf" srcId="{8C326DC0-8068-4B49-9DDA-5D1DAB4F7967}" destId="{316A61BF-1FC4-445F-9667-4F5759EEDD52}" srcOrd="0" destOrd="0" presId="urn:microsoft.com/office/officeart/2005/8/layout/list1"/>
    <dgm:cxn modelId="{01D9B009-F372-4887-8A67-AE7EEC7461CE}" type="presOf" srcId="{71949811-2B2B-438F-B74F-393B2FCFFB89}" destId="{5BFAF4FC-D3CA-4F77-8095-A93E361B194A}" srcOrd="0" destOrd="0" presId="urn:microsoft.com/office/officeart/2005/8/layout/list1"/>
    <dgm:cxn modelId="{AC8E7350-50B1-411D-BA21-7C21484D5C5D}" type="presOf" srcId="{795D5208-9249-4158-893B-9D4C1B0253CD}" destId="{F1529FCF-D890-49D1-90BC-8CC8D64BFA12}" srcOrd="1" destOrd="0" presId="urn:microsoft.com/office/officeart/2005/8/layout/list1"/>
    <dgm:cxn modelId="{2EA19662-C389-4C22-BE1F-3B49FBC9EDCD}" srcId="{B07BBD66-6A34-4EDB-94D4-49198515AD83}" destId="{795D5208-9249-4158-893B-9D4C1B0253CD}" srcOrd="4" destOrd="0" parTransId="{566CB200-0E28-467C-B0C7-55A2071A2290}" sibTransId="{AD30ABE1-9881-4D62-9CA6-D273438D99BE}"/>
    <dgm:cxn modelId="{07DFE62B-06F3-4955-95B2-0FD8E83F264B}" srcId="{B07BBD66-6A34-4EDB-94D4-49198515AD83}" destId="{CB9F0298-B608-416E-877A-2CCDFBA2C1C4}" srcOrd="1" destOrd="0" parTransId="{42435A5E-DF2B-4A10-99CD-4C00A92DA684}" sibTransId="{30F6E78E-F927-4E4F-8E7C-D5CFC3F2D60C}"/>
    <dgm:cxn modelId="{9F2317F8-4951-4039-A6A0-618710478A59}" srcId="{B07BBD66-6A34-4EDB-94D4-49198515AD83}" destId="{8C326DC0-8068-4B49-9DDA-5D1DAB4F7967}" srcOrd="5" destOrd="0" parTransId="{456A8D92-2E19-4102-8719-1B1942C087C6}" sibTransId="{509BB6E4-3DAC-44CC-B572-15DB29CA4B1A}"/>
    <dgm:cxn modelId="{E98E1A24-2708-4CA1-B94C-3F545C551BFC}" type="presOf" srcId="{A84419C3-14E6-4D93-A8F5-B4EA4ABF0E71}" destId="{B29B33B4-3FA5-41DC-AD22-2BA6DF546D18}" srcOrd="0" destOrd="0" presId="urn:microsoft.com/office/officeart/2005/8/layout/list1"/>
    <dgm:cxn modelId="{AB24642C-37AD-40F9-B593-6AEB43F80945}" type="presOf" srcId="{A84419C3-14E6-4D93-A8F5-B4EA4ABF0E71}" destId="{E7B3F474-889F-4CB3-B2A3-94C808E0D700}" srcOrd="1" destOrd="0" presId="urn:microsoft.com/office/officeart/2005/8/layout/list1"/>
    <dgm:cxn modelId="{9299280C-DE96-4D82-9BF4-4D8505D57A2E}" srcId="{B07BBD66-6A34-4EDB-94D4-49198515AD83}" destId="{86352611-3771-4D6D-AE00-4CCBB9BCF9B4}" srcOrd="2" destOrd="0" parTransId="{56879B63-EE9B-452C-AFF4-577214F7A8BE}" sibTransId="{6B1E2148-4314-48F5-A5E5-4998F8710ACA}"/>
    <dgm:cxn modelId="{2E9B02C8-66E5-4F22-B8F5-FA8542B635D3}" type="presOf" srcId="{CB9F0298-B608-416E-877A-2CCDFBA2C1C4}" destId="{4E3F8540-727D-4C67-BB4F-4BCB84620FF8}" srcOrd="1" destOrd="0" presId="urn:microsoft.com/office/officeart/2005/8/layout/list1"/>
    <dgm:cxn modelId="{1EC06BEB-B747-42AE-AD57-1248351E87C9}" type="presOf" srcId="{86352611-3771-4D6D-AE00-4CCBB9BCF9B4}" destId="{FBBED0B4-35A2-487E-B790-F446537C92C0}" srcOrd="1" destOrd="0" presId="urn:microsoft.com/office/officeart/2005/8/layout/list1"/>
    <dgm:cxn modelId="{DB76C8CB-B633-47BA-B17B-561076F9AAC0}" type="presOf" srcId="{8C326DC0-8068-4B49-9DDA-5D1DAB4F7967}" destId="{30208FF8-2453-498E-9DDB-065C7AABAD00}" srcOrd="1" destOrd="0" presId="urn:microsoft.com/office/officeart/2005/8/layout/list1"/>
    <dgm:cxn modelId="{4B3B4121-3FA7-4CCB-A7C2-D776DDF3A1F4}" type="presOf" srcId="{795D5208-9249-4158-893B-9D4C1B0253CD}" destId="{78C5F239-F82F-47C8-A609-AE2E48F9A922}" srcOrd="0" destOrd="0" presId="urn:microsoft.com/office/officeart/2005/8/layout/list1"/>
    <dgm:cxn modelId="{DAA29F88-52E5-4627-A056-949F832257F0}" type="presOf" srcId="{B07BBD66-6A34-4EDB-94D4-49198515AD83}" destId="{3B28B110-651C-4D5A-8EDE-8C6E5E27A6AF}" srcOrd="0" destOrd="0" presId="urn:microsoft.com/office/officeart/2005/8/layout/list1"/>
    <dgm:cxn modelId="{1371B909-2D6A-446A-BEE9-515C3AD6F79E}" type="presParOf" srcId="{3B28B110-651C-4D5A-8EDE-8C6E5E27A6AF}" destId="{AEFD44DB-48AC-43F2-B7DB-65B1BFCD7D75}" srcOrd="0" destOrd="0" presId="urn:microsoft.com/office/officeart/2005/8/layout/list1"/>
    <dgm:cxn modelId="{E95DDDA5-5144-4CA2-A859-0AE5EC50DF83}" type="presParOf" srcId="{AEFD44DB-48AC-43F2-B7DB-65B1BFCD7D75}" destId="{B29B33B4-3FA5-41DC-AD22-2BA6DF546D18}" srcOrd="0" destOrd="0" presId="urn:microsoft.com/office/officeart/2005/8/layout/list1"/>
    <dgm:cxn modelId="{5267A65C-F6D5-4B12-BA88-E9FDB0D4F7B8}" type="presParOf" srcId="{AEFD44DB-48AC-43F2-B7DB-65B1BFCD7D75}" destId="{E7B3F474-889F-4CB3-B2A3-94C808E0D700}" srcOrd="1" destOrd="0" presId="urn:microsoft.com/office/officeart/2005/8/layout/list1"/>
    <dgm:cxn modelId="{FC44174B-1477-4C23-9348-589B3A5C525C}" type="presParOf" srcId="{3B28B110-651C-4D5A-8EDE-8C6E5E27A6AF}" destId="{E06D5C7D-A10D-4AE8-A3EC-A006E7C6DA5C}" srcOrd="1" destOrd="0" presId="urn:microsoft.com/office/officeart/2005/8/layout/list1"/>
    <dgm:cxn modelId="{BEC7F648-20CC-488F-80A0-9C9B85F5C400}" type="presParOf" srcId="{3B28B110-651C-4D5A-8EDE-8C6E5E27A6AF}" destId="{FD52ACA9-8A7F-42EF-B9D3-E4EC0AC20D7E}" srcOrd="2" destOrd="0" presId="urn:microsoft.com/office/officeart/2005/8/layout/list1"/>
    <dgm:cxn modelId="{54101FA9-EFA6-4665-BCE1-8D0613D57101}" type="presParOf" srcId="{3B28B110-651C-4D5A-8EDE-8C6E5E27A6AF}" destId="{7E799232-DD7E-4DE8-A92D-3B6E31003515}" srcOrd="3" destOrd="0" presId="urn:microsoft.com/office/officeart/2005/8/layout/list1"/>
    <dgm:cxn modelId="{5BD23E0C-819D-49EB-B429-05DEB8A7A466}" type="presParOf" srcId="{3B28B110-651C-4D5A-8EDE-8C6E5E27A6AF}" destId="{ADAFCE35-6DEC-4CAE-8B9C-8247A7144635}" srcOrd="4" destOrd="0" presId="urn:microsoft.com/office/officeart/2005/8/layout/list1"/>
    <dgm:cxn modelId="{8EEF9FF9-BA30-49F0-BF44-5409E7959220}" type="presParOf" srcId="{ADAFCE35-6DEC-4CAE-8B9C-8247A7144635}" destId="{F258C663-8B99-4295-AB48-89F10F3E5625}" srcOrd="0" destOrd="0" presId="urn:microsoft.com/office/officeart/2005/8/layout/list1"/>
    <dgm:cxn modelId="{3183EAD6-C761-4B2F-8A6D-B79785E0E6CF}" type="presParOf" srcId="{ADAFCE35-6DEC-4CAE-8B9C-8247A7144635}" destId="{4E3F8540-727D-4C67-BB4F-4BCB84620FF8}" srcOrd="1" destOrd="0" presId="urn:microsoft.com/office/officeart/2005/8/layout/list1"/>
    <dgm:cxn modelId="{DA002169-0DFA-4E32-820C-5F0CE8627360}" type="presParOf" srcId="{3B28B110-651C-4D5A-8EDE-8C6E5E27A6AF}" destId="{9F05106E-970F-49BD-9FEC-F8AE6FDE8655}" srcOrd="5" destOrd="0" presId="urn:microsoft.com/office/officeart/2005/8/layout/list1"/>
    <dgm:cxn modelId="{869D0E60-02AA-4D9F-A588-535ABAB5CFB2}" type="presParOf" srcId="{3B28B110-651C-4D5A-8EDE-8C6E5E27A6AF}" destId="{0081AD07-7FC5-4944-8FD0-CBA5C13CF956}" srcOrd="6" destOrd="0" presId="urn:microsoft.com/office/officeart/2005/8/layout/list1"/>
    <dgm:cxn modelId="{C01B27BC-4410-4D40-91B8-B870E3199BDB}" type="presParOf" srcId="{3B28B110-651C-4D5A-8EDE-8C6E5E27A6AF}" destId="{8940FD75-5F02-40BE-97AD-9D85B65CC26E}" srcOrd="7" destOrd="0" presId="urn:microsoft.com/office/officeart/2005/8/layout/list1"/>
    <dgm:cxn modelId="{72E9217A-50B7-4416-AAFD-6B720E194B87}" type="presParOf" srcId="{3B28B110-651C-4D5A-8EDE-8C6E5E27A6AF}" destId="{009B3FC8-DB32-477A-8445-3D0EA713FB09}" srcOrd="8" destOrd="0" presId="urn:microsoft.com/office/officeart/2005/8/layout/list1"/>
    <dgm:cxn modelId="{3A38236A-17F2-4E3D-BCBE-C0CAA21F8272}" type="presParOf" srcId="{009B3FC8-DB32-477A-8445-3D0EA713FB09}" destId="{6A1AD851-497E-405C-BBE5-6527C132E1D3}" srcOrd="0" destOrd="0" presId="urn:microsoft.com/office/officeart/2005/8/layout/list1"/>
    <dgm:cxn modelId="{0C9BC35F-EA40-483B-A578-8AFA52584E0E}" type="presParOf" srcId="{009B3FC8-DB32-477A-8445-3D0EA713FB09}" destId="{FBBED0B4-35A2-487E-B790-F446537C92C0}" srcOrd="1" destOrd="0" presId="urn:microsoft.com/office/officeart/2005/8/layout/list1"/>
    <dgm:cxn modelId="{9543AA13-CE5A-452D-9012-C0D3641D638F}" type="presParOf" srcId="{3B28B110-651C-4D5A-8EDE-8C6E5E27A6AF}" destId="{1F6E0223-CC74-4AFB-AEC5-A15D5DBBA308}" srcOrd="9" destOrd="0" presId="urn:microsoft.com/office/officeart/2005/8/layout/list1"/>
    <dgm:cxn modelId="{8F5237F8-D483-44E3-9B53-6554D56D23ED}" type="presParOf" srcId="{3B28B110-651C-4D5A-8EDE-8C6E5E27A6AF}" destId="{82E1F50D-8B43-4385-B3E8-D8D0CA5D571E}" srcOrd="10" destOrd="0" presId="urn:microsoft.com/office/officeart/2005/8/layout/list1"/>
    <dgm:cxn modelId="{E1F75FCF-7ABC-4B78-A87D-DD9E1A4C8EC9}" type="presParOf" srcId="{3B28B110-651C-4D5A-8EDE-8C6E5E27A6AF}" destId="{F50DC3E7-C347-477F-AA03-7AD07D052944}" srcOrd="11" destOrd="0" presId="urn:microsoft.com/office/officeart/2005/8/layout/list1"/>
    <dgm:cxn modelId="{1F51DAB9-70A7-4862-8B36-20A09D0CC888}" type="presParOf" srcId="{3B28B110-651C-4D5A-8EDE-8C6E5E27A6AF}" destId="{5E58DEA1-75AF-4DDA-89AC-0E1E53DEF5FE}" srcOrd="12" destOrd="0" presId="urn:microsoft.com/office/officeart/2005/8/layout/list1"/>
    <dgm:cxn modelId="{6B16170C-A0F5-4033-83C2-0E7F362E17DB}" type="presParOf" srcId="{5E58DEA1-75AF-4DDA-89AC-0E1E53DEF5FE}" destId="{5BFAF4FC-D3CA-4F77-8095-A93E361B194A}" srcOrd="0" destOrd="0" presId="urn:microsoft.com/office/officeart/2005/8/layout/list1"/>
    <dgm:cxn modelId="{AE77B708-9A1A-49A1-A8DD-D1F21D1AA83F}" type="presParOf" srcId="{5E58DEA1-75AF-4DDA-89AC-0E1E53DEF5FE}" destId="{C73B9CA9-7A3F-48F3-B1F4-92608198C063}" srcOrd="1" destOrd="0" presId="urn:microsoft.com/office/officeart/2005/8/layout/list1"/>
    <dgm:cxn modelId="{E499C537-F774-48EF-94ED-5AF29FFF5EA9}" type="presParOf" srcId="{3B28B110-651C-4D5A-8EDE-8C6E5E27A6AF}" destId="{1E229F85-EF89-4E64-878C-BCE0B49611E5}" srcOrd="13" destOrd="0" presId="urn:microsoft.com/office/officeart/2005/8/layout/list1"/>
    <dgm:cxn modelId="{CA861CBA-AE50-43E3-8C7D-0D04BDDFC92E}" type="presParOf" srcId="{3B28B110-651C-4D5A-8EDE-8C6E5E27A6AF}" destId="{512F0FF8-1F83-4323-893B-A00364B6263F}" srcOrd="14" destOrd="0" presId="urn:microsoft.com/office/officeart/2005/8/layout/list1"/>
    <dgm:cxn modelId="{2D8D657F-4CF0-475D-A052-496A4F790F02}" type="presParOf" srcId="{3B28B110-651C-4D5A-8EDE-8C6E5E27A6AF}" destId="{B66A3F58-D73A-4214-A784-93FF6F4D19D2}" srcOrd="15" destOrd="0" presId="urn:microsoft.com/office/officeart/2005/8/layout/list1"/>
    <dgm:cxn modelId="{A7F76335-26A7-4D24-9344-0E93FEA41C2E}" type="presParOf" srcId="{3B28B110-651C-4D5A-8EDE-8C6E5E27A6AF}" destId="{BDBC6AEB-20F4-4483-A91E-81A879B019A2}" srcOrd="16" destOrd="0" presId="urn:microsoft.com/office/officeart/2005/8/layout/list1"/>
    <dgm:cxn modelId="{FCDA9C75-7D46-46E9-BE0C-0C87A87DD11D}" type="presParOf" srcId="{BDBC6AEB-20F4-4483-A91E-81A879B019A2}" destId="{78C5F239-F82F-47C8-A609-AE2E48F9A922}" srcOrd="0" destOrd="0" presId="urn:microsoft.com/office/officeart/2005/8/layout/list1"/>
    <dgm:cxn modelId="{A75A13A5-86C7-420B-859A-5FD933C0D8A4}" type="presParOf" srcId="{BDBC6AEB-20F4-4483-A91E-81A879B019A2}" destId="{F1529FCF-D890-49D1-90BC-8CC8D64BFA12}" srcOrd="1" destOrd="0" presId="urn:microsoft.com/office/officeart/2005/8/layout/list1"/>
    <dgm:cxn modelId="{0C1EF5CB-1876-4530-9006-C67768CA9E9A}" type="presParOf" srcId="{3B28B110-651C-4D5A-8EDE-8C6E5E27A6AF}" destId="{DBA69207-B1B3-4583-A6EA-DEC4F537CB79}" srcOrd="17" destOrd="0" presId="urn:microsoft.com/office/officeart/2005/8/layout/list1"/>
    <dgm:cxn modelId="{064DA765-37B5-4017-BAD6-1B1990AE18B5}" type="presParOf" srcId="{3B28B110-651C-4D5A-8EDE-8C6E5E27A6AF}" destId="{9299561C-AB72-452C-BEBB-71916397F6AB}" srcOrd="18" destOrd="0" presId="urn:microsoft.com/office/officeart/2005/8/layout/list1"/>
    <dgm:cxn modelId="{2BE442BC-280B-4F4C-BAC2-A0132313251D}" type="presParOf" srcId="{3B28B110-651C-4D5A-8EDE-8C6E5E27A6AF}" destId="{0ED74337-E641-4D6C-B3FF-115536DD6643}" srcOrd="19" destOrd="0" presId="urn:microsoft.com/office/officeart/2005/8/layout/list1"/>
    <dgm:cxn modelId="{AF15996B-E769-4321-AB4A-9BDDC7B95D7C}" type="presParOf" srcId="{3B28B110-651C-4D5A-8EDE-8C6E5E27A6AF}" destId="{5111335F-B0BB-4141-BF11-2B16FFF91376}" srcOrd="20" destOrd="0" presId="urn:microsoft.com/office/officeart/2005/8/layout/list1"/>
    <dgm:cxn modelId="{56AD5C3C-4715-4057-A150-B39492095BC9}" type="presParOf" srcId="{5111335F-B0BB-4141-BF11-2B16FFF91376}" destId="{316A61BF-1FC4-445F-9667-4F5759EEDD52}" srcOrd="0" destOrd="0" presId="urn:microsoft.com/office/officeart/2005/8/layout/list1"/>
    <dgm:cxn modelId="{D91B6075-9A60-4045-B38C-DE5DA503ADC0}" type="presParOf" srcId="{5111335F-B0BB-4141-BF11-2B16FFF91376}" destId="{30208FF8-2453-498E-9DDB-065C7AABAD00}" srcOrd="1" destOrd="0" presId="urn:microsoft.com/office/officeart/2005/8/layout/list1"/>
    <dgm:cxn modelId="{68D24E2D-EB7A-4DFC-A977-5B68794B87C3}" type="presParOf" srcId="{3B28B110-651C-4D5A-8EDE-8C6E5E27A6AF}" destId="{ED9D428F-4B17-48F9-B763-F5CDB9223896}" srcOrd="21" destOrd="0" presId="urn:microsoft.com/office/officeart/2005/8/layout/list1"/>
    <dgm:cxn modelId="{EC7576B8-EA9C-4C58-8A40-1CF6A4367A3F}" type="presParOf" srcId="{3B28B110-651C-4D5A-8EDE-8C6E5E27A6AF}" destId="{89A20C93-82EF-4E95-AFFD-6B75D2291FFE}" srcOrd="2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DEEA49C-22AB-4D4A-82A1-99BF435D7773}" type="doc">
      <dgm:prSet loTypeId="urn:microsoft.com/office/officeart/2005/8/layout/gear1" loCatId="cycle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86A6F76A-944A-46AB-BB0F-8BAF6ECC0DF0}">
      <dgm:prSet custT="1"/>
      <dgm:spPr/>
      <dgm:t>
        <a:bodyPr/>
        <a:lstStyle/>
        <a:p>
          <a:pPr rtl="0"/>
          <a:r>
            <a:rPr lang="vi-VN" sz="2000" b="1" u="none" strike="noStrike" smtClean="0"/>
            <a:t>Dành ít thời gian cho cuộc sống</a:t>
          </a:r>
          <a:endParaRPr lang="en-US" sz="2000" b="1" u="none" strike="noStrike"/>
        </a:p>
      </dgm:t>
    </dgm:pt>
    <dgm:pt modelId="{D178EB8F-A4A5-4CBF-BF7E-A563BF571CA1}" type="parTrans" cxnId="{E2E9A18F-7F3F-4C97-8673-C67745AB83F7}">
      <dgm:prSet/>
      <dgm:spPr/>
      <dgm:t>
        <a:bodyPr/>
        <a:lstStyle/>
        <a:p>
          <a:endParaRPr lang="en-US"/>
        </a:p>
      </dgm:t>
    </dgm:pt>
    <dgm:pt modelId="{CEE016CE-089A-4E16-91AD-D471884550D0}" type="sibTrans" cxnId="{E2E9A18F-7F3F-4C97-8673-C67745AB83F7}">
      <dgm:prSet/>
      <dgm:spPr/>
      <dgm:t>
        <a:bodyPr/>
        <a:lstStyle/>
        <a:p>
          <a:endParaRPr lang="en-US"/>
        </a:p>
      </dgm:t>
    </dgm:pt>
    <dgm:pt modelId="{1B3969B6-F7FB-4FB8-B4EC-A1D9893C10C8}">
      <dgm:prSet custT="1"/>
      <dgm:spPr/>
      <dgm:t>
        <a:bodyPr/>
        <a:lstStyle/>
        <a:p>
          <a:pPr rtl="0"/>
          <a:r>
            <a:rPr lang="vi-VN" sz="2000" b="1" smtClean="0"/>
            <a:t>Coi trọng thế giới ảo</a:t>
          </a:r>
          <a:endParaRPr lang="en-US" sz="2000" b="1"/>
        </a:p>
      </dgm:t>
    </dgm:pt>
    <dgm:pt modelId="{3A4E2CFB-93A0-4B18-A053-5F8C0704FB18}" type="parTrans" cxnId="{B65315A8-C862-469B-905F-44BB76B70E1C}">
      <dgm:prSet/>
      <dgm:spPr/>
      <dgm:t>
        <a:bodyPr/>
        <a:lstStyle/>
        <a:p>
          <a:endParaRPr lang="en-US"/>
        </a:p>
      </dgm:t>
    </dgm:pt>
    <dgm:pt modelId="{95C01859-C61B-44CD-A547-2763778A8FA8}" type="sibTrans" cxnId="{B65315A8-C862-469B-905F-44BB76B70E1C}">
      <dgm:prSet/>
      <dgm:spPr/>
      <dgm:t>
        <a:bodyPr/>
        <a:lstStyle/>
        <a:p>
          <a:endParaRPr lang="en-US"/>
        </a:p>
      </dgm:t>
    </dgm:pt>
    <dgm:pt modelId="{71044515-E554-479B-9B5C-C2FA4D622546}">
      <dgm:prSet custT="1"/>
      <dgm:spPr/>
      <dgm:t>
        <a:bodyPr/>
        <a:lstStyle/>
        <a:p>
          <a:pPr rtl="0"/>
          <a:r>
            <a:rPr lang="vi-VN" sz="2000" b="1" smtClean="0"/>
            <a:t>Đánh mất các mối quan hệ</a:t>
          </a:r>
          <a:endParaRPr lang="en-US" sz="2000" b="1"/>
        </a:p>
      </dgm:t>
    </dgm:pt>
    <dgm:pt modelId="{C614E6D2-D888-4D5F-9C16-A3BD9C9ADCF6}" type="parTrans" cxnId="{E95DE538-07A2-4D8E-B8DC-DFB7895A5D9C}">
      <dgm:prSet/>
      <dgm:spPr/>
      <dgm:t>
        <a:bodyPr/>
        <a:lstStyle/>
        <a:p>
          <a:endParaRPr lang="en-US"/>
        </a:p>
      </dgm:t>
    </dgm:pt>
    <dgm:pt modelId="{628C28F6-E1F1-4E84-B165-1D0DE8AA5196}" type="sibTrans" cxnId="{E95DE538-07A2-4D8E-B8DC-DFB7895A5D9C}">
      <dgm:prSet/>
      <dgm:spPr/>
      <dgm:t>
        <a:bodyPr/>
        <a:lstStyle/>
        <a:p>
          <a:endParaRPr lang="en-US"/>
        </a:p>
      </dgm:t>
    </dgm:pt>
    <dgm:pt modelId="{2A8823B3-5FEC-46ED-9793-6814301F694B}">
      <dgm:prSet/>
      <dgm:spPr/>
    </dgm:pt>
    <dgm:pt modelId="{AE605586-9307-4D6C-803D-F40A3A4E4E25}" type="parTrans" cxnId="{CB4447B8-3195-4523-AFC5-9B852B2E6974}">
      <dgm:prSet/>
      <dgm:spPr/>
      <dgm:t>
        <a:bodyPr/>
        <a:lstStyle/>
        <a:p>
          <a:endParaRPr lang="en-US"/>
        </a:p>
      </dgm:t>
    </dgm:pt>
    <dgm:pt modelId="{FF7F18BE-B525-407C-9470-E380405DAA67}" type="sibTrans" cxnId="{CB4447B8-3195-4523-AFC5-9B852B2E6974}">
      <dgm:prSet/>
      <dgm:spPr/>
      <dgm:t>
        <a:bodyPr/>
        <a:lstStyle/>
        <a:p>
          <a:endParaRPr lang="en-US"/>
        </a:p>
      </dgm:t>
    </dgm:pt>
    <dgm:pt modelId="{E5F73E82-34B5-4F04-A8E9-20E6B8AC9652}" type="pres">
      <dgm:prSet presAssocID="{9DEEA49C-22AB-4D4A-82A1-99BF435D7773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FE61E40C-C4F5-42E3-B33F-71836AC3E50C}" type="pres">
      <dgm:prSet presAssocID="{86A6F76A-944A-46AB-BB0F-8BAF6ECC0DF0}" presName="gear1" presStyleLbl="node1" presStyleIdx="0" presStyleCnt="3" custLinFactNeighborX="-864" custLinFactNeighborY="432">
        <dgm:presLayoutVars>
          <dgm:chMax val="1"/>
          <dgm:bulletEnabled val="1"/>
        </dgm:presLayoutVars>
      </dgm:prSet>
      <dgm:spPr/>
    </dgm:pt>
    <dgm:pt modelId="{351DA540-F9E7-4A42-B243-D2B494DF1945}" type="pres">
      <dgm:prSet presAssocID="{86A6F76A-944A-46AB-BB0F-8BAF6ECC0DF0}" presName="gear1srcNode" presStyleLbl="node1" presStyleIdx="0" presStyleCnt="3"/>
      <dgm:spPr/>
    </dgm:pt>
    <dgm:pt modelId="{23B26FCD-EB7B-44A5-BEFA-71B05D72E9D2}" type="pres">
      <dgm:prSet presAssocID="{86A6F76A-944A-46AB-BB0F-8BAF6ECC0DF0}" presName="gear1dstNode" presStyleLbl="node1" presStyleIdx="0" presStyleCnt="3"/>
      <dgm:spPr/>
    </dgm:pt>
    <dgm:pt modelId="{5EB1C98D-7F2A-4645-AE5D-95DC7C124535}" type="pres">
      <dgm:prSet presAssocID="{1B3969B6-F7FB-4FB8-B4EC-A1D9893C10C8}" presName="gear2" presStyleLbl="node1" presStyleIdx="1" presStyleCnt="3">
        <dgm:presLayoutVars>
          <dgm:chMax val="1"/>
          <dgm:bulletEnabled val="1"/>
        </dgm:presLayoutVars>
      </dgm:prSet>
      <dgm:spPr/>
    </dgm:pt>
    <dgm:pt modelId="{73142999-9C2F-472E-B438-63C1135BC379}" type="pres">
      <dgm:prSet presAssocID="{1B3969B6-F7FB-4FB8-B4EC-A1D9893C10C8}" presName="gear2srcNode" presStyleLbl="node1" presStyleIdx="1" presStyleCnt="3"/>
      <dgm:spPr/>
    </dgm:pt>
    <dgm:pt modelId="{838911EC-9979-4B18-8F11-FDE332F7D246}" type="pres">
      <dgm:prSet presAssocID="{1B3969B6-F7FB-4FB8-B4EC-A1D9893C10C8}" presName="gear2dstNode" presStyleLbl="node1" presStyleIdx="1" presStyleCnt="3"/>
      <dgm:spPr/>
    </dgm:pt>
    <dgm:pt modelId="{97BC68C6-DC08-47BB-9113-0F7E7A554C31}" type="pres">
      <dgm:prSet presAssocID="{71044515-E554-479B-9B5C-C2FA4D622546}" presName="gear3" presStyleLbl="node1" presStyleIdx="2" presStyleCnt="3" custLinFactX="-11733" custLinFactNeighborX="-100000" custLinFactNeighborY="3464"/>
      <dgm:spPr/>
    </dgm:pt>
    <dgm:pt modelId="{97B74727-DE00-4577-A43C-278A3D7DD255}" type="pres">
      <dgm:prSet presAssocID="{71044515-E554-479B-9B5C-C2FA4D622546}" presName="gear3tx" presStyleLbl="node1" presStyleIdx="2" presStyleCnt="3">
        <dgm:presLayoutVars>
          <dgm:chMax val="1"/>
          <dgm:bulletEnabled val="1"/>
        </dgm:presLayoutVars>
      </dgm:prSet>
      <dgm:spPr/>
    </dgm:pt>
    <dgm:pt modelId="{CBC7EA14-63BB-4C4F-912D-CC1C879F079D}" type="pres">
      <dgm:prSet presAssocID="{71044515-E554-479B-9B5C-C2FA4D622546}" presName="gear3srcNode" presStyleLbl="node1" presStyleIdx="2" presStyleCnt="3"/>
      <dgm:spPr/>
    </dgm:pt>
    <dgm:pt modelId="{3FBCCAF1-5E4D-46CB-9E08-B97DD762997D}" type="pres">
      <dgm:prSet presAssocID="{71044515-E554-479B-9B5C-C2FA4D622546}" presName="gear3dstNode" presStyleLbl="node1" presStyleIdx="2" presStyleCnt="3"/>
      <dgm:spPr/>
    </dgm:pt>
    <dgm:pt modelId="{078D7526-82FA-4135-956E-04117C18129F}" type="pres">
      <dgm:prSet presAssocID="{CEE016CE-089A-4E16-91AD-D471884550D0}" presName="connector1" presStyleLbl="sibTrans2D1" presStyleIdx="0" presStyleCnt="3" custAng="4132766" custFlipVert="1" custLinFactNeighborX="315" custLinFactNeighborY="-3704"/>
      <dgm:spPr/>
    </dgm:pt>
    <dgm:pt modelId="{243D868E-AD40-42B8-96C8-620E2AEB5403}" type="pres">
      <dgm:prSet presAssocID="{95C01859-C61B-44CD-A547-2763778A8FA8}" presName="connector2" presStyleLbl="sibTrans2D1" presStyleIdx="1" presStyleCnt="3" custAng="6343677" custLinFactNeighborX="4441" custLinFactNeighborY="-1393"/>
      <dgm:spPr/>
    </dgm:pt>
    <dgm:pt modelId="{5470724A-49B2-4530-BA3A-CD15215C1888}" type="pres">
      <dgm:prSet presAssocID="{628C28F6-E1F1-4E84-B165-1D0DE8AA5196}" presName="connector3" presStyleLbl="sibTrans2D1" presStyleIdx="2" presStyleCnt="3" custAng="21320766" custFlipHor="1" custLinFactNeighborX="-92429" custLinFactNeighborY="10025"/>
      <dgm:spPr/>
    </dgm:pt>
  </dgm:ptLst>
  <dgm:cxnLst>
    <dgm:cxn modelId="{B65315A8-C862-469B-905F-44BB76B70E1C}" srcId="{9DEEA49C-22AB-4D4A-82A1-99BF435D7773}" destId="{1B3969B6-F7FB-4FB8-B4EC-A1D9893C10C8}" srcOrd="1" destOrd="0" parTransId="{3A4E2CFB-93A0-4B18-A053-5F8C0704FB18}" sibTransId="{95C01859-C61B-44CD-A547-2763778A8FA8}"/>
    <dgm:cxn modelId="{CB4447B8-3195-4523-AFC5-9B852B2E6974}" srcId="{9DEEA49C-22AB-4D4A-82A1-99BF435D7773}" destId="{2A8823B3-5FEC-46ED-9793-6814301F694B}" srcOrd="3" destOrd="0" parTransId="{AE605586-9307-4D6C-803D-F40A3A4E4E25}" sibTransId="{FF7F18BE-B525-407C-9470-E380405DAA67}"/>
    <dgm:cxn modelId="{7455E453-9A48-499A-86B0-0FE667F8A65D}" type="presOf" srcId="{628C28F6-E1F1-4E84-B165-1D0DE8AA5196}" destId="{5470724A-49B2-4530-BA3A-CD15215C1888}" srcOrd="0" destOrd="0" presId="urn:microsoft.com/office/officeart/2005/8/layout/gear1"/>
    <dgm:cxn modelId="{F95D1732-6704-4D7A-B8CD-72A41593AF6B}" type="presOf" srcId="{1B3969B6-F7FB-4FB8-B4EC-A1D9893C10C8}" destId="{838911EC-9979-4B18-8F11-FDE332F7D246}" srcOrd="2" destOrd="0" presId="urn:microsoft.com/office/officeart/2005/8/layout/gear1"/>
    <dgm:cxn modelId="{E95DE538-07A2-4D8E-B8DC-DFB7895A5D9C}" srcId="{9DEEA49C-22AB-4D4A-82A1-99BF435D7773}" destId="{71044515-E554-479B-9B5C-C2FA4D622546}" srcOrd="2" destOrd="0" parTransId="{C614E6D2-D888-4D5F-9C16-A3BD9C9ADCF6}" sibTransId="{628C28F6-E1F1-4E84-B165-1D0DE8AA5196}"/>
    <dgm:cxn modelId="{872BC74B-C1E5-44B5-B617-CD99FA9CB953}" type="presOf" srcId="{86A6F76A-944A-46AB-BB0F-8BAF6ECC0DF0}" destId="{351DA540-F9E7-4A42-B243-D2B494DF1945}" srcOrd="1" destOrd="0" presId="urn:microsoft.com/office/officeart/2005/8/layout/gear1"/>
    <dgm:cxn modelId="{0CC193BD-C5DE-4410-A5A7-09BBCAC1AA2E}" type="presOf" srcId="{1B3969B6-F7FB-4FB8-B4EC-A1D9893C10C8}" destId="{73142999-9C2F-472E-B438-63C1135BC379}" srcOrd="1" destOrd="0" presId="urn:microsoft.com/office/officeart/2005/8/layout/gear1"/>
    <dgm:cxn modelId="{323F4063-4C9B-4DB4-804F-42B4D7F71BC6}" type="presOf" srcId="{86A6F76A-944A-46AB-BB0F-8BAF6ECC0DF0}" destId="{FE61E40C-C4F5-42E3-B33F-71836AC3E50C}" srcOrd="0" destOrd="0" presId="urn:microsoft.com/office/officeart/2005/8/layout/gear1"/>
    <dgm:cxn modelId="{33B44F4D-9CBC-48B4-94A1-309E46AB1EEB}" type="presOf" srcId="{86A6F76A-944A-46AB-BB0F-8BAF6ECC0DF0}" destId="{23B26FCD-EB7B-44A5-BEFA-71B05D72E9D2}" srcOrd="2" destOrd="0" presId="urn:microsoft.com/office/officeart/2005/8/layout/gear1"/>
    <dgm:cxn modelId="{FF83F65B-7FC8-4554-B0B5-2401F090FC67}" type="presOf" srcId="{1B3969B6-F7FB-4FB8-B4EC-A1D9893C10C8}" destId="{5EB1C98D-7F2A-4645-AE5D-95DC7C124535}" srcOrd="0" destOrd="0" presId="urn:microsoft.com/office/officeart/2005/8/layout/gear1"/>
    <dgm:cxn modelId="{B4A8D3F9-DCDA-4C91-8AB2-B381A57CE128}" type="presOf" srcId="{9DEEA49C-22AB-4D4A-82A1-99BF435D7773}" destId="{E5F73E82-34B5-4F04-A8E9-20E6B8AC9652}" srcOrd="0" destOrd="0" presId="urn:microsoft.com/office/officeart/2005/8/layout/gear1"/>
    <dgm:cxn modelId="{B72F47A5-A65B-436F-974E-395CB1ED43B3}" type="presOf" srcId="{95C01859-C61B-44CD-A547-2763778A8FA8}" destId="{243D868E-AD40-42B8-96C8-620E2AEB5403}" srcOrd="0" destOrd="0" presId="urn:microsoft.com/office/officeart/2005/8/layout/gear1"/>
    <dgm:cxn modelId="{E2E9A18F-7F3F-4C97-8673-C67745AB83F7}" srcId="{9DEEA49C-22AB-4D4A-82A1-99BF435D7773}" destId="{86A6F76A-944A-46AB-BB0F-8BAF6ECC0DF0}" srcOrd="0" destOrd="0" parTransId="{D178EB8F-A4A5-4CBF-BF7E-A563BF571CA1}" sibTransId="{CEE016CE-089A-4E16-91AD-D471884550D0}"/>
    <dgm:cxn modelId="{B26CEDEB-8BC4-4B05-B96C-5697DE071968}" type="presOf" srcId="{71044515-E554-479B-9B5C-C2FA4D622546}" destId="{CBC7EA14-63BB-4C4F-912D-CC1C879F079D}" srcOrd="2" destOrd="0" presId="urn:microsoft.com/office/officeart/2005/8/layout/gear1"/>
    <dgm:cxn modelId="{A202E1E5-A329-43E1-BDA3-D27957D1E551}" type="presOf" srcId="{CEE016CE-089A-4E16-91AD-D471884550D0}" destId="{078D7526-82FA-4135-956E-04117C18129F}" srcOrd="0" destOrd="0" presId="urn:microsoft.com/office/officeart/2005/8/layout/gear1"/>
    <dgm:cxn modelId="{DC7FDDB3-7148-41A2-BE4A-29304714B997}" type="presOf" srcId="{71044515-E554-479B-9B5C-C2FA4D622546}" destId="{97B74727-DE00-4577-A43C-278A3D7DD255}" srcOrd="1" destOrd="0" presId="urn:microsoft.com/office/officeart/2005/8/layout/gear1"/>
    <dgm:cxn modelId="{A16C7A04-D2F4-43B9-826C-01EC61D2C065}" type="presOf" srcId="{71044515-E554-479B-9B5C-C2FA4D622546}" destId="{97BC68C6-DC08-47BB-9113-0F7E7A554C31}" srcOrd="0" destOrd="0" presId="urn:microsoft.com/office/officeart/2005/8/layout/gear1"/>
    <dgm:cxn modelId="{B6250AED-46F1-4271-AB2B-BA8F864E2B45}" type="presOf" srcId="{71044515-E554-479B-9B5C-C2FA4D622546}" destId="{3FBCCAF1-5E4D-46CB-9E08-B97DD762997D}" srcOrd="3" destOrd="0" presId="urn:microsoft.com/office/officeart/2005/8/layout/gear1"/>
    <dgm:cxn modelId="{3C5A5626-109B-4050-8CC3-1FF455F18C40}" type="presParOf" srcId="{E5F73E82-34B5-4F04-A8E9-20E6B8AC9652}" destId="{FE61E40C-C4F5-42E3-B33F-71836AC3E50C}" srcOrd="0" destOrd="0" presId="urn:microsoft.com/office/officeart/2005/8/layout/gear1"/>
    <dgm:cxn modelId="{5393C18C-1C37-4555-A888-7332C0ADC17E}" type="presParOf" srcId="{E5F73E82-34B5-4F04-A8E9-20E6B8AC9652}" destId="{351DA540-F9E7-4A42-B243-D2B494DF1945}" srcOrd="1" destOrd="0" presId="urn:microsoft.com/office/officeart/2005/8/layout/gear1"/>
    <dgm:cxn modelId="{4C6D8DE1-A714-466E-9BD1-A71FA0870876}" type="presParOf" srcId="{E5F73E82-34B5-4F04-A8E9-20E6B8AC9652}" destId="{23B26FCD-EB7B-44A5-BEFA-71B05D72E9D2}" srcOrd="2" destOrd="0" presId="urn:microsoft.com/office/officeart/2005/8/layout/gear1"/>
    <dgm:cxn modelId="{CABA325B-B065-4E27-9C1F-B91640DD6AE0}" type="presParOf" srcId="{E5F73E82-34B5-4F04-A8E9-20E6B8AC9652}" destId="{5EB1C98D-7F2A-4645-AE5D-95DC7C124535}" srcOrd="3" destOrd="0" presId="urn:microsoft.com/office/officeart/2005/8/layout/gear1"/>
    <dgm:cxn modelId="{F74A21FF-5FFB-490C-B65A-FD7ADB5B5CAC}" type="presParOf" srcId="{E5F73E82-34B5-4F04-A8E9-20E6B8AC9652}" destId="{73142999-9C2F-472E-B438-63C1135BC379}" srcOrd="4" destOrd="0" presId="urn:microsoft.com/office/officeart/2005/8/layout/gear1"/>
    <dgm:cxn modelId="{6F417972-F3A0-425C-8BF9-433446FD9B2F}" type="presParOf" srcId="{E5F73E82-34B5-4F04-A8E9-20E6B8AC9652}" destId="{838911EC-9979-4B18-8F11-FDE332F7D246}" srcOrd="5" destOrd="0" presId="urn:microsoft.com/office/officeart/2005/8/layout/gear1"/>
    <dgm:cxn modelId="{98B324C7-4B20-4EC2-9F77-67FC78A0715A}" type="presParOf" srcId="{E5F73E82-34B5-4F04-A8E9-20E6B8AC9652}" destId="{97BC68C6-DC08-47BB-9113-0F7E7A554C31}" srcOrd="6" destOrd="0" presId="urn:microsoft.com/office/officeart/2005/8/layout/gear1"/>
    <dgm:cxn modelId="{559CF3FC-35DA-4D4F-8481-A643002C2F59}" type="presParOf" srcId="{E5F73E82-34B5-4F04-A8E9-20E6B8AC9652}" destId="{97B74727-DE00-4577-A43C-278A3D7DD255}" srcOrd="7" destOrd="0" presId="urn:microsoft.com/office/officeart/2005/8/layout/gear1"/>
    <dgm:cxn modelId="{0A3E29F0-FBBA-4C1C-86D8-D5502EBF303D}" type="presParOf" srcId="{E5F73E82-34B5-4F04-A8E9-20E6B8AC9652}" destId="{CBC7EA14-63BB-4C4F-912D-CC1C879F079D}" srcOrd="8" destOrd="0" presId="urn:microsoft.com/office/officeart/2005/8/layout/gear1"/>
    <dgm:cxn modelId="{8B1592DF-4D79-483F-958B-61DFA5642E00}" type="presParOf" srcId="{E5F73E82-34B5-4F04-A8E9-20E6B8AC9652}" destId="{3FBCCAF1-5E4D-46CB-9E08-B97DD762997D}" srcOrd="9" destOrd="0" presId="urn:microsoft.com/office/officeart/2005/8/layout/gear1"/>
    <dgm:cxn modelId="{37A27120-7A96-47D9-8700-A6429EBB8BA9}" type="presParOf" srcId="{E5F73E82-34B5-4F04-A8E9-20E6B8AC9652}" destId="{078D7526-82FA-4135-956E-04117C18129F}" srcOrd="10" destOrd="0" presId="urn:microsoft.com/office/officeart/2005/8/layout/gear1"/>
    <dgm:cxn modelId="{A47BBA67-542F-48BE-BF97-CB10A29D9CAB}" type="presParOf" srcId="{E5F73E82-34B5-4F04-A8E9-20E6B8AC9652}" destId="{243D868E-AD40-42B8-96C8-620E2AEB5403}" srcOrd="11" destOrd="0" presId="urn:microsoft.com/office/officeart/2005/8/layout/gear1"/>
    <dgm:cxn modelId="{40CD14C9-D2E7-4BF8-BA87-3EED23610824}" type="presParOf" srcId="{E5F73E82-34B5-4F04-A8E9-20E6B8AC9652}" destId="{5470724A-49B2-4530-BA3A-CD15215C1888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1F52543-4092-4F1A-B4AF-C7F3459F60FE}" type="doc">
      <dgm:prSet loTypeId="urn:microsoft.com/office/officeart/2009/layout/CircleArrowProcess" loCatId="cycle" qsTypeId="urn:microsoft.com/office/officeart/2009/2/quickstyle/3d8" qsCatId="3D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22F36950-06B6-43B2-9D5D-56822A7A30EF}">
      <dgm:prSet phldrT="[Text]"/>
      <dgm:spPr/>
      <dgm:t>
        <a:bodyPr/>
        <a:lstStyle/>
        <a:p>
          <a:r>
            <a:rPr lang="vi-VN" b="1" cap="none" spc="50" smtClean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rPr>
            <a:t>TIÊU C</a:t>
          </a:r>
          <a:r>
            <a:rPr lang="vi-VN" b="1" cap="none" spc="50" smtClean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rPr>
            <a:t>ỰC</a:t>
          </a:r>
          <a:endParaRPr lang="en-US" b="1" cap="none" spc="50">
            <a:ln w="0"/>
            <a:solidFill>
              <a:schemeClr val="bg2"/>
            </a:solidFill>
            <a:effectLst>
              <a:innerShdw blurRad="63500" dist="50800" dir="13500000">
                <a:srgbClr val="000000">
                  <a:alpha val="50000"/>
                </a:srgbClr>
              </a:innerShdw>
            </a:effectLst>
          </a:endParaRPr>
        </a:p>
      </dgm:t>
    </dgm:pt>
    <dgm:pt modelId="{DF799310-EB2D-4C23-B7BB-45A1120E67C0}" type="parTrans" cxnId="{D4933502-F34A-4B4B-93DD-C1AE18264899}">
      <dgm:prSet/>
      <dgm:spPr/>
      <dgm:t>
        <a:bodyPr/>
        <a:lstStyle/>
        <a:p>
          <a:endParaRPr lang="en-US"/>
        </a:p>
      </dgm:t>
    </dgm:pt>
    <dgm:pt modelId="{7EBE02DF-DECA-4ED0-9FE9-D9F1B62959CB}" type="sibTrans" cxnId="{D4933502-F34A-4B4B-93DD-C1AE18264899}">
      <dgm:prSet/>
      <dgm:spPr/>
      <dgm:t>
        <a:bodyPr/>
        <a:lstStyle/>
        <a:p>
          <a:endParaRPr lang="en-US"/>
        </a:p>
      </dgm:t>
    </dgm:pt>
    <dgm:pt modelId="{7E3B1C20-A100-4D22-9185-D70181FAEF5A}">
      <dgm:prSet phldrT="[Text]"/>
      <dgm:spPr/>
      <dgm:t>
        <a:bodyPr/>
        <a:lstStyle/>
        <a:p>
          <a:r>
            <a:rPr lang="vi-VN" b="1" cap="none" spc="50" smtClean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rPr>
            <a:t>TRẦM CẢM</a:t>
          </a:r>
          <a:endParaRPr lang="en-US" b="1" cap="none" spc="50">
            <a:ln w="0"/>
            <a:solidFill>
              <a:schemeClr val="bg2"/>
            </a:solidFill>
            <a:effectLst>
              <a:innerShdw blurRad="63500" dist="50800" dir="13500000">
                <a:srgbClr val="000000">
                  <a:alpha val="50000"/>
                </a:srgbClr>
              </a:innerShdw>
            </a:effectLst>
          </a:endParaRPr>
        </a:p>
      </dgm:t>
    </dgm:pt>
    <dgm:pt modelId="{C5E9EDE2-6076-4FDB-82F4-BEA6DA5F6F8B}" type="parTrans" cxnId="{8F4CF5E3-48BB-4521-9D3D-187A02DDA238}">
      <dgm:prSet/>
      <dgm:spPr/>
      <dgm:t>
        <a:bodyPr/>
        <a:lstStyle/>
        <a:p>
          <a:endParaRPr lang="en-US"/>
        </a:p>
      </dgm:t>
    </dgm:pt>
    <dgm:pt modelId="{6B5BF63D-399F-4A78-93EA-97932A9F8DB5}" type="sibTrans" cxnId="{8F4CF5E3-48BB-4521-9D3D-187A02DDA238}">
      <dgm:prSet/>
      <dgm:spPr/>
      <dgm:t>
        <a:bodyPr/>
        <a:lstStyle/>
        <a:p>
          <a:endParaRPr lang="en-US"/>
        </a:p>
      </dgm:t>
    </dgm:pt>
    <dgm:pt modelId="{77F35862-85C4-42CA-9C97-F9F093BE6573}">
      <dgm:prSet phldrT="[Text]"/>
      <dgm:spPr/>
      <dgm:t>
        <a:bodyPr/>
        <a:lstStyle/>
        <a:p>
          <a:r>
            <a:rPr lang="vi-VN" b="1" cap="none" spc="50" smtClean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rPr>
            <a:t>TỰ TỬ</a:t>
          </a:r>
          <a:endParaRPr lang="en-US" b="1" cap="none" spc="50">
            <a:ln w="0"/>
            <a:solidFill>
              <a:schemeClr val="bg2"/>
            </a:solidFill>
            <a:effectLst>
              <a:innerShdw blurRad="63500" dist="50800" dir="13500000">
                <a:srgbClr val="000000">
                  <a:alpha val="50000"/>
                </a:srgbClr>
              </a:innerShdw>
            </a:effectLst>
          </a:endParaRPr>
        </a:p>
      </dgm:t>
    </dgm:pt>
    <dgm:pt modelId="{2BB212FA-5CBC-4686-9447-8C8CBA25477F}" type="parTrans" cxnId="{E244997B-623A-46C5-B108-6785DE6CFF07}">
      <dgm:prSet/>
      <dgm:spPr/>
      <dgm:t>
        <a:bodyPr/>
        <a:lstStyle/>
        <a:p>
          <a:endParaRPr lang="en-US"/>
        </a:p>
      </dgm:t>
    </dgm:pt>
    <dgm:pt modelId="{C194ABFB-CD82-4389-87E6-EC0EAE639BEB}" type="sibTrans" cxnId="{E244997B-623A-46C5-B108-6785DE6CFF07}">
      <dgm:prSet/>
      <dgm:spPr/>
      <dgm:t>
        <a:bodyPr/>
        <a:lstStyle/>
        <a:p>
          <a:endParaRPr lang="en-US"/>
        </a:p>
      </dgm:t>
    </dgm:pt>
    <dgm:pt modelId="{D3C79011-0987-431B-A6E1-107E5D009BD6}" type="pres">
      <dgm:prSet presAssocID="{91F52543-4092-4F1A-B4AF-C7F3459F60FE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1BE9CD32-EE9A-4FF9-A3C6-0CB407D0F8AD}" type="pres">
      <dgm:prSet presAssocID="{22F36950-06B6-43B2-9D5D-56822A7A30EF}" presName="Accent1" presStyleCnt="0"/>
      <dgm:spPr/>
    </dgm:pt>
    <dgm:pt modelId="{314BDBE2-6E16-41C8-8772-64146A95C290}" type="pres">
      <dgm:prSet presAssocID="{22F36950-06B6-43B2-9D5D-56822A7A30EF}" presName="Accent" presStyleLbl="node1" presStyleIdx="0" presStyleCnt="3"/>
      <dgm:spPr/>
    </dgm:pt>
    <dgm:pt modelId="{FCD5D1BB-9181-4909-B427-606705AE6220}" type="pres">
      <dgm:prSet presAssocID="{22F36950-06B6-43B2-9D5D-56822A7A30EF}" presName="Parent1" presStyleLbl="revTx" presStyleIdx="0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9FC556-96E5-4CBA-AC71-B4A280C1E7E7}" type="pres">
      <dgm:prSet presAssocID="{7E3B1C20-A100-4D22-9185-D70181FAEF5A}" presName="Accent2" presStyleCnt="0"/>
      <dgm:spPr/>
    </dgm:pt>
    <dgm:pt modelId="{57EFE796-9F77-4585-A549-E152C0361EC0}" type="pres">
      <dgm:prSet presAssocID="{7E3B1C20-A100-4D22-9185-D70181FAEF5A}" presName="Accent" presStyleLbl="node1" presStyleIdx="1" presStyleCnt="3"/>
      <dgm:spPr/>
    </dgm:pt>
    <dgm:pt modelId="{FCE7E1FF-161F-40BE-8553-6A8CC675B729}" type="pres">
      <dgm:prSet presAssocID="{7E3B1C20-A100-4D22-9185-D70181FAEF5A}" presName="Parent2" presStyleLbl="revTx" presStyleIdx="1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92BBE6-F0FA-4FCA-8873-ECA82D11356A}" type="pres">
      <dgm:prSet presAssocID="{77F35862-85C4-42CA-9C97-F9F093BE6573}" presName="Accent3" presStyleCnt="0"/>
      <dgm:spPr/>
    </dgm:pt>
    <dgm:pt modelId="{6C4C2A6C-7C1A-4F7B-A771-DD169965A321}" type="pres">
      <dgm:prSet presAssocID="{77F35862-85C4-42CA-9C97-F9F093BE6573}" presName="Accent" presStyleLbl="node1" presStyleIdx="2" presStyleCnt="3"/>
      <dgm:spPr/>
    </dgm:pt>
    <dgm:pt modelId="{38EC9336-3A88-46FD-A4F4-06C2BA0EEC37}" type="pres">
      <dgm:prSet presAssocID="{77F35862-85C4-42CA-9C97-F9F093BE6573}" presName="Parent3" presStyleLbl="revTx" presStyleIdx="2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33B8EF3-F4FC-431F-8E80-E8E7A37EE3E3}" type="presOf" srcId="{77F35862-85C4-42CA-9C97-F9F093BE6573}" destId="{38EC9336-3A88-46FD-A4F4-06C2BA0EEC37}" srcOrd="0" destOrd="0" presId="urn:microsoft.com/office/officeart/2009/layout/CircleArrowProcess"/>
    <dgm:cxn modelId="{20A65F0C-1D7C-4187-A9AF-940D7CBA1D63}" type="presOf" srcId="{91F52543-4092-4F1A-B4AF-C7F3459F60FE}" destId="{D3C79011-0987-431B-A6E1-107E5D009BD6}" srcOrd="0" destOrd="0" presId="urn:microsoft.com/office/officeart/2009/layout/CircleArrowProcess"/>
    <dgm:cxn modelId="{E244997B-623A-46C5-B108-6785DE6CFF07}" srcId="{91F52543-4092-4F1A-B4AF-C7F3459F60FE}" destId="{77F35862-85C4-42CA-9C97-F9F093BE6573}" srcOrd="2" destOrd="0" parTransId="{2BB212FA-5CBC-4686-9447-8C8CBA25477F}" sibTransId="{C194ABFB-CD82-4389-87E6-EC0EAE639BEB}"/>
    <dgm:cxn modelId="{4D3BBA6E-7F0A-4EFB-B33C-A516D67729EE}" type="presOf" srcId="{22F36950-06B6-43B2-9D5D-56822A7A30EF}" destId="{FCD5D1BB-9181-4909-B427-606705AE6220}" srcOrd="0" destOrd="0" presId="urn:microsoft.com/office/officeart/2009/layout/CircleArrowProcess"/>
    <dgm:cxn modelId="{8F4CF5E3-48BB-4521-9D3D-187A02DDA238}" srcId="{91F52543-4092-4F1A-B4AF-C7F3459F60FE}" destId="{7E3B1C20-A100-4D22-9185-D70181FAEF5A}" srcOrd="1" destOrd="0" parTransId="{C5E9EDE2-6076-4FDB-82F4-BEA6DA5F6F8B}" sibTransId="{6B5BF63D-399F-4A78-93EA-97932A9F8DB5}"/>
    <dgm:cxn modelId="{FD5E0EFE-C88C-40C7-A515-50E7F61B50FA}" type="presOf" srcId="{7E3B1C20-A100-4D22-9185-D70181FAEF5A}" destId="{FCE7E1FF-161F-40BE-8553-6A8CC675B729}" srcOrd="0" destOrd="0" presId="urn:microsoft.com/office/officeart/2009/layout/CircleArrowProcess"/>
    <dgm:cxn modelId="{D4933502-F34A-4B4B-93DD-C1AE18264899}" srcId="{91F52543-4092-4F1A-B4AF-C7F3459F60FE}" destId="{22F36950-06B6-43B2-9D5D-56822A7A30EF}" srcOrd="0" destOrd="0" parTransId="{DF799310-EB2D-4C23-B7BB-45A1120E67C0}" sibTransId="{7EBE02DF-DECA-4ED0-9FE9-D9F1B62959CB}"/>
    <dgm:cxn modelId="{C2084D10-1A2E-4702-8DC9-7D417003B4B3}" type="presParOf" srcId="{D3C79011-0987-431B-A6E1-107E5D009BD6}" destId="{1BE9CD32-EE9A-4FF9-A3C6-0CB407D0F8AD}" srcOrd="0" destOrd="0" presId="urn:microsoft.com/office/officeart/2009/layout/CircleArrowProcess"/>
    <dgm:cxn modelId="{8E3644A5-DC47-410C-BAC0-145997521AE8}" type="presParOf" srcId="{1BE9CD32-EE9A-4FF9-A3C6-0CB407D0F8AD}" destId="{314BDBE2-6E16-41C8-8772-64146A95C290}" srcOrd="0" destOrd="0" presId="urn:microsoft.com/office/officeart/2009/layout/CircleArrowProcess"/>
    <dgm:cxn modelId="{B8D6AABA-4EA0-4EFB-9153-42317E6B1F32}" type="presParOf" srcId="{D3C79011-0987-431B-A6E1-107E5D009BD6}" destId="{FCD5D1BB-9181-4909-B427-606705AE6220}" srcOrd="1" destOrd="0" presId="urn:microsoft.com/office/officeart/2009/layout/CircleArrowProcess"/>
    <dgm:cxn modelId="{C8B6C880-C389-4CE3-BFF6-6ED69AE1DDBC}" type="presParOf" srcId="{D3C79011-0987-431B-A6E1-107E5D009BD6}" destId="{F69FC556-96E5-4CBA-AC71-B4A280C1E7E7}" srcOrd="2" destOrd="0" presId="urn:microsoft.com/office/officeart/2009/layout/CircleArrowProcess"/>
    <dgm:cxn modelId="{52D96995-C983-40E6-830D-68C219D086A8}" type="presParOf" srcId="{F69FC556-96E5-4CBA-AC71-B4A280C1E7E7}" destId="{57EFE796-9F77-4585-A549-E152C0361EC0}" srcOrd="0" destOrd="0" presId="urn:microsoft.com/office/officeart/2009/layout/CircleArrowProcess"/>
    <dgm:cxn modelId="{0D539F1E-8FE4-4F82-BCAB-B14248AEF0FE}" type="presParOf" srcId="{D3C79011-0987-431B-A6E1-107E5D009BD6}" destId="{FCE7E1FF-161F-40BE-8553-6A8CC675B729}" srcOrd="3" destOrd="0" presId="urn:microsoft.com/office/officeart/2009/layout/CircleArrowProcess"/>
    <dgm:cxn modelId="{70C118BD-E250-4E21-976F-E06FEA2F29B3}" type="presParOf" srcId="{D3C79011-0987-431B-A6E1-107E5D009BD6}" destId="{4E92BBE6-F0FA-4FCA-8873-ECA82D11356A}" srcOrd="4" destOrd="0" presId="urn:microsoft.com/office/officeart/2009/layout/CircleArrowProcess"/>
    <dgm:cxn modelId="{5536EB29-BB5D-453A-A784-2380379EC311}" type="presParOf" srcId="{4E92BBE6-F0FA-4FCA-8873-ECA82D11356A}" destId="{6C4C2A6C-7C1A-4F7B-A771-DD169965A321}" srcOrd="0" destOrd="0" presId="urn:microsoft.com/office/officeart/2009/layout/CircleArrowProcess"/>
    <dgm:cxn modelId="{72A75CF6-9E33-4695-98A9-8F94C4525FB6}" type="presParOf" srcId="{D3C79011-0987-431B-A6E1-107E5D009BD6}" destId="{38EC9336-3A88-46FD-A4F4-06C2BA0EEC37}" srcOrd="5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52ACA9-8A7F-42EF-B9D3-E4EC0AC20D7E}">
      <dsp:nvSpPr>
        <dsp:cNvPr id="0" name=""/>
        <dsp:cNvSpPr/>
      </dsp:nvSpPr>
      <dsp:spPr>
        <a:xfrm>
          <a:off x="0" y="355809"/>
          <a:ext cx="10960099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B3F474-889F-4CB3-B2A3-94C808E0D700}">
      <dsp:nvSpPr>
        <dsp:cNvPr id="0" name=""/>
        <dsp:cNvSpPr/>
      </dsp:nvSpPr>
      <dsp:spPr>
        <a:xfrm>
          <a:off x="548005" y="31089"/>
          <a:ext cx="7672070" cy="64944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9986" tIns="0" rIns="289986" bIns="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2200" b="1" kern="1200" smtClean="0"/>
            <a:t>1.GIẢM TƯƠNG TÁC GIỮA NGƯỜI VỚI NGƯỜI</a:t>
          </a:r>
          <a:endParaRPr lang="en-US" sz="2200" b="1" kern="1200"/>
        </a:p>
      </dsp:txBody>
      <dsp:txXfrm>
        <a:off x="579708" y="62792"/>
        <a:ext cx="7608664" cy="586034"/>
      </dsp:txXfrm>
    </dsp:sp>
    <dsp:sp modelId="{0081AD07-7FC5-4944-8FD0-CBA5C13CF956}">
      <dsp:nvSpPr>
        <dsp:cNvPr id="0" name=""/>
        <dsp:cNvSpPr/>
      </dsp:nvSpPr>
      <dsp:spPr>
        <a:xfrm>
          <a:off x="0" y="1353729"/>
          <a:ext cx="10960099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hueOff val="499051"/>
              <a:satOff val="-10098"/>
              <a:lumOff val="31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3F8540-727D-4C67-BB4F-4BCB84620FF8}">
      <dsp:nvSpPr>
        <dsp:cNvPr id="0" name=""/>
        <dsp:cNvSpPr/>
      </dsp:nvSpPr>
      <dsp:spPr>
        <a:xfrm>
          <a:off x="548005" y="1029009"/>
          <a:ext cx="7672070" cy="649440"/>
        </a:xfrm>
        <a:prstGeom prst="roundRect">
          <a:avLst/>
        </a:prstGeom>
        <a:solidFill>
          <a:schemeClr val="accent5">
            <a:hueOff val="499051"/>
            <a:satOff val="-10098"/>
            <a:lumOff val="314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9986" tIns="0" rIns="289986" bIns="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2200" b="1" kern="1200" smtClean="0"/>
            <a:t>2.NGUY CƠ TRẦM CẢM</a:t>
          </a:r>
          <a:endParaRPr lang="en-US" sz="2200" b="1" kern="1200"/>
        </a:p>
      </dsp:txBody>
      <dsp:txXfrm>
        <a:off x="579708" y="1060712"/>
        <a:ext cx="7608664" cy="586034"/>
      </dsp:txXfrm>
    </dsp:sp>
    <dsp:sp modelId="{82E1F50D-8B43-4385-B3E8-D8D0CA5D571E}">
      <dsp:nvSpPr>
        <dsp:cNvPr id="0" name=""/>
        <dsp:cNvSpPr/>
      </dsp:nvSpPr>
      <dsp:spPr>
        <a:xfrm>
          <a:off x="0" y="2351649"/>
          <a:ext cx="10960099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hueOff val="998102"/>
              <a:satOff val="-20196"/>
              <a:lumOff val="62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BED0B4-35A2-487E-B790-F446537C92C0}">
      <dsp:nvSpPr>
        <dsp:cNvPr id="0" name=""/>
        <dsp:cNvSpPr/>
      </dsp:nvSpPr>
      <dsp:spPr>
        <a:xfrm>
          <a:off x="548005" y="2026929"/>
          <a:ext cx="7672070" cy="649440"/>
        </a:xfrm>
        <a:prstGeom prst="roundRect">
          <a:avLst/>
        </a:prstGeom>
        <a:solidFill>
          <a:schemeClr val="accent5">
            <a:hueOff val="998102"/>
            <a:satOff val="-20196"/>
            <a:lumOff val="628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9986" tIns="0" rIns="289986" bIns="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2200" b="1" kern="1200" smtClean="0"/>
            <a:t>3.GIẾT CHẾT SỰ SÁNG  TẠO</a:t>
          </a:r>
          <a:endParaRPr lang="en-US" sz="2200" b="1" kern="1200"/>
        </a:p>
      </dsp:txBody>
      <dsp:txXfrm>
        <a:off x="579708" y="2058632"/>
        <a:ext cx="7608664" cy="586034"/>
      </dsp:txXfrm>
    </dsp:sp>
    <dsp:sp modelId="{512F0FF8-1F83-4323-893B-A00364B6263F}">
      <dsp:nvSpPr>
        <dsp:cNvPr id="0" name=""/>
        <dsp:cNvSpPr/>
      </dsp:nvSpPr>
      <dsp:spPr>
        <a:xfrm>
          <a:off x="0" y="3349569"/>
          <a:ext cx="10960099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hueOff val="1497154"/>
              <a:satOff val="-30293"/>
              <a:lumOff val="94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3B9CA9-7A3F-48F3-B1F4-92608198C063}">
      <dsp:nvSpPr>
        <dsp:cNvPr id="0" name=""/>
        <dsp:cNvSpPr/>
      </dsp:nvSpPr>
      <dsp:spPr>
        <a:xfrm>
          <a:off x="548005" y="3024849"/>
          <a:ext cx="7672070" cy="649440"/>
        </a:xfrm>
        <a:prstGeom prst="roundRect">
          <a:avLst/>
        </a:prstGeom>
        <a:solidFill>
          <a:schemeClr val="accent5">
            <a:hueOff val="1497154"/>
            <a:satOff val="-30293"/>
            <a:lumOff val="941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9986" tIns="0" rIns="289986" bIns="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2200" b="1" kern="1200" smtClean="0"/>
            <a:t>4.MẤT NGỦ</a:t>
          </a:r>
          <a:endParaRPr lang="en-US" sz="2200" b="1" kern="1200"/>
        </a:p>
      </dsp:txBody>
      <dsp:txXfrm>
        <a:off x="579708" y="3056552"/>
        <a:ext cx="7608664" cy="586034"/>
      </dsp:txXfrm>
    </dsp:sp>
    <dsp:sp modelId="{9299561C-AB72-452C-BEBB-71916397F6AB}">
      <dsp:nvSpPr>
        <dsp:cNvPr id="0" name=""/>
        <dsp:cNvSpPr/>
      </dsp:nvSpPr>
      <dsp:spPr>
        <a:xfrm>
          <a:off x="0" y="4347489"/>
          <a:ext cx="10960099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hueOff val="1996205"/>
              <a:satOff val="-40391"/>
              <a:lumOff val="125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529FCF-D890-49D1-90BC-8CC8D64BFA12}">
      <dsp:nvSpPr>
        <dsp:cNvPr id="0" name=""/>
        <dsp:cNvSpPr/>
      </dsp:nvSpPr>
      <dsp:spPr>
        <a:xfrm>
          <a:off x="548005" y="4022769"/>
          <a:ext cx="7672070" cy="649440"/>
        </a:xfrm>
        <a:prstGeom prst="roundRect">
          <a:avLst/>
        </a:prstGeom>
        <a:solidFill>
          <a:schemeClr val="accent5">
            <a:hueOff val="1996205"/>
            <a:satOff val="-40391"/>
            <a:lumOff val="1255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9986" tIns="0" rIns="289986" bIns="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2200" b="1" kern="1200" smtClean="0"/>
            <a:t>5.TÌNH YÊU DỄ ĐỔ VỠ</a:t>
          </a:r>
          <a:endParaRPr lang="en-US" sz="2200" b="1" kern="1200"/>
        </a:p>
      </dsp:txBody>
      <dsp:txXfrm>
        <a:off x="579708" y="4054472"/>
        <a:ext cx="7608664" cy="586034"/>
      </dsp:txXfrm>
    </dsp:sp>
    <dsp:sp modelId="{89A20C93-82EF-4E95-AFFD-6B75D2291FFE}">
      <dsp:nvSpPr>
        <dsp:cNvPr id="0" name=""/>
        <dsp:cNvSpPr/>
      </dsp:nvSpPr>
      <dsp:spPr>
        <a:xfrm>
          <a:off x="0" y="5345409"/>
          <a:ext cx="10960099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hueOff val="2495256"/>
              <a:satOff val="-50489"/>
              <a:lumOff val="156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208FF8-2453-498E-9DDB-065C7AABAD00}">
      <dsp:nvSpPr>
        <dsp:cNvPr id="0" name=""/>
        <dsp:cNvSpPr/>
      </dsp:nvSpPr>
      <dsp:spPr>
        <a:xfrm>
          <a:off x="548005" y="5020689"/>
          <a:ext cx="7672070" cy="649440"/>
        </a:xfrm>
        <a:prstGeom prst="roundRect">
          <a:avLst/>
        </a:prstGeom>
        <a:solidFill>
          <a:schemeClr val="accent5">
            <a:hueOff val="2495256"/>
            <a:satOff val="-50489"/>
            <a:lumOff val="1569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9986" tIns="0" rIns="289986" bIns="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2200" b="1" kern="1200" smtClean="0"/>
            <a:t>6.BẠO LỰC MẠNG</a:t>
          </a:r>
          <a:endParaRPr lang="en-US" sz="2200" b="1" kern="1200"/>
        </a:p>
      </dsp:txBody>
      <dsp:txXfrm>
        <a:off x="579708" y="5052392"/>
        <a:ext cx="7608664" cy="58603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61E40C-C4F5-42E3-B33F-71836AC3E50C}">
      <dsp:nvSpPr>
        <dsp:cNvPr id="0" name=""/>
        <dsp:cNvSpPr/>
      </dsp:nvSpPr>
      <dsp:spPr>
        <a:xfrm>
          <a:off x="3815707" y="2406015"/>
          <a:ext cx="2940685" cy="2940685"/>
        </a:xfrm>
        <a:prstGeom prst="gear9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5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2000" b="1" u="none" strike="noStrike" kern="1200" smtClean="0"/>
            <a:t>Dành ít thời gian cho cuộc sống</a:t>
          </a:r>
          <a:endParaRPr lang="en-US" sz="2000" b="1" u="none" strike="noStrike" kern="1200"/>
        </a:p>
      </dsp:txBody>
      <dsp:txXfrm>
        <a:off x="4406915" y="3094856"/>
        <a:ext cx="1758269" cy="1511573"/>
      </dsp:txXfrm>
    </dsp:sp>
    <dsp:sp modelId="{5EB1C98D-7F2A-4645-AE5D-95DC7C124535}">
      <dsp:nvSpPr>
        <dsp:cNvPr id="0" name=""/>
        <dsp:cNvSpPr/>
      </dsp:nvSpPr>
      <dsp:spPr>
        <a:xfrm>
          <a:off x="2130171" y="1710944"/>
          <a:ext cx="2138680" cy="2138680"/>
        </a:xfrm>
        <a:prstGeom prst="gear6">
          <a:avLst/>
        </a:prstGeom>
        <a:gradFill rotWithShape="0">
          <a:gsLst>
            <a:gs pos="0">
              <a:schemeClr val="accent5">
                <a:hueOff val="1247628"/>
                <a:satOff val="-25244"/>
                <a:lumOff val="784"/>
                <a:alphaOff val="0"/>
                <a:tint val="96000"/>
                <a:lumMod val="100000"/>
              </a:schemeClr>
            </a:gs>
            <a:gs pos="78000">
              <a:schemeClr val="accent5">
                <a:hueOff val="1247628"/>
                <a:satOff val="-25244"/>
                <a:lumOff val="784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2000" b="1" kern="1200" smtClean="0"/>
            <a:t>Coi trọng thế giới ảo</a:t>
          </a:r>
          <a:endParaRPr lang="en-US" sz="2000" b="1" kern="1200"/>
        </a:p>
      </dsp:txBody>
      <dsp:txXfrm>
        <a:off x="2668590" y="2252617"/>
        <a:ext cx="1061842" cy="1055334"/>
      </dsp:txXfrm>
    </dsp:sp>
    <dsp:sp modelId="{97BC68C6-DC08-47BB-9113-0F7E7A554C31}">
      <dsp:nvSpPr>
        <dsp:cNvPr id="0" name=""/>
        <dsp:cNvSpPr/>
      </dsp:nvSpPr>
      <dsp:spPr>
        <a:xfrm rot="20700000">
          <a:off x="460516" y="324373"/>
          <a:ext cx="2095469" cy="2095469"/>
        </a:xfrm>
        <a:prstGeom prst="gear6">
          <a:avLst/>
        </a:prstGeom>
        <a:gradFill rotWithShape="0">
          <a:gsLst>
            <a:gs pos="0">
              <a:schemeClr val="accent5">
                <a:hueOff val="2495256"/>
                <a:satOff val="-50489"/>
                <a:lumOff val="1569"/>
                <a:alphaOff val="0"/>
                <a:tint val="96000"/>
                <a:lumMod val="100000"/>
              </a:schemeClr>
            </a:gs>
            <a:gs pos="78000">
              <a:schemeClr val="accent5">
                <a:hueOff val="2495256"/>
                <a:satOff val="-50489"/>
                <a:lumOff val="1569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2000" b="1" kern="1200" smtClean="0"/>
            <a:t>Đánh mất các mối quan hệ</a:t>
          </a:r>
          <a:endParaRPr lang="en-US" sz="2000" b="1" kern="1200"/>
        </a:p>
      </dsp:txBody>
      <dsp:txXfrm rot="-20700000">
        <a:off x="920114" y="783971"/>
        <a:ext cx="1176274" cy="1176274"/>
      </dsp:txXfrm>
    </dsp:sp>
    <dsp:sp modelId="{078D7526-82FA-4135-956E-04117C18129F}">
      <dsp:nvSpPr>
        <dsp:cNvPr id="0" name=""/>
        <dsp:cNvSpPr/>
      </dsp:nvSpPr>
      <dsp:spPr>
        <a:xfrm rot="17467234" flipV="1">
          <a:off x="3639710" y="1815499"/>
          <a:ext cx="3764076" cy="3764076"/>
        </a:xfrm>
        <a:prstGeom prst="circularArrow">
          <a:avLst>
            <a:gd name="adj1" fmla="val 4687"/>
            <a:gd name="adj2" fmla="val 299029"/>
            <a:gd name="adj3" fmla="val 2538202"/>
            <a:gd name="adj4" fmla="val 15814597"/>
            <a:gd name="adj5" fmla="val 5469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5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43D868E-AD40-42B8-96C8-620E2AEB5403}">
      <dsp:nvSpPr>
        <dsp:cNvPr id="0" name=""/>
        <dsp:cNvSpPr/>
      </dsp:nvSpPr>
      <dsp:spPr>
        <a:xfrm rot="6343677">
          <a:off x="1872868" y="1194693"/>
          <a:ext cx="2734837" cy="2734837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gradFill rotWithShape="0">
          <a:gsLst>
            <a:gs pos="0">
              <a:schemeClr val="accent5">
                <a:hueOff val="1247628"/>
                <a:satOff val="-25244"/>
                <a:lumOff val="784"/>
                <a:alphaOff val="0"/>
                <a:tint val="96000"/>
                <a:lumMod val="100000"/>
              </a:schemeClr>
            </a:gs>
            <a:gs pos="78000">
              <a:schemeClr val="accent5">
                <a:hueOff val="1247628"/>
                <a:satOff val="-25244"/>
                <a:lumOff val="784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470724A-49B2-4530-BA3A-CD15215C1888}">
      <dsp:nvSpPr>
        <dsp:cNvPr id="0" name=""/>
        <dsp:cNvSpPr/>
      </dsp:nvSpPr>
      <dsp:spPr>
        <a:xfrm rot="279234" flipH="1">
          <a:off x="117887" y="67148"/>
          <a:ext cx="2948705" cy="2948705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gradFill rotWithShape="0">
          <a:gsLst>
            <a:gs pos="0">
              <a:schemeClr val="accent5">
                <a:hueOff val="2495256"/>
                <a:satOff val="-50489"/>
                <a:lumOff val="1569"/>
                <a:alphaOff val="0"/>
                <a:tint val="96000"/>
                <a:lumMod val="100000"/>
              </a:schemeClr>
            </a:gs>
            <a:gs pos="78000">
              <a:schemeClr val="accent5">
                <a:hueOff val="2495256"/>
                <a:satOff val="-50489"/>
                <a:lumOff val="1569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4BDBE2-6E16-41C8-8772-64146A95C290}">
      <dsp:nvSpPr>
        <dsp:cNvPr id="0" name=""/>
        <dsp:cNvSpPr/>
      </dsp:nvSpPr>
      <dsp:spPr>
        <a:xfrm>
          <a:off x="1700996" y="867653"/>
          <a:ext cx="2943714" cy="2944162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CD5D1BB-9181-4909-B427-606705AE6220}">
      <dsp:nvSpPr>
        <dsp:cNvPr id="0" name=""/>
        <dsp:cNvSpPr/>
      </dsp:nvSpPr>
      <dsp:spPr>
        <a:xfrm>
          <a:off x="2351654" y="1930585"/>
          <a:ext cx="1635765" cy="8176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2900" b="1" kern="1200" cap="none" spc="50" smtClean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rPr>
            <a:t>TIÊU C</a:t>
          </a:r>
          <a:r>
            <a:rPr lang="vi-VN" sz="2900" b="1" kern="1200" cap="none" spc="50" smtClean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rPr>
            <a:t>ỰC</a:t>
          </a:r>
          <a:endParaRPr lang="en-US" sz="2900" b="1" kern="1200" cap="none" spc="50">
            <a:ln w="0"/>
            <a:solidFill>
              <a:schemeClr val="bg2"/>
            </a:solidFill>
            <a:effectLst>
              <a:innerShdw blurRad="63500" dist="50800" dir="13500000">
                <a:srgbClr val="000000">
                  <a:alpha val="50000"/>
                </a:srgbClr>
              </a:innerShdw>
            </a:effectLst>
          </a:endParaRPr>
        </a:p>
      </dsp:txBody>
      <dsp:txXfrm>
        <a:off x="2351654" y="1930585"/>
        <a:ext cx="1635765" cy="817686"/>
      </dsp:txXfrm>
    </dsp:sp>
    <dsp:sp modelId="{57EFE796-9F77-4585-A549-E152C0361EC0}">
      <dsp:nvSpPr>
        <dsp:cNvPr id="0" name=""/>
        <dsp:cNvSpPr/>
      </dsp:nvSpPr>
      <dsp:spPr>
        <a:xfrm>
          <a:off x="883390" y="2559292"/>
          <a:ext cx="2943714" cy="2944162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CE7E1FF-161F-40BE-8553-6A8CC675B729}">
      <dsp:nvSpPr>
        <dsp:cNvPr id="0" name=""/>
        <dsp:cNvSpPr/>
      </dsp:nvSpPr>
      <dsp:spPr>
        <a:xfrm>
          <a:off x="1537365" y="3632009"/>
          <a:ext cx="1635765" cy="8176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2900" b="1" kern="1200" cap="none" spc="50" smtClean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rPr>
            <a:t>TRẦM CẢM</a:t>
          </a:r>
          <a:endParaRPr lang="en-US" sz="2900" b="1" kern="1200" cap="none" spc="50">
            <a:ln w="0"/>
            <a:solidFill>
              <a:schemeClr val="bg2"/>
            </a:solidFill>
            <a:effectLst>
              <a:innerShdw blurRad="63500" dist="50800" dir="13500000">
                <a:srgbClr val="000000">
                  <a:alpha val="50000"/>
                </a:srgbClr>
              </a:innerShdw>
            </a:effectLst>
          </a:endParaRPr>
        </a:p>
      </dsp:txBody>
      <dsp:txXfrm>
        <a:off x="1537365" y="3632009"/>
        <a:ext cx="1635765" cy="817686"/>
      </dsp:txXfrm>
    </dsp:sp>
    <dsp:sp modelId="{6C4C2A6C-7C1A-4F7B-A771-DD169965A321}">
      <dsp:nvSpPr>
        <dsp:cNvPr id="0" name=""/>
        <dsp:cNvSpPr/>
      </dsp:nvSpPr>
      <dsp:spPr>
        <a:xfrm>
          <a:off x="1910512" y="4453366"/>
          <a:ext cx="2529106" cy="2530120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8EC9336-3A88-46FD-A4F4-06C2BA0EEC37}">
      <dsp:nvSpPr>
        <dsp:cNvPr id="0" name=""/>
        <dsp:cNvSpPr/>
      </dsp:nvSpPr>
      <dsp:spPr>
        <a:xfrm>
          <a:off x="2355524" y="5335881"/>
          <a:ext cx="1635765" cy="8176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2900" b="1" kern="1200" cap="none" spc="50" smtClean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rPr>
            <a:t>TỰ TỬ</a:t>
          </a:r>
          <a:endParaRPr lang="en-US" sz="2900" b="1" kern="1200" cap="none" spc="50">
            <a:ln w="0"/>
            <a:solidFill>
              <a:schemeClr val="bg2"/>
            </a:solidFill>
            <a:effectLst>
              <a:innerShdw blurRad="63500" dist="50800" dir="13500000">
                <a:srgbClr val="000000">
                  <a:alpha val="50000"/>
                </a:srgbClr>
              </a:innerShdw>
            </a:effectLst>
          </a:endParaRPr>
        </a:p>
      </dsp:txBody>
      <dsp:txXfrm>
        <a:off x="2355524" y="5335881"/>
        <a:ext cx="1635765" cy="8176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9/2/quickstyle/3d8">
  <dgm:title val=""/>
  <dgm:desc val=""/>
  <dgm:catLst>
    <dgm:cat type="3D" pri="11800"/>
  </dgm:catLst>
  <dgm:scene3d>
    <a:camera prst="perspectiveHeroicExtremeRightFacing" zoom="82000">
      <a:rot lat="21300000" lon="20400000" rev="180000"/>
    </a:camera>
    <a:lightRig rig="morning" dir="t">
      <a:rot lat="0" lon="0" rev="20400000"/>
    </a:lightRig>
  </dgm:scene3d>
  <dgm:styleLbl name="node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0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60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635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152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90500" prstMaterial="matte">
      <a:bevelT w="120650" h="38100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18A936-13DD-4670-9C11-F758B6428151}" type="datetimeFigureOut">
              <a:rPr lang="en-US" smtClean="0"/>
              <a:t>27/11/2022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C93A71-257F-448B-A922-503152AB9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3471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C93A71-257F-448B-A922-503152AB9E1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7699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38605-7412-4282-BA3F-EB192970D00E}" type="datetimeFigureOut">
              <a:rPr lang="en-US" smtClean="0"/>
              <a:t>27/11/2022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6A37C-27E4-4C83-9BBB-8216E2053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408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38605-7412-4282-BA3F-EB192970D00E}" type="datetimeFigureOut">
              <a:rPr lang="en-US" smtClean="0"/>
              <a:t>27/11/2022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6A37C-27E4-4C83-9BBB-8216E2053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366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38605-7412-4282-BA3F-EB192970D00E}" type="datetimeFigureOut">
              <a:rPr lang="en-US" smtClean="0"/>
              <a:t>27/11/2022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6A37C-27E4-4C83-9BBB-8216E2053784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885285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38605-7412-4282-BA3F-EB192970D00E}" type="datetimeFigureOut">
              <a:rPr lang="en-US" smtClean="0"/>
              <a:t>27/11/2022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6A37C-27E4-4C83-9BBB-8216E2053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2499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38605-7412-4282-BA3F-EB192970D00E}" type="datetimeFigureOut">
              <a:rPr lang="en-US" smtClean="0"/>
              <a:t>27/11/2022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6A37C-27E4-4C83-9BBB-8216E2053784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952690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38605-7412-4282-BA3F-EB192970D00E}" type="datetimeFigureOut">
              <a:rPr lang="en-US" smtClean="0"/>
              <a:t>27/11/2022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6A37C-27E4-4C83-9BBB-8216E2053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2029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38605-7412-4282-BA3F-EB192970D00E}" type="datetimeFigureOut">
              <a:rPr lang="en-US" smtClean="0"/>
              <a:t>27/11/2022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6A37C-27E4-4C83-9BBB-8216E2053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9585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38605-7412-4282-BA3F-EB192970D00E}" type="datetimeFigureOut">
              <a:rPr lang="en-US" smtClean="0"/>
              <a:t>27/11/2022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6A37C-27E4-4C83-9BBB-8216E2053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217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38605-7412-4282-BA3F-EB192970D00E}" type="datetimeFigureOut">
              <a:rPr lang="en-US" smtClean="0"/>
              <a:t>27/11/2022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6A37C-27E4-4C83-9BBB-8216E2053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542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38605-7412-4282-BA3F-EB192970D00E}" type="datetimeFigureOut">
              <a:rPr lang="en-US" smtClean="0"/>
              <a:t>27/11/2022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6A37C-27E4-4C83-9BBB-8216E2053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321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38605-7412-4282-BA3F-EB192970D00E}" type="datetimeFigureOut">
              <a:rPr lang="en-US" smtClean="0"/>
              <a:t>27/11/2022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6A37C-27E4-4C83-9BBB-8216E2053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483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38605-7412-4282-BA3F-EB192970D00E}" type="datetimeFigureOut">
              <a:rPr lang="en-US" smtClean="0"/>
              <a:t>27/11/2022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6A37C-27E4-4C83-9BBB-8216E2053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021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38605-7412-4282-BA3F-EB192970D00E}" type="datetimeFigureOut">
              <a:rPr lang="en-US" smtClean="0"/>
              <a:t>27/11/2022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6A37C-27E4-4C83-9BBB-8216E2053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99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38605-7412-4282-BA3F-EB192970D00E}" type="datetimeFigureOut">
              <a:rPr lang="en-US" smtClean="0"/>
              <a:t>27/11/2022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6A37C-27E4-4C83-9BBB-8216E2053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708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38605-7412-4282-BA3F-EB192970D00E}" type="datetimeFigureOut">
              <a:rPr lang="en-US" smtClean="0"/>
              <a:t>27/11/2022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6A37C-27E4-4C83-9BBB-8216E2053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589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38605-7412-4282-BA3F-EB192970D00E}" type="datetimeFigureOut">
              <a:rPr lang="en-US" smtClean="0"/>
              <a:t>27/11/2022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6A37C-27E4-4C83-9BBB-8216E2053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01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438605-7412-4282-BA3F-EB192970D00E}" type="datetimeFigureOut">
              <a:rPr lang="en-US" smtClean="0"/>
              <a:t>27/11/2022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196A37C-27E4-4C83-9BBB-8216E2053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231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2" r:id="rId1"/>
    <p:sldLayoutId id="2147483823" r:id="rId2"/>
    <p:sldLayoutId id="2147483824" r:id="rId3"/>
    <p:sldLayoutId id="2147483825" r:id="rId4"/>
    <p:sldLayoutId id="2147483826" r:id="rId5"/>
    <p:sldLayoutId id="2147483827" r:id="rId6"/>
    <p:sldLayoutId id="2147483828" r:id="rId7"/>
    <p:sldLayoutId id="2147483829" r:id="rId8"/>
    <p:sldLayoutId id="2147483830" r:id="rId9"/>
    <p:sldLayoutId id="2147483831" r:id="rId10"/>
    <p:sldLayoutId id="2147483832" r:id="rId11"/>
    <p:sldLayoutId id="2147483833" r:id="rId12"/>
    <p:sldLayoutId id="2147483834" r:id="rId13"/>
    <p:sldLayoutId id="2147483835" r:id="rId14"/>
    <p:sldLayoutId id="2147483836" r:id="rId15"/>
    <p:sldLayoutId id="214748383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2.xml"/><Relationship Id="rId3" Type="http://schemas.openxmlformats.org/officeDocument/2006/relationships/image" Target="../media/image6.jpeg"/><Relationship Id="rId7" Type="http://schemas.openxmlformats.org/officeDocument/2006/relationships/diagramLayout" Target="../diagrams/layout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diagramData" Target="../diagrams/data2.xml"/><Relationship Id="rId5" Type="http://schemas.openxmlformats.org/officeDocument/2006/relationships/image" Target="../media/image8.png"/><Relationship Id="rId10" Type="http://schemas.microsoft.com/office/2007/relationships/diagramDrawing" Target="../diagrams/drawing2.xml"/><Relationship Id="rId4" Type="http://schemas.openxmlformats.org/officeDocument/2006/relationships/image" Target="../media/image7.jpg"/><Relationship Id="rId9" Type="http://schemas.openxmlformats.org/officeDocument/2006/relationships/diagramColors" Target="../diagrams/colors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3.xml"/><Relationship Id="rId3" Type="http://schemas.openxmlformats.org/officeDocument/2006/relationships/image" Target="../media/image9.png"/><Relationship Id="rId7" Type="http://schemas.openxmlformats.org/officeDocument/2006/relationships/diagramQuickStyle" Target="../diagrams/quickStyle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diagramLayout" Target="../diagrams/layout3.xml"/><Relationship Id="rId5" Type="http://schemas.openxmlformats.org/officeDocument/2006/relationships/diagramData" Target="../diagrams/data3.xml"/><Relationship Id="rId4" Type="http://schemas.openxmlformats.org/officeDocument/2006/relationships/image" Target="../media/image10.png"/><Relationship Id="rId9" Type="http://schemas.microsoft.com/office/2007/relationships/diagramDrawing" Target="../diagrams/drawing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vi-VN" smtClean="0"/>
              <a:t>1</a:t>
            </a:r>
            <a:endParaRPr lang="en-US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354560" cy="69494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1425" b="182"/>
          <a:stretch/>
        </p:blipFill>
        <p:spPr>
          <a:xfrm>
            <a:off x="354227" y="355302"/>
            <a:ext cx="1831546" cy="1846299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  <a:reflection blurRad="6350" stA="50000" endA="300" endPos="55500" dist="50800" dir="5400000" sy="-100000" algn="bl" rotWithShape="0"/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0" name="TextBox 9"/>
          <p:cNvSpPr txBox="1"/>
          <p:nvPr/>
        </p:nvSpPr>
        <p:spPr>
          <a:xfrm>
            <a:off x="-342900" y="2314575"/>
            <a:ext cx="322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72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MẶT</a:t>
            </a:r>
            <a:endParaRPr lang="en-US" sz="72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14" t="8527" r="21546" b="7240"/>
          <a:stretch/>
        </p:blipFill>
        <p:spPr>
          <a:xfrm>
            <a:off x="2882900" y="376201"/>
            <a:ext cx="2070100" cy="18463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  <a:reflection blurRad="6350" stA="50000" endA="300" endPos="55500" dist="50800" dir="5400000" sy="-100000" algn="bl" rotWithShape="0"/>
          </a:effectLst>
        </p:spPr>
      </p:pic>
      <p:sp>
        <p:nvSpPr>
          <p:cNvPr id="13" name="TextBox 12"/>
          <p:cNvSpPr txBox="1"/>
          <p:nvPr/>
        </p:nvSpPr>
        <p:spPr>
          <a:xfrm>
            <a:off x="2720546" y="2329544"/>
            <a:ext cx="28067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72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TRÁI</a:t>
            </a:r>
            <a:endParaRPr lang="en-US" sz="72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98" t="11098" r="13282" b="9754"/>
          <a:stretch/>
        </p:blipFill>
        <p:spPr>
          <a:xfrm>
            <a:off x="5650127" y="339204"/>
            <a:ext cx="1932900" cy="187849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6350" stA="50000" endA="300" endPos="55500" dist="50800" dir="5400000" sy="-100000" algn="bl" rotWithShape="0"/>
          </a:effectLst>
        </p:spPr>
      </p:pic>
      <p:sp>
        <p:nvSpPr>
          <p:cNvPr id="15" name="TextBox 14"/>
          <p:cNvSpPr txBox="1"/>
          <p:nvPr/>
        </p:nvSpPr>
        <p:spPr>
          <a:xfrm>
            <a:off x="5532326" y="2329544"/>
            <a:ext cx="2185214" cy="1200329"/>
          </a:xfrm>
          <a:prstGeom prst="rect">
            <a:avLst/>
          </a:prstGeom>
          <a:noFill/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vi-VN" sz="72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CỦA</a:t>
            </a:r>
            <a:endParaRPr lang="en-US" sz="72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Oval 25"/>
          <p:cNvSpPr/>
          <p:nvPr/>
        </p:nvSpPr>
        <p:spPr>
          <a:xfrm>
            <a:off x="8253214" y="0"/>
            <a:ext cx="3946470" cy="39464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0" y="3602037"/>
            <a:ext cx="1611492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4000" b="1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100000">
                      <a:srgbClr val="FAB8D9"/>
                    </a:gs>
                    <a:gs pos="0">
                      <a:srgbClr val="DA2A86"/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MẠNG XÃ HỘI</a:t>
            </a:r>
            <a:endParaRPr lang="en-US" sz="14000" b="1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100000">
                    <a:srgbClr val="FAB8D9"/>
                  </a:gs>
                  <a:gs pos="0">
                    <a:srgbClr val="DA2A86"/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2148" b="89844" l="10000" r="90000">
                        <a14:foregroundMark x1="48261" y1="29492" x2="48152" y2="32813"/>
                        <a14:foregroundMark x1="49239" y1="28320" x2="44348" y2="25977"/>
                        <a14:foregroundMark x1="65217" y1="32227" x2="66413" y2="31836"/>
                        <a14:foregroundMark x1="44674" y1="7031" x2="44674" y2="7031"/>
                        <a14:foregroundMark x1="56957" y1="4688" x2="56957" y2="4688"/>
                        <a14:foregroundMark x1="60435" y1="83594" x2="60435" y2="83594"/>
                        <a14:foregroundMark x1="50000" y1="88477" x2="50000" y2="88477"/>
                        <a14:foregroundMark x1="27826" y1="84180" x2="27826" y2="84180"/>
                        <a14:foregroundMark x1="28261" y1="74023" x2="28261" y2="74023"/>
                        <a14:foregroundMark x1="67283" y1="26367" x2="67283" y2="26367"/>
                        <a14:foregroundMark x1="43152" y1="2148" x2="43152" y2="214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097815" y="237931"/>
            <a:ext cx="6016934" cy="334855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80990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" dur="3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7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7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8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1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3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4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" grpId="1"/>
      <p:bldP spid="15" grpId="0"/>
      <p:bldP spid="15" grpId="1"/>
      <p:bldP spid="16" grpId="1" build="allAtOnce"/>
      <p:bldP spid="16" grpId="2" build="allAtOnce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2560" y="0"/>
            <a:ext cx="12354560" cy="6949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987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205380749"/>
              </p:ext>
            </p:extLst>
          </p:nvPr>
        </p:nvGraphicFramePr>
        <p:xfrm>
          <a:off x="381000" y="355601"/>
          <a:ext cx="10960100" cy="59308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5448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4772321"/>
            <a:ext cx="12636500" cy="28777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500" b="1" smtClean="0">
                <a:ln w="0"/>
                <a:gradFill>
                  <a:gsLst>
                    <a:gs pos="100000">
                      <a:srgbClr val="FBD5ED"/>
                    </a:gs>
                    <a:gs pos="39000">
                      <a:srgbClr val="DA2A86"/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G</a:t>
            </a:r>
            <a:r>
              <a:rPr lang="vi-VN" sz="11500" b="1">
                <a:ln w="0"/>
                <a:gradFill>
                  <a:gsLst>
                    <a:gs pos="100000">
                      <a:srgbClr val="FBD5ED"/>
                    </a:gs>
                    <a:gs pos="39000">
                      <a:srgbClr val="DA2A86"/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I</a:t>
            </a:r>
            <a:r>
              <a:rPr lang="vi-VN" sz="11500" b="1" smtClean="0">
                <a:ln w="0"/>
                <a:gradFill>
                  <a:gsLst>
                    <a:gs pos="100000">
                      <a:srgbClr val="FBD5ED"/>
                    </a:gs>
                    <a:gs pos="39000">
                      <a:srgbClr val="DA2A86"/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ẢM</a:t>
            </a:r>
            <a:r>
              <a:rPr lang="vi-VN" sz="7200" b="1" smtClean="0">
                <a:ln w="0"/>
                <a:gradFill>
                  <a:gsLst>
                    <a:gs pos="100000">
                      <a:srgbClr val="FBD5ED"/>
                    </a:gs>
                    <a:gs pos="39000">
                      <a:srgbClr val="DA2A86"/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TƯƠNG TÁC</a:t>
            </a:r>
          </a:p>
          <a:p>
            <a:endParaRPr lang="en-US" sz="660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38149" y="439266"/>
            <a:ext cx="4211523" cy="280968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613260">
            <a:off x="2589338" y="2570554"/>
            <a:ext cx="3883801" cy="240795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3051671661"/>
              </p:ext>
            </p:extLst>
          </p:nvPr>
        </p:nvGraphicFramePr>
        <p:xfrm>
          <a:off x="4546600" y="-88900"/>
          <a:ext cx="8216900" cy="53467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2973745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2560" y="0"/>
            <a:ext cx="12354560" cy="69494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4798726"/>
            <a:ext cx="13360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6600" b="1" smtClean="0">
                <a:ln w="0"/>
                <a:gradFill>
                  <a:gsLst>
                    <a:gs pos="50000">
                      <a:srgbClr val="C72666"/>
                    </a:gs>
                    <a:gs pos="100000">
                      <a:srgbClr val="FAB8D9"/>
                    </a:gs>
                  </a:gsLst>
                  <a:lin ang="5400000"/>
                </a:gradFill>
                <a:effectLst>
                  <a:reflection blurRad="6350" stA="55000" endA="300" endPos="45500" dir="5400000" sy="-100000" algn="bl" rotWithShape="0"/>
                </a:effectLst>
              </a:rPr>
              <a:t>NGUY CƠ </a:t>
            </a:r>
            <a:r>
              <a:rPr lang="vi-VN" sz="12000" b="1" smtClean="0">
                <a:ln w="0"/>
                <a:gradFill>
                  <a:gsLst>
                    <a:gs pos="0">
                      <a:srgbClr val="C72666"/>
                    </a:gs>
                    <a:gs pos="100000">
                      <a:srgbClr val="FFFF00"/>
                    </a:gs>
                  </a:gsLst>
                  <a:lin ang="5400000"/>
                </a:gradFill>
                <a:effectLst>
                  <a:reflection blurRad="6350" stA="55000" endA="300" endPos="45500" dir="5400000" sy="-100000" algn="bl" rotWithShape="0"/>
                </a:effectLst>
              </a:rPr>
              <a:t>TRẦMCẢM</a:t>
            </a:r>
            <a:endParaRPr lang="en-US" sz="12000" b="1">
              <a:ln w="0"/>
              <a:gradFill>
                <a:gsLst>
                  <a:gs pos="0">
                    <a:srgbClr val="C72666"/>
                  </a:gs>
                  <a:gs pos="100000">
                    <a:srgbClr val="FFFF00"/>
                  </a:gs>
                </a:gsLst>
                <a:lin ang="5400000"/>
              </a:gra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9365" y="151867"/>
            <a:ext cx="3810746" cy="3508974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  <a:reflection blurRad="6350" stA="50000" endA="300" endPos="55000" dir="5400000" sy="-100000" algn="bl" rotWithShape="0"/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/>
          <a:srcRect l="23917" r="17897"/>
          <a:stretch/>
        </p:blipFill>
        <p:spPr>
          <a:xfrm>
            <a:off x="3887542" y="151867"/>
            <a:ext cx="3627420" cy="3508974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  <a:reflection blurRad="6350" stA="50000" endA="300" endPos="55500" dist="101600" dir="5400000" sy="-100000" algn="bl" rotWithShape="0"/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graphicFrame>
        <p:nvGraphicFramePr>
          <p:cNvPr id="16" name="Diagram 15"/>
          <p:cNvGraphicFramePr/>
          <p:nvPr>
            <p:extLst>
              <p:ext uri="{D42A27DB-BD31-4B8C-83A1-F6EECF244321}">
                <p14:modId xmlns:p14="http://schemas.microsoft.com/office/powerpoint/2010/main" val="1515426554"/>
              </p:ext>
            </p:extLst>
          </p:nvPr>
        </p:nvGraphicFramePr>
        <p:xfrm>
          <a:off x="-1083102" y="-1501140"/>
          <a:ext cx="5528102" cy="78511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7" name="Folded Corner 6"/>
          <p:cNvSpPr/>
          <p:nvPr/>
        </p:nvSpPr>
        <p:spPr>
          <a:xfrm>
            <a:off x="3885997" y="3833182"/>
            <a:ext cx="8044114" cy="965544"/>
          </a:xfrm>
          <a:prstGeom prst="foldedCorner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304029" y="3783063"/>
            <a:ext cx="80189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800" b="1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</a:rPr>
              <a:t>sử </a:t>
            </a:r>
            <a:r>
              <a:rPr lang="vi-VN" sz="2800" b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</a:rPr>
              <a:t>dụng </a:t>
            </a:r>
            <a:r>
              <a:rPr lang="vi-VN" sz="2800" b="1" smtClean="0">
                <a:ln w="12700">
                  <a:solidFill>
                    <a:schemeClr val="accent5"/>
                  </a:solidFill>
                  <a:prstDash val="solid"/>
                </a:ln>
                <a:solidFill>
                  <a:srgbClr val="C00000"/>
                </a:solidFill>
              </a:rPr>
              <a:t>mạng xã hội càng nhiều</a:t>
            </a:r>
            <a:r>
              <a:rPr lang="vi-VN" sz="2800" b="1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</a:rPr>
              <a:t> thì </a:t>
            </a:r>
            <a:r>
              <a:rPr lang="vi-VN" sz="2800" b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</a:rPr>
              <a:t>càng cảm thấy</a:t>
            </a:r>
            <a:r>
              <a:rPr lang="vi-VN" sz="2800" b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 </a:t>
            </a:r>
            <a:r>
              <a:rPr lang="vi-VN" sz="2800" b="1">
                <a:ln w="12700">
                  <a:solidFill>
                    <a:schemeClr val="accent5"/>
                  </a:solidFill>
                  <a:prstDash val="solid"/>
                </a:ln>
                <a:solidFill>
                  <a:srgbClr val="C00000"/>
                </a:solidFill>
              </a:rPr>
              <a:t>tiêu </a:t>
            </a:r>
            <a:r>
              <a:rPr lang="vi-VN" sz="2800" b="1">
                <a:ln w="12700">
                  <a:solidFill>
                    <a:schemeClr val="accent5"/>
                  </a:solidFill>
                  <a:prstDash val="solid"/>
                </a:ln>
                <a:solidFill>
                  <a:srgbClr val="C00000"/>
                </a:solidFill>
              </a:rPr>
              <a:t>cực </a:t>
            </a:r>
            <a:r>
              <a:rPr lang="vi-VN" sz="2800" b="1" smtClean="0">
                <a:ln w="12700">
                  <a:solidFill>
                    <a:schemeClr val="accent5"/>
                  </a:solidFill>
                  <a:prstDash val="solid"/>
                </a:ln>
                <a:solidFill>
                  <a:srgbClr val="C00000"/>
                </a:solidFill>
              </a:rPr>
              <a:t>hơn</a:t>
            </a:r>
            <a:r>
              <a:rPr lang="vi-VN" sz="3200" b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</a:rPr>
              <a:t> </a:t>
            </a:r>
            <a:r>
              <a:rPr lang="vi-VN" sz="3200" b="1" smtClean="0">
                <a:ln w="0"/>
                <a:solidFill>
                  <a:srgbClr val="C00000"/>
                </a:solidFill>
              </a:rPr>
              <a:t>- trầm cảm</a:t>
            </a:r>
            <a:endParaRPr lang="en-US" sz="3200" b="1">
              <a:ln w="0"/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247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2560" y="0"/>
            <a:ext cx="12354560" cy="6949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9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2560" y="0"/>
            <a:ext cx="12354560" cy="6949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055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2560" y="0"/>
            <a:ext cx="12354560" cy="6949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830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2560" y="0"/>
            <a:ext cx="12354560" cy="6949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313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2560" y="0"/>
            <a:ext cx="12354560" cy="6949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513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150</TotalTime>
  <Words>81</Words>
  <Application>Microsoft Office PowerPoint</Application>
  <PresentationFormat>Widescreen</PresentationFormat>
  <Paragraphs>21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Tahoma</vt:lpstr>
      <vt:lpstr>Trebuchet MS</vt:lpstr>
      <vt:lpstr>Wingdings 3</vt:lpstr>
      <vt:lpstr>Facet</vt:lpstr>
      <vt:lpstr>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123</cp:revision>
  <dcterms:created xsi:type="dcterms:W3CDTF">2022-11-27T00:52:57Z</dcterms:created>
  <dcterms:modified xsi:type="dcterms:W3CDTF">2022-11-27T03:23:32Z</dcterms:modified>
</cp:coreProperties>
</file>