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38"/>
  </p:notesMasterIdLst>
  <p:handoutMasterIdLst>
    <p:handoutMasterId r:id="rId39"/>
  </p:handoutMasterIdLst>
  <p:sldIdLst>
    <p:sldId id="285" r:id="rId5"/>
    <p:sldId id="256" r:id="rId6"/>
    <p:sldId id="257" r:id="rId7"/>
    <p:sldId id="258" r:id="rId8"/>
    <p:sldId id="286" r:id="rId9"/>
    <p:sldId id="260" r:id="rId10"/>
    <p:sldId id="291" r:id="rId11"/>
    <p:sldId id="271" r:id="rId12"/>
    <p:sldId id="289" r:id="rId13"/>
    <p:sldId id="288" r:id="rId14"/>
    <p:sldId id="292" r:id="rId15"/>
    <p:sldId id="273" r:id="rId16"/>
    <p:sldId id="274" r:id="rId17"/>
    <p:sldId id="305" r:id="rId18"/>
    <p:sldId id="308" r:id="rId19"/>
    <p:sldId id="309" r:id="rId20"/>
    <p:sldId id="310" r:id="rId21"/>
    <p:sldId id="311" r:id="rId22"/>
    <p:sldId id="306" r:id="rId23"/>
    <p:sldId id="307" r:id="rId24"/>
    <p:sldId id="294" r:id="rId25"/>
    <p:sldId id="295" r:id="rId26"/>
    <p:sldId id="297" r:id="rId27"/>
    <p:sldId id="298" r:id="rId28"/>
    <p:sldId id="299" r:id="rId29"/>
    <p:sldId id="296" r:id="rId30"/>
    <p:sldId id="300" r:id="rId31"/>
    <p:sldId id="301" r:id="rId32"/>
    <p:sldId id="302" r:id="rId33"/>
    <p:sldId id="303" r:id="rId34"/>
    <p:sldId id="304" r:id="rId35"/>
    <p:sldId id="293" r:id="rId36"/>
    <p:sldId id="2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8FC32-5F11-4F70-AE78-562E4F8A4D28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81E7A7-DDEC-467E-8A95-A6C50DC00458}">
      <dgm:prSet phldrT="[Text]" custT="1"/>
      <dgm:spPr/>
      <dgm:t>
        <a:bodyPr/>
        <a:lstStyle/>
        <a:p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314FC5-0A52-4214-A31F-076BFA8B4C35}" type="parTrans" cxnId="{A4E78199-2ED3-4E2B-B2D0-4DE42A80C726}">
      <dgm:prSet/>
      <dgm:spPr/>
      <dgm:t>
        <a:bodyPr/>
        <a:lstStyle/>
        <a:p>
          <a:endParaRPr lang="en-US"/>
        </a:p>
      </dgm:t>
    </dgm:pt>
    <dgm:pt modelId="{706B68D7-413D-4E3B-B667-B34EA626313D}" type="sibTrans" cxnId="{A4E78199-2ED3-4E2B-B2D0-4DE42A80C726}">
      <dgm:prSet/>
      <dgm:spPr/>
      <dgm:t>
        <a:bodyPr/>
        <a:lstStyle/>
        <a:p>
          <a:endParaRPr lang="en-US"/>
        </a:p>
      </dgm:t>
    </dgm:pt>
    <dgm:pt modelId="{7BFF7771-C8CD-4012-8504-5FB43718C88E}">
      <dgm:prSet phldrT="[Text]" custT="1"/>
      <dgm:spPr/>
      <dgm:t>
        <a:bodyPr/>
        <a:lstStyle/>
        <a:p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41F385-09AE-4ED5-8A73-D7E60AE16035}" type="parTrans" cxnId="{DAB67B8A-50CD-479A-87A0-139C127D4453}">
      <dgm:prSet/>
      <dgm:spPr/>
      <dgm:t>
        <a:bodyPr/>
        <a:lstStyle/>
        <a:p>
          <a:endParaRPr lang="en-US"/>
        </a:p>
      </dgm:t>
    </dgm:pt>
    <dgm:pt modelId="{3FCF7B1E-2FEA-40FE-A4E0-FE62F7401B28}" type="sibTrans" cxnId="{DAB67B8A-50CD-479A-87A0-139C127D4453}">
      <dgm:prSet/>
      <dgm:spPr/>
      <dgm:t>
        <a:bodyPr/>
        <a:lstStyle/>
        <a:p>
          <a:endParaRPr lang="en-US"/>
        </a:p>
      </dgm:t>
    </dgm:pt>
    <dgm:pt modelId="{B31BCD01-8E04-44AF-9373-F6CFDE0379CC}">
      <dgm:prSet phldrT="[Text]" custT="1"/>
      <dgm:spPr/>
      <dgm:t>
        <a:bodyPr/>
        <a:lstStyle/>
        <a:p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13E857-0BD1-4172-9DCE-798A51B616BB}" type="parTrans" cxnId="{33DFBEB2-EE96-44DF-BBF2-809617EA26EF}">
      <dgm:prSet/>
      <dgm:spPr/>
      <dgm:t>
        <a:bodyPr/>
        <a:lstStyle/>
        <a:p>
          <a:endParaRPr lang="en-US"/>
        </a:p>
      </dgm:t>
    </dgm:pt>
    <dgm:pt modelId="{881326E3-EC17-4CFD-8BAE-A65B21E7B500}" type="sibTrans" cxnId="{33DFBEB2-EE96-44DF-BBF2-809617EA26EF}">
      <dgm:prSet/>
      <dgm:spPr/>
      <dgm:t>
        <a:bodyPr/>
        <a:lstStyle/>
        <a:p>
          <a:endParaRPr lang="en-US"/>
        </a:p>
      </dgm:t>
    </dgm:pt>
    <dgm:pt modelId="{F1FC6A71-997C-4EE4-8932-0E61B32C744C}" type="pres">
      <dgm:prSet presAssocID="{56B8FC32-5F11-4F70-AE78-562E4F8A4D2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C9C0BF3-9157-4B68-9568-61EDDD2B6D7B}" type="pres">
      <dgm:prSet presAssocID="{56B8FC32-5F11-4F70-AE78-562E4F8A4D28}" presName="Name1" presStyleCnt="0"/>
      <dgm:spPr/>
    </dgm:pt>
    <dgm:pt modelId="{E5A2A107-8E79-4AEE-8D46-AC66437426E8}" type="pres">
      <dgm:prSet presAssocID="{56B8FC32-5F11-4F70-AE78-562E4F8A4D28}" presName="cycle" presStyleCnt="0"/>
      <dgm:spPr/>
    </dgm:pt>
    <dgm:pt modelId="{DF140724-B461-44C8-A5C3-94141E36569A}" type="pres">
      <dgm:prSet presAssocID="{56B8FC32-5F11-4F70-AE78-562E4F8A4D28}" presName="srcNode" presStyleLbl="node1" presStyleIdx="0" presStyleCnt="3"/>
      <dgm:spPr/>
    </dgm:pt>
    <dgm:pt modelId="{4E588AE3-0800-47AC-9F49-0936A816F628}" type="pres">
      <dgm:prSet presAssocID="{56B8FC32-5F11-4F70-AE78-562E4F8A4D28}" presName="conn" presStyleLbl="parChTrans1D2" presStyleIdx="0" presStyleCnt="1"/>
      <dgm:spPr/>
      <dgm:t>
        <a:bodyPr/>
        <a:lstStyle/>
        <a:p>
          <a:endParaRPr lang="en-US"/>
        </a:p>
      </dgm:t>
    </dgm:pt>
    <dgm:pt modelId="{517011CC-DD35-44A8-AB6A-4CAED6596771}" type="pres">
      <dgm:prSet presAssocID="{56B8FC32-5F11-4F70-AE78-562E4F8A4D28}" presName="extraNode" presStyleLbl="node1" presStyleIdx="0" presStyleCnt="3"/>
      <dgm:spPr/>
    </dgm:pt>
    <dgm:pt modelId="{D9D32A69-CCAD-4996-B7F1-63E1EA132030}" type="pres">
      <dgm:prSet presAssocID="{56B8FC32-5F11-4F70-AE78-562E4F8A4D28}" presName="dstNode" presStyleLbl="node1" presStyleIdx="0" presStyleCnt="3"/>
      <dgm:spPr/>
    </dgm:pt>
    <dgm:pt modelId="{B641343C-3A10-499C-86A8-416CFACD1D96}" type="pres">
      <dgm:prSet presAssocID="{D681E7A7-DDEC-467E-8A95-A6C50DC0045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0129B-E247-403D-AB25-AFCB4979225D}" type="pres">
      <dgm:prSet presAssocID="{D681E7A7-DDEC-467E-8A95-A6C50DC00458}" presName="accent_1" presStyleCnt="0"/>
      <dgm:spPr/>
    </dgm:pt>
    <dgm:pt modelId="{D36F20BC-6150-40E6-8EBC-22DDFCA2BE2E}" type="pres">
      <dgm:prSet presAssocID="{D681E7A7-DDEC-467E-8A95-A6C50DC00458}" presName="accentRepeatNode" presStyleLbl="solidFgAcc1" presStyleIdx="0" presStyleCnt="3"/>
      <dgm:spPr/>
    </dgm:pt>
    <dgm:pt modelId="{984DF6B8-A744-4849-A1B6-860FEF34255A}" type="pres">
      <dgm:prSet presAssocID="{7BFF7771-C8CD-4012-8504-5FB43718C8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00014-1CC2-429E-9D92-4311979D81FE}" type="pres">
      <dgm:prSet presAssocID="{7BFF7771-C8CD-4012-8504-5FB43718C88E}" presName="accent_2" presStyleCnt="0"/>
      <dgm:spPr/>
    </dgm:pt>
    <dgm:pt modelId="{2F79A5F3-C5B1-4A97-94AE-D535F060A864}" type="pres">
      <dgm:prSet presAssocID="{7BFF7771-C8CD-4012-8504-5FB43718C88E}" presName="accentRepeatNode" presStyleLbl="solidFgAcc1" presStyleIdx="1" presStyleCnt="3"/>
      <dgm:spPr/>
    </dgm:pt>
    <dgm:pt modelId="{E845EB7A-16AE-47AC-A300-ECB669BBE607}" type="pres">
      <dgm:prSet presAssocID="{B31BCD01-8E04-44AF-9373-F6CFDE0379C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553C1-1132-4D50-9B4B-374C20762D92}" type="pres">
      <dgm:prSet presAssocID="{B31BCD01-8E04-44AF-9373-F6CFDE0379CC}" presName="accent_3" presStyleCnt="0"/>
      <dgm:spPr/>
    </dgm:pt>
    <dgm:pt modelId="{A19A6987-E856-43F5-BA9E-37D372B783D7}" type="pres">
      <dgm:prSet presAssocID="{B31BCD01-8E04-44AF-9373-F6CFDE0379CC}" presName="accentRepeatNode" presStyleLbl="solidFgAcc1" presStyleIdx="2" presStyleCnt="3"/>
      <dgm:spPr/>
    </dgm:pt>
  </dgm:ptLst>
  <dgm:cxnLst>
    <dgm:cxn modelId="{F17B8913-B075-4997-A7FC-C89C531651BC}" type="presOf" srcId="{56B8FC32-5F11-4F70-AE78-562E4F8A4D28}" destId="{F1FC6A71-997C-4EE4-8932-0E61B32C744C}" srcOrd="0" destOrd="0" presId="urn:microsoft.com/office/officeart/2008/layout/VerticalCurvedList"/>
    <dgm:cxn modelId="{A4E78199-2ED3-4E2B-B2D0-4DE42A80C726}" srcId="{56B8FC32-5F11-4F70-AE78-562E4F8A4D28}" destId="{D681E7A7-DDEC-467E-8A95-A6C50DC00458}" srcOrd="0" destOrd="0" parTransId="{79314FC5-0A52-4214-A31F-076BFA8B4C35}" sibTransId="{706B68D7-413D-4E3B-B667-B34EA626313D}"/>
    <dgm:cxn modelId="{BC3116D7-6833-4441-81EF-367EB87D8C49}" type="presOf" srcId="{706B68D7-413D-4E3B-B667-B34EA626313D}" destId="{4E588AE3-0800-47AC-9F49-0936A816F628}" srcOrd="0" destOrd="0" presId="urn:microsoft.com/office/officeart/2008/layout/VerticalCurvedList"/>
    <dgm:cxn modelId="{DAB67B8A-50CD-479A-87A0-139C127D4453}" srcId="{56B8FC32-5F11-4F70-AE78-562E4F8A4D28}" destId="{7BFF7771-C8CD-4012-8504-5FB43718C88E}" srcOrd="1" destOrd="0" parTransId="{5741F385-09AE-4ED5-8A73-D7E60AE16035}" sibTransId="{3FCF7B1E-2FEA-40FE-A4E0-FE62F7401B28}"/>
    <dgm:cxn modelId="{33DFBEB2-EE96-44DF-BBF2-809617EA26EF}" srcId="{56B8FC32-5F11-4F70-AE78-562E4F8A4D28}" destId="{B31BCD01-8E04-44AF-9373-F6CFDE0379CC}" srcOrd="2" destOrd="0" parTransId="{9B13E857-0BD1-4172-9DCE-798A51B616BB}" sibTransId="{881326E3-EC17-4CFD-8BAE-A65B21E7B500}"/>
    <dgm:cxn modelId="{3409B6D4-C287-436C-9096-23EC6CA071DD}" type="presOf" srcId="{7BFF7771-C8CD-4012-8504-5FB43718C88E}" destId="{984DF6B8-A744-4849-A1B6-860FEF34255A}" srcOrd="0" destOrd="0" presId="urn:microsoft.com/office/officeart/2008/layout/VerticalCurvedList"/>
    <dgm:cxn modelId="{4702CDD7-4A15-4C51-BF1D-A1D7745A3664}" type="presOf" srcId="{B31BCD01-8E04-44AF-9373-F6CFDE0379CC}" destId="{E845EB7A-16AE-47AC-A300-ECB669BBE607}" srcOrd="0" destOrd="0" presId="urn:microsoft.com/office/officeart/2008/layout/VerticalCurvedList"/>
    <dgm:cxn modelId="{5E11EF7E-6CB6-4FD4-9BF2-1DC86BBDD605}" type="presOf" srcId="{D681E7A7-DDEC-467E-8A95-A6C50DC00458}" destId="{B641343C-3A10-499C-86A8-416CFACD1D96}" srcOrd="0" destOrd="0" presId="urn:microsoft.com/office/officeart/2008/layout/VerticalCurvedList"/>
    <dgm:cxn modelId="{0B88B0AD-83BC-4CF1-A688-A5868D4F6AC9}" type="presParOf" srcId="{F1FC6A71-997C-4EE4-8932-0E61B32C744C}" destId="{DC9C0BF3-9157-4B68-9568-61EDDD2B6D7B}" srcOrd="0" destOrd="0" presId="urn:microsoft.com/office/officeart/2008/layout/VerticalCurvedList"/>
    <dgm:cxn modelId="{92CD5B85-AF26-47CB-AE63-A5CE098DDA83}" type="presParOf" srcId="{DC9C0BF3-9157-4B68-9568-61EDDD2B6D7B}" destId="{E5A2A107-8E79-4AEE-8D46-AC66437426E8}" srcOrd="0" destOrd="0" presId="urn:microsoft.com/office/officeart/2008/layout/VerticalCurvedList"/>
    <dgm:cxn modelId="{CD1AF8DC-E692-4195-895C-9E9429BDE79E}" type="presParOf" srcId="{E5A2A107-8E79-4AEE-8D46-AC66437426E8}" destId="{DF140724-B461-44C8-A5C3-94141E36569A}" srcOrd="0" destOrd="0" presId="urn:microsoft.com/office/officeart/2008/layout/VerticalCurvedList"/>
    <dgm:cxn modelId="{22239EEA-95DC-438F-814A-9315F31F3304}" type="presParOf" srcId="{E5A2A107-8E79-4AEE-8D46-AC66437426E8}" destId="{4E588AE3-0800-47AC-9F49-0936A816F628}" srcOrd="1" destOrd="0" presId="urn:microsoft.com/office/officeart/2008/layout/VerticalCurvedList"/>
    <dgm:cxn modelId="{4E30614D-4519-4E87-9C1C-2768F1A9493E}" type="presParOf" srcId="{E5A2A107-8E79-4AEE-8D46-AC66437426E8}" destId="{517011CC-DD35-44A8-AB6A-4CAED6596771}" srcOrd="2" destOrd="0" presId="urn:microsoft.com/office/officeart/2008/layout/VerticalCurvedList"/>
    <dgm:cxn modelId="{490CBB69-6110-4DD5-984A-C5F27C2553DF}" type="presParOf" srcId="{E5A2A107-8E79-4AEE-8D46-AC66437426E8}" destId="{D9D32A69-CCAD-4996-B7F1-63E1EA132030}" srcOrd="3" destOrd="0" presId="urn:microsoft.com/office/officeart/2008/layout/VerticalCurvedList"/>
    <dgm:cxn modelId="{F9001B44-6E3F-4EE6-B0C9-31FE937213F2}" type="presParOf" srcId="{DC9C0BF3-9157-4B68-9568-61EDDD2B6D7B}" destId="{B641343C-3A10-499C-86A8-416CFACD1D96}" srcOrd="1" destOrd="0" presId="urn:microsoft.com/office/officeart/2008/layout/VerticalCurvedList"/>
    <dgm:cxn modelId="{2BA70C47-189C-4897-8513-755BA6203D49}" type="presParOf" srcId="{DC9C0BF3-9157-4B68-9568-61EDDD2B6D7B}" destId="{D300129B-E247-403D-AB25-AFCB4979225D}" srcOrd="2" destOrd="0" presId="urn:microsoft.com/office/officeart/2008/layout/VerticalCurvedList"/>
    <dgm:cxn modelId="{B97ECA3B-5E24-4B32-8F72-879CFD888977}" type="presParOf" srcId="{D300129B-E247-403D-AB25-AFCB4979225D}" destId="{D36F20BC-6150-40E6-8EBC-22DDFCA2BE2E}" srcOrd="0" destOrd="0" presId="urn:microsoft.com/office/officeart/2008/layout/VerticalCurvedList"/>
    <dgm:cxn modelId="{A7490AED-8F92-49B1-821B-D1508B390FD0}" type="presParOf" srcId="{DC9C0BF3-9157-4B68-9568-61EDDD2B6D7B}" destId="{984DF6B8-A744-4849-A1B6-860FEF34255A}" srcOrd="3" destOrd="0" presId="urn:microsoft.com/office/officeart/2008/layout/VerticalCurvedList"/>
    <dgm:cxn modelId="{003BB3D6-275B-49F1-A12C-51483FA5F5DC}" type="presParOf" srcId="{DC9C0BF3-9157-4B68-9568-61EDDD2B6D7B}" destId="{5CB00014-1CC2-429E-9D92-4311979D81FE}" srcOrd="4" destOrd="0" presId="urn:microsoft.com/office/officeart/2008/layout/VerticalCurvedList"/>
    <dgm:cxn modelId="{5162BA3A-5752-4A8E-86E6-7C9628D13B2F}" type="presParOf" srcId="{5CB00014-1CC2-429E-9D92-4311979D81FE}" destId="{2F79A5F3-C5B1-4A97-94AE-D535F060A864}" srcOrd="0" destOrd="0" presId="urn:microsoft.com/office/officeart/2008/layout/VerticalCurvedList"/>
    <dgm:cxn modelId="{CCB62990-3818-4023-9D8F-10BE817F0C1B}" type="presParOf" srcId="{DC9C0BF3-9157-4B68-9568-61EDDD2B6D7B}" destId="{E845EB7A-16AE-47AC-A300-ECB669BBE607}" srcOrd="5" destOrd="0" presId="urn:microsoft.com/office/officeart/2008/layout/VerticalCurvedList"/>
    <dgm:cxn modelId="{27BC3E12-54F0-467A-AEED-9136AA3AEC3B}" type="presParOf" srcId="{DC9C0BF3-9157-4B68-9568-61EDDD2B6D7B}" destId="{5B6553C1-1132-4D50-9B4B-374C20762D92}" srcOrd="6" destOrd="0" presId="urn:microsoft.com/office/officeart/2008/layout/VerticalCurvedList"/>
    <dgm:cxn modelId="{DBF1CDBC-BA56-4E37-A942-A199C52351B8}" type="presParOf" srcId="{5B6553C1-1132-4D50-9B4B-374C20762D92}" destId="{A19A6987-E856-43F5-BA9E-37D372B783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88AE3-0800-47AC-9F49-0936A816F628}">
      <dsp:nvSpPr>
        <dsp:cNvPr id="0" name=""/>
        <dsp:cNvSpPr/>
      </dsp:nvSpPr>
      <dsp:spPr>
        <a:xfrm>
          <a:off x="-5130712" y="-785958"/>
          <a:ext cx="6110050" cy="6110050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1343C-3A10-499C-86A8-416CFACD1D96}">
      <dsp:nvSpPr>
        <dsp:cNvPr id="0" name=""/>
        <dsp:cNvSpPr/>
      </dsp:nvSpPr>
      <dsp:spPr>
        <a:xfrm>
          <a:off x="629892" y="453813"/>
          <a:ext cx="8330456" cy="9076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42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9892" y="453813"/>
        <a:ext cx="8330456" cy="907626"/>
      </dsp:txXfrm>
    </dsp:sp>
    <dsp:sp modelId="{D36F20BC-6150-40E6-8EBC-22DDFCA2BE2E}">
      <dsp:nvSpPr>
        <dsp:cNvPr id="0" name=""/>
        <dsp:cNvSpPr/>
      </dsp:nvSpPr>
      <dsp:spPr>
        <a:xfrm>
          <a:off x="62626" y="340359"/>
          <a:ext cx="1134533" cy="1134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DF6B8-A744-4849-A1B6-860FEF34255A}">
      <dsp:nvSpPr>
        <dsp:cNvPr id="0" name=""/>
        <dsp:cNvSpPr/>
      </dsp:nvSpPr>
      <dsp:spPr>
        <a:xfrm>
          <a:off x="959815" y="1815253"/>
          <a:ext cx="8000534" cy="907626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42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9815" y="1815253"/>
        <a:ext cx="8000534" cy="907626"/>
      </dsp:txXfrm>
    </dsp:sp>
    <dsp:sp modelId="{2F79A5F3-C5B1-4A97-94AE-D535F060A864}">
      <dsp:nvSpPr>
        <dsp:cNvPr id="0" name=""/>
        <dsp:cNvSpPr/>
      </dsp:nvSpPr>
      <dsp:spPr>
        <a:xfrm>
          <a:off x="392548" y="1701799"/>
          <a:ext cx="1134533" cy="1134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5EB7A-16AE-47AC-A300-ECB669BBE607}">
      <dsp:nvSpPr>
        <dsp:cNvPr id="0" name=""/>
        <dsp:cNvSpPr/>
      </dsp:nvSpPr>
      <dsp:spPr>
        <a:xfrm>
          <a:off x="629892" y="3176693"/>
          <a:ext cx="8330456" cy="907626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42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9892" y="3176693"/>
        <a:ext cx="8330456" cy="907626"/>
      </dsp:txXfrm>
    </dsp:sp>
    <dsp:sp modelId="{A19A6987-E856-43F5-BA9E-37D372B783D7}">
      <dsp:nvSpPr>
        <dsp:cNvPr id="0" name=""/>
        <dsp:cNvSpPr/>
      </dsp:nvSpPr>
      <dsp:spPr>
        <a:xfrm>
          <a:off x="62626" y="3063239"/>
          <a:ext cx="1134533" cy="1134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1C83DE4-BA04-4315-BD3E-C6E51C0D8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52F1D9-C3EF-4B18-826C-2FC142E0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665" y="499318"/>
            <a:ext cx="95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8174" y="270968"/>
            <a:ext cx="1122450" cy="1122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38788" y="1507149"/>
            <a:ext cx="99718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55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55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255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55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55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55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55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giờ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hầu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Window, Linux,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MacOS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5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0"/>
            <a:ext cx="10363199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85504" y="1012170"/>
            <a:ext cx="800219" cy="157122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908" y="-115042"/>
            <a:ext cx="532582" cy="6349943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pPr algn="ctr"/>
            <a:r>
              <a:rPr lang="en-US" sz="21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TỔNG QUÁT</a:t>
            </a:r>
            <a:endParaRPr lang="en-US" sz="2100" b="1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2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943038"/>
            <a:ext cx="11673432" cy="56943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16730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6269591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885371"/>
            <a:ext cx="11615375" cy="56860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5279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15422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798286"/>
            <a:ext cx="11567658" cy="5817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257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795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98286"/>
            <a:ext cx="11565484" cy="58073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0924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056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769257"/>
            <a:ext cx="11466739" cy="57858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570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004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" y="696686"/>
            <a:ext cx="11417754" cy="5898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80221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customer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016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8" y="661498"/>
            <a:ext cx="11345183" cy="57229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3827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Backup database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362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2" y="545386"/>
            <a:ext cx="11612064" cy="61174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216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801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" y="1880858"/>
            <a:ext cx="12192000" cy="104640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    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sản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259252" y="3725559"/>
            <a:ext cx="6576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51800590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51800903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 –  51800212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55FF89-7FB3-4A5D-92D2-BA7F469AEE77}"/>
              </a:ext>
            </a:extLst>
          </p:cNvPr>
          <p:cNvSpPr txBox="1"/>
          <p:nvPr/>
        </p:nvSpPr>
        <p:spPr>
          <a:xfrm>
            <a:off x="0" y="9664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1D2FEE-39B6-4DCF-88EF-98C94AB1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9" y="4429289"/>
            <a:ext cx="1639956" cy="21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2" y="574414"/>
            <a:ext cx="11658736" cy="6084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193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367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7" y="667657"/>
            <a:ext cx="11555458" cy="5931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902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671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" y="682172"/>
            <a:ext cx="11424830" cy="58952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1257" y="72353"/>
            <a:ext cx="115409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0499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67657"/>
            <a:ext cx="11531918" cy="5922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142" y="29028"/>
            <a:ext cx="118581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84449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0" y="892332"/>
            <a:ext cx="11546430" cy="56971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744" y="-219"/>
            <a:ext cx="116259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use 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5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5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7373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5" y="769258"/>
            <a:ext cx="11524342" cy="58057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9315" y="173949"/>
            <a:ext cx="115243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use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546474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740228"/>
            <a:ext cx="11393713" cy="58492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2791"/>
            <a:ext cx="118291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952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812800"/>
            <a:ext cx="11480799" cy="58202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3196" y="130407"/>
            <a:ext cx="1177109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-</a:t>
            </a:r>
            <a:r>
              <a:rPr lang="en-US" sz="2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664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986971"/>
            <a:ext cx="11430317" cy="56315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8343" y="14514"/>
            <a:ext cx="11430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use 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5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5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03945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1" y="752080"/>
            <a:ext cx="10638971" cy="57648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115" y="152791"/>
            <a:ext cx="8928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166929"/>
            <a:ext cx="1122450" cy="11224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35820619"/>
              </p:ext>
            </p:extLst>
          </p:nvPr>
        </p:nvGraphicFramePr>
        <p:xfrm>
          <a:off x="1584512" y="1452283"/>
          <a:ext cx="9022976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E74949-2337-430F-9D60-FEC1501A44FC}"/>
              </a:ext>
            </a:extLst>
          </p:cNvPr>
          <p:cNvSpPr/>
          <p:nvPr/>
        </p:nvSpPr>
        <p:spPr>
          <a:xfrm>
            <a:off x="339315" y="528953"/>
            <a:ext cx="42856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5400" b="1" cap="none" spc="30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ractur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" y="868198"/>
            <a:ext cx="10595429" cy="56632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569" y="196340"/>
            <a:ext cx="9321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13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0"/>
            <a:ext cx="10276115" cy="67201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2261" y="145144"/>
            <a:ext cx="1270028" cy="3991389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1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0"/>
            <a:ext cx="10305143" cy="67346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70505"/>
            <a:ext cx="1553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ERD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193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7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xmlns="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189" y="409860"/>
            <a:ext cx="9453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891" y="1526839"/>
            <a:ext cx="10130971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tập trung vào việc đăng sản phẩm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phục vụ cho nhu cầu tìm để mua, bán hoặc thuê các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người dùng.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cho phép quản lý các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đăng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(admin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censor) và quản lý người dùng - khách hàng, censor (admin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 descr="Man and Woman icon">
            <a:extLst>
              <a:ext uri="{FF2B5EF4-FFF2-40B4-BE49-F238E27FC236}">
                <a16:creationId xmlns:a16="http://schemas.microsoft.com/office/drawing/2014/main" xmlns="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762" y="461376"/>
            <a:ext cx="9453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770" y="1572608"/>
            <a:ext cx="101309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34889"/>
              </p:ext>
            </p:extLst>
          </p:nvPr>
        </p:nvGraphicFramePr>
        <p:xfrm>
          <a:off x="1558317" y="2059069"/>
          <a:ext cx="812800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 database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975" y="522299"/>
            <a:ext cx="94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3" y="2180226"/>
            <a:ext cx="4586757" cy="2548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01" y="1953131"/>
            <a:ext cx="5003978" cy="3002387"/>
          </a:xfrm>
          <a:prstGeom prst="rect">
            <a:avLst/>
          </a:prstGeom>
        </p:spPr>
      </p:pic>
      <p:pic>
        <p:nvPicPr>
          <p:cNvPr id="19" name="Graphic 5" descr="Tools icon">
            <a:extLst>
              <a:ext uri="{FF2B5EF4-FFF2-40B4-BE49-F238E27FC236}">
                <a16:creationId xmlns:a16="http://schemas.microsoft.com/office/drawing/2014/main" xmlns="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148718"/>
            <a:ext cx="12192000" cy="1130616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3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665" y="499318"/>
            <a:ext cx="95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8174" y="270968"/>
            <a:ext cx="1122450" cy="1122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27278" y="1505857"/>
            <a:ext cx="10277342" cy="428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đươc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665" y="499318"/>
            <a:ext cx="95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8174" y="270968"/>
            <a:ext cx="1122450" cy="1122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1673" y="1494270"/>
            <a:ext cx="10118951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Nắm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chặt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chẽ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cững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thuê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7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71af3243-3dd4-4a8d-8c0d-dd76da1f02a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638</Words>
  <Application>Microsoft Office PowerPoint</Application>
  <PresentationFormat>Widescreen</PresentationFormat>
  <Paragraphs>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Gill Sans MT</vt:lpstr>
      <vt:lpstr>Times New Roman</vt:lpstr>
      <vt:lpstr>Wingdings</vt:lpstr>
      <vt:lpstr>Gallery</vt:lpstr>
      <vt:lpstr>PowerPoint Presentation</vt:lpstr>
      <vt:lpstr>            Quản lý bất động sản</vt:lpstr>
      <vt:lpstr>PowerPoint Presentation</vt:lpstr>
      <vt:lpstr>PowerPoint Presentation</vt:lpstr>
      <vt:lpstr>PowerPoint Presentation</vt:lpstr>
      <vt:lpstr>PowerPoint Presentation</vt:lpstr>
      <vt:lpstr>Phân tích – thiết kế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2019-10-20T20:55:26Z</dcterms:created>
  <dcterms:modified xsi:type="dcterms:W3CDTF">2021-05-21T11:50:09Z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