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3" r:id="rId2"/>
  </p:sldMasterIdLst>
  <p:notesMasterIdLst>
    <p:notesMasterId r:id="rId10"/>
  </p:notesMasterIdLst>
  <p:handoutMasterIdLst>
    <p:handoutMasterId r:id="rId11"/>
  </p:handoutMasterIdLst>
  <p:sldIdLst>
    <p:sldId id="256" r:id="rId3"/>
    <p:sldId id="336" r:id="rId4"/>
    <p:sldId id="370" r:id="rId5"/>
    <p:sldId id="366" r:id="rId6"/>
    <p:sldId id="368" r:id="rId7"/>
    <p:sldId id="369" r:id="rId8"/>
    <p:sldId id="367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542" autoAdjust="0"/>
  </p:normalViewPr>
  <p:slideViewPr>
    <p:cSldViewPr>
      <p:cViewPr varScale="1">
        <p:scale>
          <a:sx n="85" d="100"/>
          <a:sy n="85" d="100"/>
        </p:scale>
        <p:origin x="14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819D3B4-CD3A-48B4-897A-2876933CA102}" type="datetimeFigureOut">
              <a:rPr lang="en-US"/>
              <a:pPr>
                <a:defRPr/>
              </a:pPr>
              <a:t>9/25/2021</a:t>
            </a:fld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3D31812-7DF6-413B-9A93-4E557B575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55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70C3A4C-89BF-4EA8-9040-D5E394B16F09}" type="datetimeFigureOut">
              <a:rPr lang="en-US"/>
              <a:pPr>
                <a:defRPr/>
              </a:pPr>
              <a:t>9/25/2021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757410D-3EB1-4E52-8BE4-67DB50DC9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4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44001-1865-4D0A-9F13-65E2951FC339}" type="datetimeFigureOut">
              <a:rPr lang="en-US"/>
              <a:pPr>
                <a:defRPr/>
              </a:pPr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6CC10-09B3-44CA-8CE1-599D420F4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2925F-61EA-4B5F-A091-E5715603BD2B}" type="datetimeFigureOut">
              <a:rPr lang="en-US"/>
              <a:pPr>
                <a:defRPr/>
              </a:pPr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B71E9-F37E-4060-8E0D-6E5BC9B74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FDF4C-5B10-4568-8879-99337E5A6E6F}" type="datetimeFigureOut">
              <a:rPr lang="en-US"/>
              <a:pPr>
                <a:defRPr/>
              </a:pPr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DF639-1696-42CB-8BBA-0E2450534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3DA09-5B01-460E-942B-478F48C1549F}" type="datetimeFigureOut">
              <a:rPr lang="en-US"/>
              <a:pPr>
                <a:defRPr/>
              </a:pPr>
              <a:t>9/25/2021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62799-8DD3-404E-A51C-919709843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ADBFE-B652-4B28-9EDE-9235AD373714}" type="datetimeFigureOut">
              <a:rPr lang="en-US"/>
              <a:pPr>
                <a:defRPr/>
              </a:pPr>
              <a:t>9/25/2021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EEF9B-0BE8-48E6-A40B-D43E88BFA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3F693-3583-41AD-A4A1-FA6B37816C37}" type="datetimeFigureOut">
              <a:rPr lang="en-US"/>
              <a:pPr>
                <a:defRPr/>
              </a:pPr>
              <a:t>9/25/2021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F5E50-387C-4029-84EA-3D13C4AF27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82FB2-406E-41DB-8815-98F18837853B}" type="datetimeFigureOut">
              <a:rPr lang="en-US"/>
              <a:pPr>
                <a:defRPr/>
              </a:pPr>
              <a:t>9/25/2021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AB424-FFD9-4C89-9E91-36044656A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AF86A-DB07-4562-B322-A417A2E80EE9}" type="datetimeFigureOut">
              <a:rPr lang="en-US"/>
              <a:pPr>
                <a:defRPr/>
              </a:pPr>
              <a:t>9/25/2021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0CADA-A6E7-48E9-A803-8A550865A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B0C73-2CAB-4CDD-A878-E8063249D546}" type="datetimeFigureOut">
              <a:rPr lang="en-US"/>
              <a:pPr>
                <a:defRPr/>
              </a:pPr>
              <a:t>9/25/2021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57A76-932C-406B-87F7-23A934216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10853-004F-4009-B010-358BB0801F3E}" type="datetimeFigureOut">
              <a:rPr lang="en-US"/>
              <a:pPr>
                <a:defRPr/>
              </a:pPr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CA7B8-9EE6-482A-B598-465D01617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3AEE1-1570-4CB3-8C54-AF5F27AB34F5}" type="datetimeFigureOut">
              <a:rPr lang="en-US"/>
              <a:pPr>
                <a:defRPr/>
              </a:pPr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556AC-BF57-4EF6-A8C8-69F724ED2C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744538"/>
            <a:ext cx="9144000" cy="50800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027" name="Picture 4" descr="indextopbg_non"/>
          <p:cNvPicPr>
            <a:picLocks noChangeAspect="1" noChangeArrowheads="1"/>
          </p:cNvPicPr>
          <p:nvPr/>
        </p:nvPicPr>
        <p:blipFill>
          <a:blip r:embed="rId15">
            <a:lum bright="52000"/>
          </a:blip>
          <a:srcRect/>
          <a:stretch>
            <a:fillRect/>
          </a:stretch>
        </p:blipFill>
        <p:spPr bwMode="auto">
          <a:xfrm>
            <a:off x="0" y="0"/>
            <a:ext cx="91440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5" descr="indextopbg_non"/>
          <p:cNvPicPr>
            <a:picLocks noChangeAspect="1" noChangeArrowheads="1"/>
          </p:cNvPicPr>
          <p:nvPr/>
        </p:nvPicPr>
        <p:blipFill>
          <a:blip r:embed="rId16">
            <a:lum bright="52000"/>
          </a:blip>
          <a:srcRect/>
          <a:stretch>
            <a:fillRect/>
          </a:stretch>
        </p:blipFill>
        <p:spPr bwMode="auto">
          <a:xfrm>
            <a:off x="1588" y="798513"/>
            <a:ext cx="681037" cy="605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6"/>
          <p:cNvSpPr>
            <a:spLocks noChangeArrowheads="1"/>
          </p:cNvSpPr>
          <p:nvPr userDrawn="1"/>
        </p:nvSpPr>
        <p:spPr bwMode="auto">
          <a:xfrm rot="16200000">
            <a:off x="-2693987" y="3479800"/>
            <a:ext cx="6072187" cy="684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>
              <a:solidFill>
                <a:schemeClr val="folHlink"/>
              </a:solidFill>
            </a:endParaRP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730625" y="6456363"/>
            <a:ext cx="1479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F12A154B-BEBB-4A45-BEAD-62D2E082ABEF}" type="slidenum">
              <a:rPr lang="en-US" sz="1200">
                <a:solidFill>
                  <a:schemeClr val="tx2"/>
                </a:solidFill>
                <a:latin typeface=".VnArial" pitchFamily="34" charset="0"/>
                <a:cs typeface="+mn-cs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2"/>
              </a:solidFill>
              <a:latin typeface=".VnAria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1D49E5A-443E-43A9-883D-E697CDFC6532}" type="datetimeFigureOut">
              <a:rPr lang="en-US"/>
              <a:pPr>
                <a:defRPr/>
              </a:pPr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416CFBD-DD60-4B08-A7F9-1CD8007173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longmang@yahoo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5800" y="838200"/>
            <a:ext cx="8458200" cy="472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</a:pPr>
            <a:endParaRPr lang="en-US" sz="2900" b="1" dirty="0">
              <a:solidFill>
                <a:schemeClr val="accent2"/>
              </a:solidFill>
              <a:latin typeface="Arial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3200" b="1" dirty="0" err="1">
                <a:solidFill>
                  <a:schemeClr val="folHlink"/>
                </a:solidFill>
                <a:latin typeface="Arial" charset="0"/>
              </a:rPr>
              <a:t>Mạng</a:t>
            </a:r>
            <a:r>
              <a:rPr lang="en-US" sz="3200" b="1" dirty="0">
                <a:solidFill>
                  <a:schemeClr val="folHlink"/>
                </a:solidFill>
                <a:latin typeface="Arial" charset="0"/>
              </a:rPr>
              <a:t> </a:t>
            </a:r>
            <a:r>
              <a:rPr lang="en-US" sz="3200" b="1" dirty="0" err="1">
                <a:solidFill>
                  <a:schemeClr val="folHlink"/>
                </a:solidFill>
                <a:latin typeface="Arial" charset="0"/>
              </a:rPr>
              <a:t>máy</a:t>
            </a:r>
            <a:r>
              <a:rPr lang="en-US" sz="3200" b="1" dirty="0">
                <a:solidFill>
                  <a:schemeClr val="folHlink"/>
                </a:solidFill>
                <a:latin typeface="Arial" charset="0"/>
              </a:rPr>
              <a:t> </a:t>
            </a:r>
            <a:r>
              <a:rPr lang="en-US" sz="3200" b="1" dirty="0" err="1">
                <a:solidFill>
                  <a:schemeClr val="folHlink"/>
                </a:solidFill>
                <a:latin typeface="Arial" charset="0"/>
              </a:rPr>
              <a:t>tính</a:t>
            </a:r>
            <a:endParaRPr lang="en-US" sz="3200" b="1" dirty="0">
              <a:solidFill>
                <a:schemeClr val="folHlink"/>
              </a:solidFill>
              <a:latin typeface="Arial" charset="0"/>
            </a:endParaRPr>
          </a:p>
          <a:p>
            <a:pPr eaLnBrk="1" hangingPunct="1">
              <a:lnSpc>
                <a:spcPct val="110000"/>
              </a:lnSpc>
            </a:pPr>
            <a:endParaRPr lang="en-US" sz="2000" b="1" dirty="0">
              <a:solidFill>
                <a:srgbClr val="FF0000"/>
              </a:solidFill>
              <a:latin typeface="Arial" charset="0"/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sz="2000" b="1" dirty="0">
                <a:solidFill>
                  <a:schemeClr val="folHlink"/>
                </a:solidFill>
                <a:latin typeface="Arial" charset="0"/>
              </a:rPr>
              <a:t>		</a:t>
            </a:r>
            <a:r>
              <a:rPr lang="en-US" sz="2200" b="1" dirty="0">
                <a:solidFill>
                  <a:schemeClr val="folHlink"/>
                </a:solidFill>
                <a:latin typeface="Arial" charset="0"/>
              </a:rPr>
              <a:t> 	</a:t>
            </a:r>
            <a:r>
              <a:rPr lang="en-US" sz="1600" b="1" dirty="0" err="1">
                <a:solidFill>
                  <a:schemeClr val="folHlink"/>
                </a:solidFill>
                <a:latin typeface="Arial" charset="0"/>
              </a:rPr>
              <a:t>Người</a:t>
            </a:r>
            <a:r>
              <a:rPr lang="en-US" sz="1600" b="1" dirty="0">
                <a:solidFill>
                  <a:schemeClr val="folHlink"/>
                </a:solidFill>
                <a:latin typeface="Arial" charset="0"/>
              </a:rPr>
              <a:t> </a:t>
            </a:r>
            <a:r>
              <a:rPr lang="en-US" sz="1600" b="1" dirty="0" err="1">
                <a:solidFill>
                  <a:schemeClr val="folHlink"/>
                </a:solidFill>
                <a:latin typeface="Arial" charset="0"/>
              </a:rPr>
              <a:t>trình</a:t>
            </a:r>
            <a:r>
              <a:rPr lang="en-US" sz="1600" b="1" dirty="0">
                <a:solidFill>
                  <a:schemeClr val="folHlink"/>
                </a:solidFill>
                <a:latin typeface="Arial" charset="0"/>
              </a:rPr>
              <a:t> </a:t>
            </a:r>
            <a:r>
              <a:rPr lang="en-US" sz="1600" b="1" dirty="0" err="1">
                <a:solidFill>
                  <a:schemeClr val="folHlink"/>
                </a:solidFill>
                <a:latin typeface="Arial" charset="0"/>
              </a:rPr>
              <a:t>bày</a:t>
            </a:r>
            <a:r>
              <a:rPr lang="en-US" sz="1600" b="1" dirty="0">
                <a:solidFill>
                  <a:schemeClr val="folHlink"/>
                </a:solidFill>
                <a:latin typeface="Arial" charset="0"/>
              </a:rPr>
              <a:t>	:</a:t>
            </a:r>
            <a:r>
              <a:rPr lang="en-US" sz="1600" b="1" dirty="0" err="1">
                <a:solidFill>
                  <a:schemeClr val="folHlink"/>
                </a:solidFill>
                <a:latin typeface="Arial" charset="0"/>
              </a:rPr>
              <a:t>Nguyễn</a:t>
            </a:r>
            <a:r>
              <a:rPr lang="en-US" sz="1600" b="1" dirty="0">
                <a:solidFill>
                  <a:schemeClr val="folHlink"/>
                </a:solidFill>
                <a:latin typeface="Arial" charset="0"/>
              </a:rPr>
              <a:t> </a:t>
            </a:r>
            <a:r>
              <a:rPr lang="en-US" sz="1600" b="1" dirty="0" err="1">
                <a:solidFill>
                  <a:schemeClr val="folHlink"/>
                </a:solidFill>
                <a:latin typeface="Arial" charset="0"/>
              </a:rPr>
              <a:t>Đình</a:t>
            </a:r>
            <a:r>
              <a:rPr lang="en-US" sz="1600" b="1" dirty="0">
                <a:solidFill>
                  <a:schemeClr val="folHlink"/>
                </a:solidFill>
                <a:latin typeface="Arial" charset="0"/>
              </a:rPr>
              <a:t> Long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sz="1600" b="1" dirty="0">
                <a:solidFill>
                  <a:schemeClr val="folHlink"/>
                </a:solidFill>
                <a:latin typeface="Arial" charset="0"/>
              </a:rPr>
              <a:t>			Email		: </a:t>
            </a:r>
            <a:r>
              <a:rPr lang="en-US" sz="1600" b="1" dirty="0">
                <a:solidFill>
                  <a:schemeClr val="folHlink"/>
                </a:solidFill>
                <a:latin typeface="Arial" charset="0"/>
                <a:hlinkClick r:id="rId2"/>
              </a:rPr>
              <a:t>vlongmang@yahoo.com</a:t>
            </a:r>
            <a:endParaRPr lang="en-US" sz="1600" b="1" dirty="0">
              <a:solidFill>
                <a:schemeClr val="folHlink"/>
              </a:solidFill>
              <a:latin typeface="Arial" charset="0"/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sz="1600" b="1" dirty="0">
                <a:solidFill>
                  <a:schemeClr val="folHlink"/>
                </a:solidFill>
                <a:latin typeface="Arial" charset="0"/>
              </a:rPr>
              <a:t>			ĐT: 		: 0906075242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sz="1600" b="1" dirty="0">
                <a:solidFill>
                  <a:schemeClr val="folHlink"/>
                </a:solidFill>
                <a:latin typeface="Arial" charset="0"/>
              </a:rPr>
              <a:t>			</a:t>
            </a:r>
          </a:p>
          <a:p>
            <a:pPr eaLnBrk="1" hangingPunct="1">
              <a:lnSpc>
                <a:spcPct val="110000"/>
              </a:lnSpc>
            </a:pPr>
            <a:endParaRPr lang="en-US" sz="1600" b="1" dirty="0">
              <a:solidFill>
                <a:schemeClr val="folHlink"/>
              </a:solidFill>
              <a:latin typeface="Arial" charset="0"/>
            </a:endParaRPr>
          </a:p>
          <a:p>
            <a:pPr eaLnBrk="1" hangingPunct="1">
              <a:lnSpc>
                <a:spcPct val="110000"/>
              </a:lnSpc>
            </a:pPr>
            <a:endParaRPr lang="en-US" sz="1600" b="1" dirty="0">
              <a:solidFill>
                <a:schemeClr val="folHlink"/>
              </a:solidFill>
              <a:latin typeface="Arial" charset="0"/>
            </a:endParaRPr>
          </a:p>
          <a:p>
            <a:pPr eaLnBrk="1" hangingPunct="1">
              <a:lnSpc>
                <a:spcPct val="110000"/>
              </a:lnSpc>
            </a:pPr>
            <a:endParaRPr lang="en-US" sz="1600" b="1" dirty="0">
              <a:solidFill>
                <a:schemeClr val="folHlink"/>
              </a:solidFill>
              <a:latin typeface="Arial" charset="0"/>
            </a:endParaRPr>
          </a:p>
          <a:p>
            <a:pPr eaLnBrk="1" hangingPunct="1">
              <a:lnSpc>
                <a:spcPct val="110000"/>
              </a:lnSpc>
            </a:pPr>
            <a:endParaRPr lang="en-US" sz="1600" b="1" dirty="0">
              <a:solidFill>
                <a:schemeClr val="folHlink"/>
              </a:solidFill>
              <a:latin typeface="Arial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1600" b="1" dirty="0" err="1">
                <a:solidFill>
                  <a:schemeClr val="folHlink"/>
                </a:solidFill>
                <a:latin typeface="Arial" charset="0"/>
              </a:rPr>
              <a:t>Hà</a:t>
            </a:r>
            <a:r>
              <a:rPr lang="en-US" sz="1600" b="1" dirty="0">
                <a:solidFill>
                  <a:schemeClr val="folHlink"/>
                </a:solidFill>
                <a:latin typeface="Arial" charset="0"/>
              </a:rPr>
              <a:t> </a:t>
            </a:r>
            <a:r>
              <a:rPr lang="en-US" sz="1600" b="1" dirty="0" err="1">
                <a:solidFill>
                  <a:schemeClr val="folHlink"/>
                </a:solidFill>
                <a:latin typeface="Arial" charset="0"/>
              </a:rPr>
              <a:t>Nội</a:t>
            </a:r>
            <a:r>
              <a:rPr lang="en-US" sz="1600" b="1" dirty="0">
                <a:solidFill>
                  <a:schemeClr val="folHlink"/>
                </a:solidFill>
                <a:latin typeface="Arial" charset="0"/>
              </a:rPr>
              <a:t> 2018</a:t>
            </a:r>
            <a:endParaRPr lang="en-US" sz="2000" b="1" dirty="0">
              <a:solidFill>
                <a:schemeClr val="folHlink"/>
              </a:solidFill>
              <a:latin typeface="Arial" charset="0"/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sz="2000" b="1" dirty="0">
                <a:solidFill>
                  <a:schemeClr val="folHlink"/>
                </a:solidFill>
                <a:latin typeface="Arial" charset="0"/>
              </a:rPr>
              <a:t>		</a:t>
            </a:r>
          </a:p>
          <a:p>
            <a:pPr algn="r" eaLnBrk="1" hangingPunct="1">
              <a:lnSpc>
                <a:spcPct val="110000"/>
              </a:lnSpc>
            </a:pPr>
            <a:endParaRPr lang="en-US" sz="2200" b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457200" y="152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 dirty="0" err="1">
                <a:solidFill>
                  <a:schemeClr val="accent2"/>
                </a:solidFill>
              </a:rPr>
              <a:t>Thông</a:t>
            </a:r>
            <a:r>
              <a:rPr lang="en-US" sz="2400" b="1" dirty="0">
                <a:solidFill>
                  <a:schemeClr val="accent2"/>
                </a:solidFill>
              </a:rPr>
              <a:t> tin </a:t>
            </a:r>
            <a:r>
              <a:rPr lang="en-US" sz="2400" b="1" dirty="0" err="1">
                <a:solidFill>
                  <a:schemeClr val="accent2"/>
                </a:solidFill>
              </a:rPr>
              <a:t>môn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học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762000"/>
            <a:ext cx="8305800" cy="6172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kern="0" dirty="0" err="1">
                <a:solidFill>
                  <a:schemeClr val="folHlink"/>
                </a:solidFill>
                <a:cs typeface="+mn-cs"/>
              </a:rPr>
              <a:t>Đầu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điểm</a:t>
            </a:r>
            <a:endParaRPr lang="en-US" kern="0" dirty="0">
              <a:solidFill>
                <a:schemeClr val="folHlink"/>
              </a:solidFill>
              <a:cs typeface="+mn-cs"/>
            </a:endParaRPr>
          </a:p>
          <a:p>
            <a:pPr marL="927100" lvl="1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kern="0" dirty="0" err="1">
                <a:solidFill>
                  <a:schemeClr val="folHlink"/>
                </a:solidFill>
                <a:cs typeface="+mn-cs"/>
              </a:rPr>
              <a:t>Điểm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thi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		: 60%</a:t>
            </a:r>
          </a:p>
          <a:p>
            <a:pPr marL="927100" lvl="1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kern="0" dirty="0" err="1">
                <a:solidFill>
                  <a:schemeClr val="folHlink"/>
                </a:solidFill>
                <a:cs typeface="+mn-cs"/>
              </a:rPr>
              <a:t>Điểm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chuyên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cần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	: 10%</a:t>
            </a:r>
          </a:p>
          <a:p>
            <a:pPr marL="927100" lvl="1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kern="0" dirty="0" err="1">
                <a:solidFill>
                  <a:srgbClr val="FF0000"/>
                </a:solidFill>
                <a:cs typeface="+mn-cs"/>
              </a:rPr>
              <a:t>Điểm</a:t>
            </a:r>
            <a:r>
              <a:rPr lang="en-US" kern="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kern="0" dirty="0" err="1">
                <a:solidFill>
                  <a:srgbClr val="FF0000"/>
                </a:solidFill>
                <a:cs typeface="+mn-cs"/>
              </a:rPr>
              <a:t>kiểm</a:t>
            </a:r>
            <a:r>
              <a:rPr lang="en-US" kern="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kern="0" dirty="0" err="1">
                <a:solidFill>
                  <a:srgbClr val="FF0000"/>
                </a:solidFill>
                <a:cs typeface="+mn-cs"/>
              </a:rPr>
              <a:t>tra</a:t>
            </a:r>
            <a:r>
              <a:rPr lang="en-US" kern="0" dirty="0">
                <a:solidFill>
                  <a:srgbClr val="FF0000"/>
                </a:solidFill>
                <a:cs typeface="+mn-cs"/>
              </a:rPr>
              <a:t>	: 10%</a:t>
            </a:r>
          </a:p>
          <a:p>
            <a:pPr marL="927100" lvl="1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kern="0" dirty="0" err="1">
                <a:solidFill>
                  <a:srgbClr val="FF0000"/>
                </a:solidFill>
                <a:cs typeface="+mn-cs"/>
              </a:rPr>
              <a:t>Điểm</a:t>
            </a:r>
            <a:r>
              <a:rPr lang="en-US" kern="0" dirty="0">
                <a:solidFill>
                  <a:srgbClr val="FF0000"/>
                </a:solidFill>
                <a:cs typeface="+mn-cs"/>
              </a:rPr>
              <a:t> TL/BTL	: 10%</a:t>
            </a:r>
          </a:p>
          <a:p>
            <a:pPr marL="927100" lvl="1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kern="0" dirty="0" err="1">
                <a:solidFill>
                  <a:srgbClr val="FF0000"/>
                </a:solidFill>
                <a:cs typeface="+mn-cs"/>
              </a:rPr>
              <a:t>Điểm</a:t>
            </a:r>
            <a:r>
              <a:rPr lang="en-US" kern="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kern="0" dirty="0" err="1">
                <a:solidFill>
                  <a:srgbClr val="FF0000"/>
                </a:solidFill>
                <a:cs typeface="+mn-cs"/>
              </a:rPr>
              <a:t>thực</a:t>
            </a:r>
            <a:r>
              <a:rPr lang="en-US" kern="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kern="0" dirty="0" err="1">
                <a:solidFill>
                  <a:srgbClr val="FF0000"/>
                </a:solidFill>
                <a:cs typeface="+mn-cs"/>
              </a:rPr>
              <a:t>hành</a:t>
            </a:r>
            <a:r>
              <a:rPr lang="en-US" kern="0" dirty="0">
                <a:solidFill>
                  <a:srgbClr val="FF0000"/>
                </a:solidFill>
                <a:cs typeface="+mn-cs"/>
              </a:rPr>
              <a:t>	: 10%</a:t>
            </a:r>
          </a:p>
          <a:p>
            <a:pPr marL="469900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kern="0" dirty="0">
                <a:solidFill>
                  <a:schemeClr val="folHlink"/>
                </a:solidFill>
                <a:cs typeface="+mn-cs"/>
              </a:rPr>
              <a:t>  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Lý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thuyết</a:t>
            </a:r>
            <a:endParaRPr lang="en-US" kern="0" dirty="0">
              <a:solidFill>
                <a:schemeClr val="folHlink"/>
              </a:solidFill>
              <a:cs typeface="+mn-cs"/>
            </a:endParaRPr>
          </a:p>
          <a:p>
            <a:pPr marL="927100" lvl="1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kern="0" dirty="0" err="1">
                <a:solidFill>
                  <a:schemeClr val="folHlink"/>
                </a:solidFill>
                <a:cs typeface="+mn-cs"/>
              </a:rPr>
              <a:t>Tài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liệu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tham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khảo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chính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: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Nguyễn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Xuân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Anh, “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Bài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giảng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mạng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máy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tính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”,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Học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viên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CNBCVT, 2012</a:t>
            </a:r>
          </a:p>
          <a:p>
            <a:pPr marL="927100" lvl="1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kern="0" dirty="0" err="1">
                <a:solidFill>
                  <a:schemeClr val="folHlink"/>
                </a:solidFill>
                <a:cs typeface="+mn-cs"/>
              </a:rPr>
              <a:t>Tài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liệu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tham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khảo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bổ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sung: CCNA…</a:t>
            </a:r>
          </a:p>
          <a:p>
            <a:pPr marL="469900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kern="0" dirty="0" err="1">
                <a:solidFill>
                  <a:schemeClr val="folHlink"/>
                </a:solidFill>
                <a:cs typeface="+mn-cs"/>
              </a:rPr>
              <a:t>Thực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hành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:</a:t>
            </a:r>
          </a:p>
          <a:p>
            <a:pPr marL="927100" lvl="1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kern="0" dirty="0" err="1">
                <a:solidFill>
                  <a:schemeClr val="folHlink"/>
                </a:solidFill>
                <a:cs typeface="+mn-cs"/>
              </a:rPr>
              <a:t>Địa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chỉ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và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định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tuyến</a:t>
            </a:r>
            <a:endParaRPr lang="en-US" kern="0" dirty="0">
              <a:solidFill>
                <a:schemeClr val="folHlink"/>
              </a:solidFill>
              <a:cs typeface="+mn-cs"/>
            </a:endParaRPr>
          </a:p>
          <a:p>
            <a:pPr marL="927100" lvl="1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kern="0" dirty="0">
                <a:solidFill>
                  <a:schemeClr val="folHlink"/>
                </a:solidFill>
                <a:cs typeface="+mn-cs"/>
              </a:rPr>
              <a:t>Packet Tracer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DACD25B5-60B2-484A-879E-4DC87B122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 dirty="0" err="1">
                <a:solidFill>
                  <a:schemeClr val="accent2"/>
                </a:solidFill>
              </a:rPr>
              <a:t>Kiểm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tra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thực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hành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141013B-7833-425E-8888-3523E1BE7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8305800" cy="6172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kern="0" dirty="0" err="1">
                <a:solidFill>
                  <a:schemeClr val="folHlink"/>
                </a:solidFill>
                <a:cs typeface="+mn-cs"/>
              </a:rPr>
              <a:t>Thời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lượng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: 75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phút</a:t>
            </a:r>
            <a:endParaRPr lang="en-US" kern="0" dirty="0">
              <a:solidFill>
                <a:schemeClr val="folHlink"/>
              </a:solidFill>
              <a:cs typeface="+mn-cs"/>
            </a:endParaRPr>
          </a:p>
          <a:p>
            <a:pPr marL="469900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kern="0" dirty="0" err="1">
                <a:solidFill>
                  <a:schemeClr val="folHlink"/>
                </a:solidFill>
                <a:cs typeface="+mn-cs"/>
              </a:rPr>
              <a:t>Mỗi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sinh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viên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làm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02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bài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:</a:t>
            </a:r>
          </a:p>
          <a:p>
            <a:pPr marL="927100" lvl="1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kern="0" dirty="0" err="1">
                <a:solidFill>
                  <a:schemeClr val="folHlink"/>
                </a:solidFill>
                <a:cs typeface="+mn-cs"/>
              </a:rPr>
              <a:t>Bài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1: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Định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tuyến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tĩnh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+ Subnetting</a:t>
            </a:r>
          </a:p>
          <a:p>
            <a:pPr marL="927100" lvl="1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kern="0" dirty="0" err="1">
                <a:solidFill>
                  <a:schemeClr val="folHlink"/>
                </a:solidFill>
                <a:cs typeface="+mn-cs"/>
              </a:rPr>
              <a:t>Bài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2: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Định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tuyến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động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(RIPv1, Ripv2, OSPF)</a:t>
            </a:r>
          </a:p>
          <a:p>
            <a:pPr marL="469900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kern="0" dirty="0" err="1">
                <a:solidFill>
                  <a:schemeClr val="folHlink"/>
                </a:solidFill>
                <a:cs typeface="+mn-cs"/>
              </a:rPr>
              <a:t>Để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làm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tốt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phần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kiển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tra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thực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hành</a:t>
            </a:r>
            <a:endParaRPr lang="en-US" kern="0" dirty="0">
              <a:solidFill>
                <a:schemeClr val="folHlink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0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52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 dirty="0" err="1">
                <a:solidFill>
                  <a:schemeClr val="accent2"/>
                </a:solidFill>
              </a:rPr>
              <a:t>Nội</a:t>
            </a:r>
            <a:r>
              <a:rPr lang="en-US" sz="2400" b="1" dirty="0">
                <a:solidFill>
                  <a:schemeClr val="accent2"/>
                </a:solidFill>
              </a:rPr>
              <a:t> dung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762000"/>
            <a:ext cx="8305800" cy="6172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vi-VN" kern="0" dirty="0">
                <a:solidFill>
                  <a:schemeClr val="folHlink"/>
                </a:solidFill>
                <a:cs typeface="+mn-cs"/>
              </a:rPr>
              <a:t>Chương 1: Giới thiệu</a:t>
            </a:r>
          </a:p>
          <a:p>
            <a:pPr marL="469900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vi-VN" kern="0" dirty="0">
                <a:solidFill>
                  <a:schemeClr val="folHlink"/>
                </a:solidFill>
                <a:cs typeface="+mn-cs"/>
              </a:rPr>
              <a:t>Chương 2: Kiến trúc và hiệu năng mạng</a:t>
            </a:r>
          </a:p>
          <a:p>
            <a:pPr marL="469900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vi-VN" kern="0" dirty="0">
                <a:solidFill>
                  <a:schemeClr val="folHlink"/>
                </a:solidFill>
                <a:cs typeface="+mn-cs"/>
              </a:rPr>
              <a:t>Chương 3: Tầng ứng dụng</a:t>
            </a:r>
          </a:p>
          <a:p>
            <a:pPr marL="469900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vi-VN" kern="0" dirty="0">
                <a:solidFill>
                  <a:schemeClr val="folHlink"/>
                </a:solidFill>
                <a:cs typeface="+mn-cs"/>
              </a:rPr>
              <a:t>Chương 4: Tầng giao vận</a:t>
            </a:r>
          </a:p>
          <a:p>
            <a:pPr marL="469900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vi-VN" kern="0" dirty="0">
                <a:solidFill>
                  <a:schemeClr val="folHlink"/>
                </a:solidFill>
                <a:cs typeface="+mn-cs"/>
              </a:rPr>
              <a:t>Chương 5: Lập trình Socket</a:t>
            </a:r>
          </a:p>
          <a:p>
            <a:pPr marL="469900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vi-VN" kern="0" dirty="0">
                <a:solidFill>
                  <a:schemeClr val="folHlink"/>
                </a:solidFill>
                <a:cs typeface="+mn-cs"/>
              </a:rPr>
              <a:t>Chương 6: Giao thức TCP</a:t>
            </a:r>
          </a:p>
          <a:p>
            <a:pPr marL="469900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vi-VN" kern="0" dirty="0">
                <a:solidFill>
                  <a:schemeClr val="folHlink"/>
                </a:solidFill>
                <a:cs typeface="+mn-cs"/>
              </a:rPr>
              <a:t>Chương 7: Tầng mạng và giao thức IP</a:t>
            </a:r>
          </a:p>
          <a:p>
            <a:pPr marL="469900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vi-VN" kern="0" dirty="0">
                <a:solidFill>
                  <a:schemeClr val="folHlink"/>
                </a:solidFill>
                <a:cs typeface="+mn-cs"/>
              </a:rPr>
              <a:t>Chương 8: Tầng liên kết dữ liệu</a:t>
            </a:r>
          </a:p>
          <a:p>
            <a:pPr marL="469900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vi-VN" kern="0" dirty="0">
                <a:solidFill>
                  <a:schemeClr val="folHlink"/>
                </a:solidFill>
                <a:cs typeface="+mn-cs"/>
              </a:rPr>
              <a:t>Dạng bài tập:</a:t>
            </a:r>
          </a:p>
          <a:p>
            <a:pPr marL="927100" lvl="1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vi-VN" kern="0" dirty="0">
                <a:solidFill>
                  <a:schemeClr val="folHlink"/>
                </a:solidFill>
                <a:cs typeface="+mn-cs"/>
              </a:rPr>
              <a:t>Gán địa chỉ IP</a:t>
            </a:r>
          </a:p>
          <a:p>
            <a:pPr marL="927100" lvl="1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vi-VN" kern="0" dirty="0">
                <a:solidFill>
                  <a:schemeClr val="folHlink"/>
                </a:solidFill>
                <a:cs typeface="+mn-cs"/>
              </a:rPr>
              <a:t>Thuật toán tìm đường ngắn nhất</a:t>
            </a:r>
            <a:endParaRPr lang="en-US" kern="0" dirty="0">
              <a:solidFill>
                <a:schemeClr val="folHlink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20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52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 dirty="0" err="1">
                <a:solidFill>
                  <a:schemeClr val="accent2"/>
                </a:solidFill>
              </a:rPr>
              <a:t>Chương</a:t>
            </a:r>
            <a:r>
              <a:rPr lang="en-US" sz="2400" b="1" dirty="0">
                <a:solidFill>
                  <a:schemeClr val="accent2"/>
                </a:solidFill>
              </a:rPr>
              <a:t> 1: </a:t>
            </a:r>
            <a:r>
              <a:rPr lang="en-US" sz="2400" b="1" dirty="0" err="1">
                <a:solidFill>
                  <a:schemeClr val="accent2"/>
                </a:solidFill>
              </a:rPr>
              <a:t>Giới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thiệu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762000"/>
            <a:ext cx="8305800" cy="6172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kern="0" dirty="0" err="1">
                <a:solidFill>
                  <a:schemeClr val="folHlink"/>
                </a:solidFill>
                <a:cs typeface="+mn-cs"/>
              </a:rPr>
              <a:t>Một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số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khái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niệm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cơ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bản</a:t>
            </a:r>
            <a:endParaRPr lang="en-US" kern="0" dirty="0">
              <a:solidFill>
                <a:schemeClr val="folHlink"/>
              </a:solidFill>
              <a:cs typeface="+mn-cs"/>
            </a:endParaRPr>
          </a:p>
          <a:p>
            <a:pPr marL="927100" lvl="1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kern="0" dirty="0" err="1">
                <a:solidFill>
                  <a:schemeClr val="folHlink"/>
                </a:solidFill>
                <a:cs typeface="+mn-cs"/>
              </a:rPr>
              <a:t>Mạng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máy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tính</a:t>
            </a:r>
            <a:endParaRPr lang="en-US" kern="0" dirty="0">
              <a:solidFill>
                <a:schemeClr val="folHlink"/>
              </a:solidFill>
              <a:cs typeface="+mn-cs"/>
            </a:endParaRPr>
          </a:p>
          <a:p>
            <a:pPr marL="927100" lvl="1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kern="0" dirty="0">
                <a:solidFill>
                  <a:schemeClr val="folHlink"/>
                </a:solidFill>
                <a:cs typeface="+mn-cs"/>
              </a:rPr>
              <a:t>Internet</a:t>
            </a:r>
          </a:p>
          <a:p>
            <a:pPr marL="927100" lvl="1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kern="0" dirty="0">
                <a:solidFill>
                  <a:schemeClr val="folHlink"/>
                </a:solidFill>
                <a:cs typeface="+mn-cs"/>
              </a:rPr>
              <a:t>ISP</a:t>
            </a:r>
          </a:p>
          <a:p>
            <a:pPr marL="469900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kern="0" dirty="0" err="1">
                <a:solidFill>
                  <a:schemeClr val="folHlink"/>
                </a:solidFill>
                <a:cs typeface="+mn-cs"/>
              </a:rPr>
              <a:t>Phân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loại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mạng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máy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tính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theo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phạm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vi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địa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lý</a:t>
            </a:r>
            <a:endParaRPr lang="en-US" kern="0" dirty="0">
              <a:solidFill>
                <a:schemeClr val="folHlink"/>
              </a:solidFill>
              <a:cs typeface="+mn-cs"/>
            </a:endParaRPr>
          </a:p>
          <a:p>
            <a:pPr marL="927100" lvl="1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kern="0" dirty="0">
                <a:solidFill>
                  <a:schemeClr val="folHlink"/>
                </a:solidFill>
                <a:cs typeface="+mn-cs"/>
              </a:rPr>
              <a:t>LAN</a:t>
            </a:r>
          </a:p>
          <a:p>
            <a:pPr marL="927100" lvl="1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kern="0" dirty="0">
                <a:solidFill>
                  <a:schemeClr val="folHlink"/>
                </a:solidFill>
                <a:cs typeface="+mn-cs"/>
              </a:rPr>
              <a:t>WAN</a:t>
            </a:r>
          </a:p>
          <a:p>
            <a:pPr marL="927100" lvl="1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kern="0" dirty="0">
                <a:solidFill>
                  <a:schemeClr val="folHlink"/>
                </a:solidFill>
                <a:cs typeface="+mn-cs"/>
              </a:rPr>
              <a:t>PAN</a:t>
            </a:r>
          </a:p>
          <a:p>
            <a:pPr marL="927100" lvl="1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kern="0" dirty="0">
                <a:solidFill>
                  <a:schemeClr val="folHlink"/>
                </a:solidFill>
                <a:cs typeface="+mn-cs"/>
              </a:rPr>
              <a:t>MAN</a:t>
            </a:r>
          </a:p>
          <a:p>
            <a:pPr marL="927100" lvl="1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kern="0" dirty="0">
                <a:solidFill>
                  <a:schemeClr val="folHlink"/>
                </a:solidFill>
                <a:cs typeface="+mn-cs"/>
              </a:rPr>
              <a:t>GAN</a:t>
            </a:r>
          </a:p>
        </p:txBody>
      </p:sp>
    </p:spTree>
    <p:extLst>
      <p:ext uri="{BB962C8B-B14F-4D97-AF65-F5344CB8AC3E}">
        <p14:creationId xmlns:p14="http://schemas.microsoft.com/office/powerpoint/2010/main" val="340042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52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 dirty="0" err="1">
                <a:solidFill>
                  <a:schemeClr val="accent2"/>
                </a:solidFill>
              </a:rPr>
              <a:t>Chương</a:t>
            </a:r>
            <a:r>
              <a:rPr lang="en-US" sz="2400" b="1" dirty="0">
                <a:solidFill>
                  <a:schemeClr val="accent2"/>
                </a:solidFill>
              </a:rPr>
              <a:t> 1: </a:t>
            </a:r>
            <a:r>
              <a:rPr lang="en-US" sz="2400" b="1" dirty="0" err="1">
                <a:solidFill>
                  <a:schemeClr val="accent2"/>
                </a:solidFill>
              </a:rPr>
              <a:t>Giới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thiệu</a:t>
            </a:r>
            <a:r>
              <a:rPr lang="en-US" sz="2400" b="1" dirty="0">
                <a:solidFill>
                  <a:schemeClr val="accent2"/>
                </a:solidFill>
              </a:rPr>
              <a:t> (</a:t>
            </a:r>
            <a:r>
              <a:rPr lang="en-US" sz="2400" b="1" dirty="0" err="1">
                <a:solidFill>
                  <a:schemeClr val="accent2"/>
                </a:solidFill>
              </a:rPr>
              <a:t>tiếp</a:t>
            </a:r>
            <a:r>
              <a:rPr lang="en-US" sz="2400" b="1" dirty="0">
                <a:solidFill>
                  <a:schemeClr val="accent2"/>
                </a:solidFill>
              </a:rPr>
              <a:t>…)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762000"/>
            <a:ext cx="8305800" cy="6172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kern="0" dirty="0" err="1">
                <a:solidFill>
                  <a:schemeClr val="folHlink"/>
                </a:solidFill>
                <a:cs typeface="+mn-cs"/>
              </a:rPr>
              <a:t>Các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hình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trạng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mạng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(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topo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mạng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)</a:t>
            </a:r>
          </a:p>
          <a:p>
            <a:pPr marL="927100" lvl="1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kern="0" dirty="0" err="1">
                <a:solidFill>
                  <a:schemeClr val="folHlink"/>
                </a:solidFill>
                <a:cs typeface="+mn-cs"/>
              </a:rPr>
              <a:t>Cấu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trúc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vật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lý</a:t>
            </a:r>
            <a:endParaRPr lang="en-US" kern="0" dirty="0">
              <a:solidFill>
                <a:schemeClr val="folHlink"/>
              </a:solidFill>
              <a:cs typeface="+mn-cs"/>
            </a:endParaRPr>
          </a:p>
          <a:p>
            <a:pPr marL="927100" lvl="1" indent="-469900">
              <a:lnSpc>
                <a:spcPct val="135000"/>
              </a:lnSpc>
              <a:spcBef>
                <a:spcPct val="35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en-US" kern="0" dirty="0" err="1">
                <a:solidFill>
                  <a:schemeClr val="folHlink"/>
                </a:solidFill>
                <a:cs typeface="+mn-cs"/>
              </a:rPr>
              <a:t>Cấu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</a:t>
            </a:r>
            <a:r>
              <a:rPr lang="en-US" kern="0" dirty="0" err="1">
                <a:solidFill>
                  <a:schemeClr val="folHlink"/>
                </a:solidFill>
                <a:cs typeface="+mn-cs"/>
              </a:rPr>
              <a:t>trúc</a:t>
            </a:r>
            <a:r>
              <a:rPr lang="en-US" kern="0" dirty="0">
                <a:solidFill>
                  <a:schemeClr val="folHlink"/>
                </a:solidFill>
                <a:cs typeface="+mn-cs"/>
              </a:rPr>
              <a:t> logic</a:t>
            </a:r>
          </a:p>
        </p:txBody>
      </p:sp>
    </p:spTree>
    <p:extLst>
      <p:ext uri="{BB962C8B-B14F-4D97-AF65-F5344CB8AC3E}">
        <p14:creationId xmlns:p14="http://schemas.microsoft.com/office/powerpoint/2010/main" val="70864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4899305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17470</TotalTime>
  <Words>300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.VnArial</vt:lpstr>
      <vt:lpstr>Arial</vt:lpstr>
      <vt:lpstr>Calibri</vt:lpstr>
      <vt:lpstr>Verdana</vt:lpstr>
      <vt:lpstr>Wingdings</vt:lpstr>
      <vt:lpstr>Profile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ptit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Luận án thạc sĩ</dc:title>
  <dc:creator>longnd</dc:creator>
  <cp:lastModifiedBy>Nguyen Thi Van Ha</cp:lastModifiedBy>
  <cp:revision>621</cp:revision>
  <dcterms:created xsi:type="dcterms:W3CDTF">2007-06-13T01:32:51Z</dcterms:created>
  <dcterms:modified xsi:type="dcterms:W3CDTF">2021-09-25T08:02:00Z</dcterms:modified>
</cp:coreProperties>
</file>