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61" r:id="rId2"/>
    <p:sldId id="262" r:id="rId3"/>
    <p:sldId id="263" r:id="rId4"/>
    <p:sldId id="257" r:id="rId5"/>
    <p:sldId id="258" r:id="rId6"/>
    <p:sldId id="259" r:id="rId7"/>
    <p:sldId id="260"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CDEC-DE76-4074-9D97-5561D4B7F9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A81FB1-6252-46CE-8217-4D0356CEB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61FF1E-465A-4F80-B5A8-35BEEF2B5014}"/>
              </a:ext>
            </a:extLst>
          </p:cNvPr>
          <p:cNvSpPr>
            <a:spLocks noGrp="1"/>
          </p:cNvSpPr>
          <p:nvPr>
            <p:ph type="dt" sz="half" idx="10"/>
          </p:nvPr>
        </p:nvSpPr>
        <p:spPr/>
        <p:txBody>
          <a:bodyPr/>
          <a:lstStyle/>
          <a:p>
            <a:fld id="{C6E1915E-D86E-45EA-B882-A8562881AE65}" type="datetimeFigureOut">
              <a:rPr lang="en-US" smtClean="0"/>
              <a:t>7/9/2021</a:t>
            </a:fld>
            <a:endParaRPr lang="en-US"/>
          </a:p>
        </p:txBody>
      </p:sp>
      <p:sp>
        <p:nvSpPr>
          <p:cNvPr id="5" name="Footer Placeholder 4">
            <a:extLst>
              <a:ext uri="{FF2B5EF4-FFF2-40B4-BE49-F238E27FC236}">
                <a16:creationId xmlns:a16="http://schemas.microsoft.com/office/drawing/2014/main" id="{F4A54B41-1821-419C-87AF-97CA73335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1A42A-A346-4A35-975B-D74864054273}"/>
              </a:ext>
            </a:extLst>
          </p:cNvPr>
          <p:cNvSpPr>
            <a:spLocks noGrp="1"/>
          </p:cNvSpPr>
          <p:nvPr>
            <p:ph type="sldNum" sz="quarter" idx="12"/>
          </p:nvPr>
        </p:nvSpPr>
        <p:spPr/>
        <p:txBody>
          <a:bodyPr/>
          <a:lstStyle/>
          <a:p>
            <a:fld id="{4115CE6A-0A24-4B2A-B125-A6D62A5269F3}" type="slidenum">
              <a:rPr lang="en-US" smtClean="0"/>
              <a:t>‹#›</a:t>
            </a:fld>
            <a:endParaRPr lang="en-US"/>
          </a:p>
        </p:txBody>
      </p:sp>
    </p:spTree>
    <p:extLst>
      <p:ext uri="{BB962C8B-B14F-4D97-AF65-F5344CB8AC3E}">
        <p14:creationId xmlns:p14="http://schemas.microsoft.com/office/powerpoint/2010/main" val="275439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D85E-E017-49B1-9C00-2E7334148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17C615-DDC3-467D-A302-C6F148A52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21E82-6CD6-4E86-A9BD-1C8800BF92EC}"/>
              </a:ext>
            </a:extLst>
          </p:cNvPr>
          <p:cNvSpPr>
            <a:spLocks noGrp="1"/>
          </p:cNvSpPr>
          <p:nvPr>
            <p:ph type="dt" sz="half" idx="10"/>
          </p:nvPr>
        </p:nvSpPr>
        <p:spPr/>
        <p:txBody>
          <a:bodyPr/>
          <a:lstStyle/>
          <a:p>
            <a:fld id="{C6E1915E-D86E-45EA-B882-A8562881AE65}" type="datetimeFigureOut">
              <a:rPr lang="en-US" smtClean="0"/>
              <a:t>7/9/2021</a:t>
            </a:fld>
            <a:endParaRPr lang="en-US"/>
          </a:p>
        </p:txBody>
      </p:sp>
      <p:sp>
        <p:nvSpPr>
          <p:cNvPr id="5" name="Footer Placeholder 4">
            <a:extLst>
              <a:ext uri="{FF2B5EF4-FFF2-40B4-BE49-F238E27FC236}">
                <a16:creationId xmlns:a16="http://schemas.microsoft.com/office/drawing/2014/main" id="{AB8A9517-A102-4836-AC0D-84D8EA1AD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13F5F-4BE3-4C35-80EF-2D38A475EE3E}"/>
              </a:ext>
            </a:extLst>
          </p:cNvPr>
          <p:cNvSpPr>
            <a:spLocks noGrp="1"/>
          </p:cNvSpPr>
          <p:nvPr>
            <p:ph type="sldNum" sz="quarter" idx="12"/>
          </p:nvPr>
        </p:nvSpPr>
        <p:spPr/>
        <p:txBody>
          <a:bodyPr/>
          <a:lstStyle/>
          <a:p>
            <a:fld id="{4115CE6A-0A24-4B2A-B125-A6D62A5269F3}" type="slidenum">
              <a:rPr lang="en-US" smtClean="0"/>
              <a:t>‹#›</a:t>
            </a:fld>
            <a:endParaRPr lang="en-US"/>
          </a:p>
        </p:txBody>
      </p:sp>
    </p:spTree>
    <p:extLst>
      <p:ext uri="{BB962C8B-B14F-4D97-AF65-F5344CB8AC3E}">
        <p14:creationId xmlns:p14="http://schemas.microsoft.com/office/powerpoint/2010/main" val="296419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4C3B4-FAA7-467D-907A-801BE95D4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EA4146-81EE-4F56-AD46-0622C852F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7DB50-209E-4E0E-B060-C7CDAF425AF1}"/>
              </a:ext>
            </a:extLst>
          </p:cNvPr>
          <p:cNvSpPr>
            <a:spLocks noGrp="1"/>
          </p:cNvSpPr>
          <p:nvPr>
            <p:ph type="dt" sz="half" idx="10"/>
          </p:nvPr>
        </p:nvSpPr>
        <p:spPr/>
        <p:txBody>
          <a:bodyPr/>
          <a:lstStyle/>
          <a:p>
            <a:fld id="{C6E1915E-D86E-45EA-B882-A8562881AE65}" type="datetimeFigureOut">
              <a:rPr lang="en-US" smtClean="0"/>
              <a:t>7/9/2021</a:t>
            </a:fld>
            <a:endParaRPr lang="en-US"/>
          </a:p>
        </p:txBody>
      </p:sp>
      <p:sp>
        <p:nvSpPr>
          <p:cNvPr id="5" name="Footer Placeholder 4">
            <a:extLst>
              <a:ext uri="{FF2B5EF4-FFF2-40B4-BE49-F238E27FC236}">
                <a16:creationId xmlns:a16="http://schemas.microsoft.com/office/drawing/2014/main" id="{64DDD0B9-17EA-4D82-B30F-6FEA7D1FB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AE7E0-BF09-4CB2-8899-A87C06F34D32}"/>
              </a:ext>
            </a:extLst>
          </p:cNvPr>
          <p:cNvSpPr>
            <a:spLocks noGrp="1"/>
          </p:cNvSpPr>
          <p:nvPr>
            <p:ph type="sldNum" sz="quarter" idx="12"/>
          </p:nvPr>
        </p:nvSpPr>
        <p:spPr/>
        <p:txBody>
          <a:bodyPr/>
          <a:lstStyle/>
          <a:p>
            <a:fld id="{4115CE6A-0A24-4B2A-B125-A6D62A5269F3}" type="slidenum">
              <a:rPr lang="en-US" smtClean="0"/>
              <a:t>‹#›</a:t>
            </a:fld>
            <a:endParaRPr lang="en-US"/>
          </a:p>
        </p:txBody>
      </p:sp>
    </p:spTree>
    <p:extLst>
      <p:ext uri="{BB962C8B-B14F-4D97-AF65-F5344CB8AC3E}">
        <p14:creationId xmlns:p14="http://schemas.microsoft.com/office/powerpoint/2010/main" val="369756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F4C1-FE0F-4729-960F-482BA913E8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3E07EB-E772-4990-A50D-53AC353E3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A7720-B345-4BF5-8A57-A9781AE3F366}"/>
              </a:ext>
            </a:extLst>
          </p:cNvPr>
          <p:cNvSpPr>
            <a:spLocks noGrp="1"/>
          </p:cNvSpPr>
          <p:nvPr>
            <p:ph type="dt" sz="half" idx="10"/>
          </p:nvPr>
        </p:nvSpPr>
        <p:spPr/>
        <p:txBody>
          <a:bodyPr/>
          <a:lstStyle/>
          <a:p>
            <a:fld id="{C6E1915E-D86E-45EA-B882-A8562881AE65}" type="datetimeFigureOut">
              <a:rPr lang="en-US" smtClean="0"/>
              <a:t>7/9/2021</a:t>
            </a:fld>
            <a:endParaRPr lang="en-US"/>
          </a:p>
        </p:txBody>
      </p:sp>
      <p:sp>
        <p:nvSpPr>
          <p:cNvPr id="5" name="Footer Placeholder 4">
            <a:extLst>
              <a:ext uri="{FF2B5EF4-FFF2-40B4-BE49-F238E27FC236}">
                <a16:creationId xmlns:a16="http://schemas.microsoft.com/office/drawing/2014/main" id="{E8F1C761-F95D-4A26-BBEE-06774E2F1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4745B-3422-43B8-AF21-38CFB18804FE}"/>
              </a:ext>
            </a:extLst>
          </p:cNvPr>
          <p:cNvSpPr>
            <a:spLocks noGrp="1"/>
          </p:cNvSpPr>
          <p:nvPr>
            <p:ph type="sldNum" sz="quarter" idx="12"/>
          </p:nvPr>
        </p:nvSpPr>
        <p:spPr/>
        <p:txBody>
          <a:bodyPr/>
          <a:lstStyle/>
          <a:p>
            <a:fld id="{4115CE6A-0A24-4B2A-B125-A6D62A5269F3}" type="slidenum">
              <a:rPr lang="en-US" smtClean="0"/>
              <a:t>‹#›</a:t>
            </a:fld>
            <a:endParaRPr lang="en-US"/>
          </a:p>
        </p:txBody>
      </p:sp>
    </p:spTree>
    <p:extLst>
      <p:ext uri="{BB962C8B-B14F-4D97-AF65-F5344CB8AC3E}">
        <p14:creationId xmlns:p14="http://schemas.microsoft.com/office/powerpoint/2010/main" val="416296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12D8-EBDA-4457-A822-D29C531A8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AF927-96CC-4275-A4A0-DCCDD9AA7F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66E6B-9D29-4E86-A7CB-D2B363E1BA56}"/>
              </a:ext>
            </a:extLst>
          </p:cNvPr>
          <p:cNvSpPr>
            <a:spLocks noGrp="1"/>
          </p:cNvSpPr>
          <p:nvPr>
            <p:ph type="dt" sz="half" idx="10"/>
          </p:nvPr>
        </p:nvSpPr>
        <p:spPr/>
        <p:txBody>
          <a:bodyPr/>
          <a:lstStyle/>
          <a:p>
            <a:fld id="{C6E1915E-D86E-45EA-B882-A8562881AE65}" type="datetimeFigureOut">
              <a:rPr lang="en-US" smtClean="0"/>
              <a:t>7/9/2021</a:t>
            </a:fld>
            <a:endParaRPr lang="en-US"/>
          </a:p>
        </p:txBody>
      </p:sp>
      <p:sp>
        <p:nvSpPr>
          <p:cNvPr id="5" name="Footer Placeholder 4">
            <a:extLst>
              <a:ext uri="{FF2B5EF4-FFF2-40B4-BE49-F238E27FC236}">
                <a16:creationId xmlns:a16="http://schemas.microsoft.com/office/drawing/2014/main" id="{FF4450DC-DB5C-412F-ABAA-F55FAFEEF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866A4-DD0D-4D21-854B-B50E4E4FA1CE}"/>
              </a:ext>
            </a:extLst>
          </p:cNvPr>
          <p:cNvSpPr>
            <a:spLocks noGrp="1"/>
          </p:cNvSpPr>
          <p:nvPr>
            <p:ph type="sldNum" sz="quarter" idx="12"/>
          </p:nvPr>
        </p:nvSpPr>
        <p:spPr/>
        <p:txBody>
          <a:bodyPr/>
          <a:lstStyle/>
          <a:p>
            <a:fld id="{4115CE6A-0A24-4B2A-B125-A6D62A5269F3}" type="slidenum">
              <a:rPr lang="en-US" smtClean="0"/>
              <a:t>‹#›</a:t>
            </a:fld>
            <a:endParaRPr lang="en-US"/>
          </a:p>
        </p:txBody>
      </p:sp>
    </p:spTree>
    <p:extLst>
      <p:ext uri="{BB962C8B-B14F-4D97-AF65-F5344CB8AC3E}">
        <p14:creationId xmlns:p14="http://schemas.microsoft.com/office/powerpoint/2010/main" val="342439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E4AE-37C9-4F28-BB05-A0788B782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2B783-25F3-4E83-AFED-0222072920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0ECC86-6BB9-492B-B161-0D513BFB4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5148BA-CC81-4AC7-AF81-63CB1BD4270C}"/>
              </a:ext>
            </a:extLst>
          </p:cNvPr>
          <p:cNvSpPr>
            <a:spLocks noGrp="1"/>
          </p:cNvSpPr>
          <p:nvPr>
            <p:ph type="dt" sz="half" idx="10"/>
          </p:nvPr>
        </p:nvSpPr>
        <p:spPr/>
        <p:txBody>
          <a:bodyPr/>
          <a:lstStyle/>
          <a:p>
            <a:fld id="{C6E1915E-D86E-45EA-B882-A8562881AE65}" type="datetimeFigureOut">
              <a:rPr lang="en-US" smtClean="0"/>
              <a:t>7/9/2021</a:t>
            </a:fld>
            <a:endParaRPr lang="en-US"/>
          </a:p>
        </p:txBody>
      </p:sp>
      <p:sp>
        <p:nvSpPr>
          <p:cNvPr id="6" name="Footer Placeholder 5">
            <a:extLst>
              <a:ext uri="{FF2B5EF4-FFF2-40B4-BE49-F238E27FC236}">
                <a16:creationId xmlns:a16="http://schemas.microsoft.com/office/drawing/2014/main" id="{ABDBA066-1F9D-4B0E-9B10-12FD15B73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C55C4-2CA0-462B-916C-7DD6ED402C57}"/>
              </a:ext>
            </a:extLst>
          </p:cNvPr>
          <p:cNvSpPr>
            <a:spLocks noGrp="1"/>
          </p:cNvSpPr>
          <p:nvPr>
            <p:ph type="sldNum" sz="quarter" idx="12"/>
          </p:nvPr>
        </p:nvSpPr>
        <p:spPr/>
        <p:txBody>
          <a:bodyPr/>
          <a:lstStyle/>
          <a:p>
            <a:fld id="{4115CE6A-0A24-4B2A-B125-A6D62A5269F3}" type="slidenum">
              <a:rPr lang="en-US" smtClean="0"/>
              <a:t>‹#›</a:t>
            </a:fld>
            <a:endParaRPr lang="en-US"/>
          </a:p>
        </p:txBody>
      </p:sp>
    </p:spTree>
    <p:extLst>
      <p:ext uri="{BB962C8B-B14F-4D97-AF65-F5344CB8AC3E}">
        <p14:creationId xmlns:p14="http://schemas.microsoft.com/office/powerpoint/2010/main" val="274365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57D2-9739-4388-A711-E1761A736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D8ADAC-C28A-46D1-A7A6-EB0E60A9A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02D279-6306-40A5-8C2F-0B979B28F2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E446E2-B31F-4D83-B434-DAF5B9700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8C4E4-BDD6-42EB-878B-BADA9383C0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F98F89-5802-4803-8601-7943803A1244}"/>
              </a:ext>
            </a:extLst>
          </p:cNvPr>
          <p:cNvSpPr>
            <a:spLocks noGrp="1"/>
          </p:cNvSpPr>
          <p:nvPr>
            <p:ph type="dt" sz="half" idx="10"/>
          </p:nvPr>
        </p:nvSpPr>
        <p:spPr/>
        <p:txBody>
          <a:bodyPr/>
          <a:lstStyle/>
          <a:p>
            <a:fld id="{C6E1915E-D86E-45EA-B882-A8562881AE65}" type="datetimeFigureOut">
              <a:rPr lang="en-US" smtClean="0"/>
              <a:t>7/9/2021</a:t>
            </a:fld>
            <a:endParaRPr lang="en-US"/>
          </a:p>
        </p:txBody>
      </p:sp>
      <p:sp>
        <p:nvSpPr>
          <p:cNvPr id="8" name="Footer Placeholder 7">
            <a:extLst>
              <a:ext uri="{FF2B5EF4-FFF2-40B4-BE49-F238E27FC236}">
                <a16:creationId xmlns:a16="http://schemas.microsoft.com/office/drawing/2014/main" id="{E218BA59-9E7B-4070-95D1-2EB028E415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C82C7-6F92-4A7E-9F4D-C60E46CCF466}"/>
              </a:ext>
            </a:extLst>
          </p:cNvPr>
          <p:cNvSpPr>
            <a:spLocks noGrp="1"/>
          </p:cNvSpPr>
          <p:nvPr>
            <p:ph type="sldNum" sz="quarter" idx="12"/>
          </p:nvPr>
        </p:nvSpPr>
        <p:spPr/>
        <p:txBody>
          <a:bodyPr/>
          <a:lstStyle/>
          <a:p>
            <a:fld id="{4115CE6A-0A24-4B2A-B125-A6D62A5269F3}" type="slidenum">
              <a:rPr lang="en-US" smtClean="0"/>
              <a:t>‹#›</a:t>
            </a:fld>
            <a:endParaRPr lang="en-US"/>
          </a:p>
        </p:txBody>
      </p:sp>
    </p:spTree>
    <p:extLst>
      <p:ext uri="{BB962C8B-B14F-4D97-AF65-F5344CB8AC3E}">
        <p14:creationId xmlns:p14="http://schemas.microsoft.com/office/powerpoint/2010/main" val="348214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7B29-F411-4A04-97BF-253B2F50CB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60ACA-1DF9-4C3A-98B6-C8AF97FDCD30}"/>
              </a:ext>
            </a:extLst>
          </p:cNvPr>
          <p:cNvSpPr>
            <a:spLocks noGrp="1"/>
          </p:cNvSpPr>
          <p:nvPr>
            <p:ph type="dt" sz="half" idx="10"/>
          </p:nvPr>
        </p:nvSpPr>
        <p:spPr/>
        <p:txBody>
          <a:bodyPr/>
          <a:lstStyle/>
          <a:p>
            <a:fld id="{C6E1915E-D86E-45EA-B882-A8562881AE65}" type="datetimeFigureOut">
              <a:rPr lang="en-US" smtClean="0"/>
              <a:t>7/9/2021</a:t>
            </a:fld>
            <a:endParaRPr lang="en-US"/>
          </a:p>
        </p:txBody>
      </p:sp>
      <p:sp>
        <p:nvSpPr>
          <p:cNvPr id="4" name="Footer Placeholder 3">
            <a:extLst>
              <a:ext uri="{FF2B5EF4-FFF2-40B4-BE49-F238E27FC236}">
                <a16:creationId xmlns:a16="http://schemas.microsoft.com/office/drawing/2014/main" id="{7A5D6030-C591-4994-B9DC-B36B19326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3898F1-1016-466B-A0D0-04AFA1E37419}"/>
              </a:ext>
            </a:extLst>
          </p:cNvPr>
          <p:cNvSpPr>
            <a:spLocks noGrp="1"/>
          </p:cNvSpPr>
          <p:nvPr>
            <p:ph type="sldNum" sz="quarter" idx="12"/>
          </p:nvPr>
        </p:nvSpPr>
        <p:spPr/>
        <p:txBody>
          <a:bodyPr/>
          <a:lstStyle/>
          <a:p>
            <a:fld id="{4115CE6A-0A24-4B2A-B125-A6D62A5269F3}" type="slidenum">
              <a:rPr lang="en-US" smtClean="0"/>
              <a:t>‹#›</a:t>
            </a:fld>
            <a:endParaRPr lang="en-US"/>
          </a:p>
        </p:txBody>
      </p:sp>
    </p:spTree>
    <p:extLst>
      <p:ext uri="{BB962C8B-B14F-4D97-AF65-F5344CB8AC3E}">
        <p14:creationId xmlns:p14="http://schemas.microsoft.com/office/powerpoint/2010/main" val="284288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42CECA-19E1-418B-B906-3A65744D2E09}"/>
              </a:ext>
            </a:extLst>
          </p:cNvPr>
          <p:cNvSpPr>
            <a:spLocks noGrp="1"/>
          </p:cNvSpPr>
          <p:nvPr>
            <p:ph type="dt" sz="half" idx="10"/>
          </p:nvPr>
        </p:nvSpPr>
        <p:spPr/>
        <p:txBody>
          <a:bodyPr/>
          <a:lstStyle/>
          <a:p>
            <a:fld id="{C6E1915E-D86E-45EA-B882-A8562881AE65}" type="datetimeFigureOut">
              <a:rPr lang="en-US" smtClean="0"/>
              <a:t>7/9/2021</a:t>
            </a:fld>
            <a:endParaRPr lang="en-US"/>
          </a:p>
        </p:txBody>
      </p:sp>
      <p:sp>
        <p:nvSpPr>
          <p:cNvPr id="3" name="Footer Placeholder 2">
            <a:extLst>
              <a:ext uri="{FF2B5EF4-FFF2-40B4-BE49-F238E27FC236}">
                <a16:creationId xmlns:a16="http://schemas.microsoft.com/office/drawing/2014/main" id="{9B6203D1-8369-41C0-8201-12441ED142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2DA1FF-008A-4C0A-A173-6D67116BA2B0}"/>
              </a:ext>
            </a:extLst>
          </p:cNvPr>
          <p:cNvSpPr>
            <a:spLocks noGrp="1"/>
          </p:cNvSpPr>
          <p:nvPr>
            <p:ph type="sldNum" sz="quarter" idx="12"/>
          </p:nvPr>
        </p:nvSpPr>
        <p:spPr/>
        <p:txBody>
          <a:bodyPr/>
          <a:lstStyle/>
          <a:p>
            <a:fld id="{4115CE6A-0A24-4B2A-B125-A6D62A5269F3}" type="slidenum">
              <a:rPr lang="en-US" smtClean="0"/>
              <a:t>‹#›</a:t>
            </a:fld>
            <a:endParaRPr lang="en-US"/>
          </a:p>
        </p:txBody>
      </p:sp>
    </p:spTree>
    <p:extLst>
      <p:ext uri="{BB962C8B-B14F-4D97-AF65-F5344CB8AC3E}">
        <p14:creationId xmlns:p14="http://schemas.microsoft.com/office/powerpoint/2010/main" val="231703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EE4F-AC8F-4D84-8F2C-33987F5A9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B855CA-C42D-4CCE-BB41-C7CA7C0FC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C4DBF3-C0D6-411F-8F7E-F6816563D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9C3B9-C309-4194-88AF-AE9181494F77}"/>
              </a:ext>
            </a:extLst>
          </p:cNvPr>
          <p:cNvSpPr>
            <a:spLocks noGrp="1"/>
          </p:cNvSpPr>
          <p:nvPr>
            <p:ph type="dt" sz="half" idx="10"/>
          </p:nvPr>
        </p:nvSpPr>
        <p:spPr/>
        <p:txBody>
          <a:bodyPr/>
          <a:lstStyle/>
          <a:p>
            <a:fld id="{C6E1915E-D86E-45EA-B882-A8562881AE65}" type="datetimeFigureOut">
              <a:rPr lang="en-US" smtClean="0"/>
              <a:t>7/9/2021</a:t>
            </a:fld>
            <a:endParaRPr lang="en-US"/>
          </a:p>
        </p:txBody>
      </p:sp>
      <p:sp>
        <p:nvSpPr>
          <p:cNvPr id="6" name="Footer Placeholder 5">
            <a:extLst>
              <a:ext uri="{FF2B5EF4-FFF2-40B4-BE49-F238E27FC236}">
                <a16:creationId xmlns:a16="http://schemas.microsoft.com/office/drawing/2014/main" id="{EF807C1E-7ED5-4C0B-A2D5-B949AFFDD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07863-515A-4538-8C2F-4A0D6AC9FCAA}"/>
              </a:ext>
            </a:extLst>
          </p:cNvPr>
          <p:cNvSpPr>
            <a:spLocks noGrp="1"/>
          </p:cNvSpPr>
          <p:nvPr>
            <p:ph type="sldNum" sz="quarter" idx="12"/>
          </p:nvPr>
        </p:nvSpPr>
        <p:spPr/>
        <p:txBody>
          <a:bodyPr/>
          <a:lstStyle/>
          <a:p>
            <a:fld id="{4115CE6A-0A24-4B2A-B125-A6D62A5269F3}" type="slidenum">
              <a:rPr lang="en-US" smtClean="0"/>
              <a:t>‹#›</a:t>
            </a:fld>
            <a:endParaRPr lang="en-US"/>
          </a:p>
        </p:txBody>
      </p:sp>
    </p:spTree>
    <p:extLst>
      <p:ext uri="{BB962C8B-B14F-4D97-AF65-F5344CB8AC3E}">
        <p14:creationId xmlns:p14="http://schemas.microsoft.com/office/powerpoint/2010/main" val="265694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102D-5D9D-4414-AC65-FA323A916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020047-764E-4EB6-AC36-A58AD5B0D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D1FB1-A888-4DA7-A79F-15B263A08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14D-48EF-4EC2-8B46-280D3C0BA240}"/>
              </a:ext>
            </a:extLst>
          </p:cNvPr>
          <p:cNvSpPr>
            <a:spLocks noGrp="1"/>
          </p:cNvSpPr>
          <p:nvPr>
            <p:ph type="dt" sz="half" idx="10"/>
          </p:nvPr>
        </p:nvSpPr>
        <p:spPr/>
        <p:txBody>
          <a:bodyPr/>
          <a:lstStyle/>
          <a:p>
            <a:fld id="{C6E1915E-D86E-45EA-B882-A8562881AE65}" type="datetimeFigureOut">
              <a:rPr lang="en-US" smtClean="0"/>
              <a:t>7/9/2021</a:t>
            </a:fld>
            <a:endParaRPr lang="en-US"/>
          </a:p>
        </p:txBody>
      </p:sp>
      <p:sp>
        <p:nvSpPr>
          <p:cNvPr id="6" name="Footer Placeholder 5">
            <a:extLst>
              <a:ext uri="{FF2B5EF4-FFF2-40B4-BE49-F238E27FC236}">
                <a16:creationId xmlns:a16="http://schemas.microsoft.com/office/drawing/2014/main" id="{D6F844EB-3B21-45C6-83C8-29BE0A825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64A30-CEC0-4145-B454-6968D44C93FA}"/>
              </a:ext>
            </a:extLst>
          </p:cNvPr>
          <p:cNvSpPr>
            <a:spLocks noGrp="1"/>
          </p:cNvSpPr>
          <p:nvPr>
            <p:ph type="sldNum" sz="quarter" idx="12"/>
          </p:nvPr>
        </p:nvSpPr>
        <p:spPr/>
        <p:txBody>
          <a:bodyPr/>
          <a:lstStyle/>
          <a:p>
            <a:fld id="{4115CE6A-0A24-4B2A-B125-A6D62A5269F3}" type="slidenum">
              <a:rPr lang="en-US" smtClean="0"/>
              <a:t>‹#›</a:t>
            </a:fld>
            <a:endParaRPr lang="en-US"/>
          </a:p>
        </p:txBody>
      </p:sp>
    </p:spTree>
    <p:extLst>
      <p:ext uri="{BB962C8B-B14F-4D97-AF65-F5344CB8AC3E}">
        <p14:creationId xmlns:p14="http://schemas.microsoft.com/office/powerpoint/2010/main" val="300303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1A1C9-AF6B-4B2D-BBDC-DBDF612CD2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30DE30-3CB6-4184-8916-9D584FB17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603AD-6F41-482F-B49B-E8182DADA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1915E-D86E-45EA-B882-A8562881AE65}" type="datetimeFigureOut">
              <a:rPr lang="en-US" smtClean="0"/>
              <a:t>7/9/2021</a:t>
            </a:fld>
            <a:endParaRPr lang="en-US"/>
          </a:p>
        </p:txBody>
      </p:sp>
      <p:sp>
        <p:nvSpPr>
          <p:cNvPr id="5" name="Footer Placeholder 4">
            <a:extLst>
              <a:ext uri="{FF2B5EF4-FFF2-40B4-BE49-F238E27FC236}">
                <a16:creationId xmlns:a16="http://schemas.microsoft.com/office/drawing/2014/main" id="{61D7C861-2A33-4FFE-BB8E-FCDFEA338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184BBF-277B-4930-BF8F-829F121A7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5CE6A-0A24-4B2A-B125-A6D62A5269F3}" type="slidenum">
              <a:rPr lang="en-US" smtClean="0"/>
              <a:t>‹#›</a:t>
            </a:fld>
            <a:endParaRPr lang="en-US"/>
          </a:p>
        </p:txBody>
      </p:sp>
    </p:spTree>
    <p:extLst>
      <p:ext uri="{BB962C8B-B14F-4D97-AF65-F5344CB8AC3E}">
        <p14:creationId xmlns:p14="http://schemas.microsoft.com/office/powerpoint/2010/main" val="3542825255"/>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7A4B-A1E4-460D-B1CF-769F43CCDC9E}"/>
              </a:ext>
            </a:extLst>
          </p:cNvPr>
          <p:cNvSpPr>
            <a:spLocks noGrp="1"/>
          </p:cNvSpPr>
          <p:nvPr>
            <p:ph type="title"/>
          </p:nvPr>
        </p:nvSpPr>
        <p:spPr/>
        <p:txBody>
          <a:bodyPr/>
          <a:lstStyle/>
          <a:p>
            <a:pPr algn="ctr"/>
            <a:r>
              <a:rPr lang="en-US" b="1" dirty="0" err="1">
                <a:solidFill>
                  <a:srgbClr val="FF0000"/>
                </a:solidFill>
              </a:rPr>
              <a:t>BookStore</a:t>
            </a:r>
            <a:r>
              <a:rPr lang="en-US" b="1" dirty="0">
                <a:solidFill>
                  <a:srgbClr val="FF0000"/>
                </a:solidFill>
              </a:rPr>
              <a:t> Web</a:t>
            </a:r>
          </a:p>
        </p:txBody>
      </p:sp>
      <p:sp>
        <p:nvSpPr>
          <p:cNvPr id="3" name="Content Placeholder 2">
            <a:extLst>
              <a:ext uri="{FF2B5EF4-FFF2-40B4-BE49-F238E27FC236}">
                <a16:creationId xmlns:a16="http://schemas.microsoft.com/office/drawing/2014/main" id="{BBBA4CA0-90E9-4EED-81FA-FCBBD37C9C84}"/>
              </a:ext>
            </a:extLst>
          </p:cNvPr>
          <p:cNvSpPr>
            <a:spLocks noGrp="1"/>
          </p:cNvSpPr>
          <p:nvPr>
            <p:ph idx="1"/>
          </p:nvPr>
        </p:nvSpPr>
        <p:spPr/>
        <p:txBody>
          <a:bodyPr>
            <a:normAutofit fontScale="92500" lnSpcReduction="10000"/>
          </a:bodyPr>
          <a:lstStyle/>
          <a:p>
            <a:r>
              <a:rPr lang="en-US" dirty="0"/>
              <a:t>Built on Spring Boot and </a:t>
            </a:r>
            <a:r>
              <a:rPr lang="en-US" dirty="0" err="1"/>
              <a:t>Thymeleaf</a:t>
            </a:r>
            <a:endParaRPr lang="en-US" dirty="0"/>
          </a:p>
          <a:p>
            <a:r>
              <a:rPr lang="en-US" dirty="0"/>
              <a:t>Description: </a:t>
            </a:r>
          </a:p>
          <a:p>
            <a:pPr>
              <a:buFont typeface="Arial" panose="020B0604020202020204" pitchFamily="34" charset="0"/>
              <a:buChar char="•"/>
            </a:pPr>
            <a:r>
              <a:rPr lang="en-US" dirty="0"/>
              <a:t>A commercial bookstore web with security function. A anonymous client can view all the book in store and also search the title of the book. </a:t>
            </a:r>
          </a:p>
          <a:p>
            <a:pPr>
              <a:buFont typeface="Arial" panose="020B0604020202020204" pitchFamily="34" charset="0"/>
              <a:buChar char="•"/>
            </a:pPr>
            <a:r>
              <a:rPr lang="en-US" dirty="0"/>
              <a:t>An register user can view all books, put in the shopping cart, also register the billing payment, shipping address. When finish selecting all the books, check out the order. Order will be mail to the user.</a:t>
            </a:r>
          </a:p>
          <a:p>
            <a:pPr>
              <a:buFont typeface="Arial" panose="020B0604020202020204" pitchFamily="34" charset="0"/>
              <a:buChar char="•"/>
            </a:pPr>
            <a:r>
              <a:rPr lang="en-US" dirty="0"/>
              <a:t>Admin portal can </a:t>
            </a:r>
            <a:r>
              <a:rPr lang="en-US" dirty="0" err="1"/>
              <a:t>create,read</a:t>
            </a:r>
            <a:r>
              <a:rPr lang="en-US" dirty="0"/>
              <a:t>, </a:t>
            </a:r>
            <a:r>
              <a:rPr lang="en-US" dirty="0" err="1"/>
              <a:t>update,delete</a:t>
            </a:r>
            <a:r>
              <a:rPr lang="en-US" dirty="0"/>
              <a:t> all the book in the store. User just can read book.</a:t>
            </a:r>
          </a:p>
          <a:p>
            <a:pPr>
              <a:buFont typeface="Arial" panose="020B0604020202020204" pitchFamily="34" charset="0"/>
              <a:buChar char="•"/>
            </a:pPr>
            <a:r>
              <a:rPr lang="en-US" dirty="0"/>
              <a:t>Anonymous can register an user, with username and email. Password will be sent to the registered email.</a:t>
            </a:r>
          </a:p>
          <a:p>
            <a:pPr>
              <a:buFont typeface="Arial" panose="020B0604020202020204" pitchFamily="34" charset="0"/>
              <a:buChar char="•"/>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82531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A753CD5A-DC7E-451C-A82A-5727757EA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7" y="117653"/>
            <a:ext cx="11717385" cy="4953691"/>
          </a:xfrm>
          <a:prstGeom prst="rect">
            <a:avLst/>
          </a:prstGeom>
        </p:spPr>
      </p:pic>
    </p:spTree>
    <p:extLst>
      <p:ext uri="{BB962C8B-B14F-4D97-AF65-F5344CB8AC3E}">
        <p14:creationId xmlns:p14="http://schemas.microsoft.com/office/powerpoint/2010/main" val="423193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BBE082B5-C797-4511-97A0-D41C9A3E6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65" y="164892"/>
            <a:ext cx="6020386" cy="2924538"/>
          </a:xfrm>
          <a:prstGeom prst="rect">
            <a:avLst/>
          </a:prstGeom>
        </p:spPr>
      </p:pic>
      <p:pic>
        <p:nvPicPr>
          <p:cNvPr id="4" name="Picture 3">
            <a:extLst>
              <a:ext uri="{FF2B5EF4-FFF2-40B4-BE49-F238E27FC236}">
                <a16:creationId xmlns:a16="http://schemas.microsoft.com/office/drawing/2014/main" id="{4539A857-F781-4586-8709-1EE97A17941F}"/>
              </a:ext>
            </a:extLst>
          </p:cNvPr>
          <p:cNvPicPr>
            <a:picLocks noChangeAspect="1"/>
          </p:cNvPicPr>
          <p:nvPr/>
        </p:nvPicPr>
        <p:blipFill>
          <a:blip r:embed="rId3"/>
          <a:stretch>
            <a:fillRect/>
          </a:stretch>
        </p:blipFill>
        <p:spPr>
          <a:xfrm>
            <a:off x="7487639" y="3693110"/>
            <a:ext cx="2418562" cy="3089430"/>
          </a:xfrm>
          <a:prstGeom prst="rect">
            <a:avLst/>
          </a:prstGeom>
        </p:spPr>
      </p:pic>
      <p:pic>
        <p:nvPicPr>
          <p:cNvPr id="5" name="Picture 4">
            <a:extLst>
              <a:ext uri="{FF2B5EF4-FFF2-40B4-BE49-F238E27FC236}">
                <a16:creationId xmlns:a16="http://schemas.microsoft.com/office/drawing/2014/main" id="{A1063D81-3A1E-44E2-8E91-BDA6A3782002}"/>
              </a:ext>
            </a:extLst>
          </p:cNvPr>
          <p:cNvPicPr>
            <a:picLocks noChangeAspect="1"/>
          </p:cNvPicPr>
          <p:nvPr/>
        </p:nvPicPr>
        <p:blipFill>
          <a:blip r:embed="rId4"/>
          <a:stretch>
            <a:fillRect/>
          </a:stretch>
        </p:blipFill>
        <p:spPr>
          <a:xfrm>
            <a:off x="500697" y="3089430"/>
            <a:ext cx="4755379" cy="3866215"/>
          </a:xfrm>
          <a:prstGeom prst="rect">
            <a:avLst/>
          </a:prstGeom>
        </p:spPr>
      </p:pic>
      <p:pic>
        <p:nvPicPr>
          <p:cNvPr id="6" name="Picture 5">
            <a:extLst>
              <a:ext uri="{FF2B5EF4-FFF2-40B4-BE49-F238E27FC236}">
                <a16:creationId xmlns:a16="http://schemas.microsoft.com/office/drawing/2014/main" id="{976927F0-2A4E-4BD3-BF68-58516C218301}"/>
              </a:ext>
            </a:extLst>
          </p:cNvPr>
          <p:cNvPicPr>
            <a:picLocks noChangeAspect="1"/>
          </p:cNvPicPr>
          <p:nvPr/>
        </p:nvPicPr>
        <p:blipFill>
          <a:blip r:embed="rId5"/>
          <a:stretch>
            <a:fillRect/>
          </a:stretch>
        </p:blipFill>
        <p:spPr>
          <a:xfrm>
            <a:off x="7086847" y="164892"/>
            <a:ext cx="4289193" cy="3231221"/>
          </a:xfrm>
          <a:prstGeom prst="rect">
            <a:avLst/>
          </a:prstGeom>
        </p:spPr>
      </p:pic>
    </p:spTree>
    <p:extLst>
      <p:ext uri="{BB962C8B-B14F-4D97-AF65-F5344CB8AC3E}">
        <p14:creationId xmlns:p14="http://schemas.microsoft.com/office/powerpoint/2010/main" val="670018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E91520-1282-4668-960A-89E79F262BB1}"/>
              </a:ext>
            </a:extLst>
          </p:cNvPr>
          <p:cNvPicPr>
            <a:picLocks noChangeAspect="1"/>
          </p:cNvPicPr>
          <p:nvPr/>
        </p:nvPicPr>
        <p:blipFill>
          <a:blip r:embed="rId2"/>
          <a:stretch>
            <a:fillRect/>
          </a:stretch>
        </p:blipFill>
        <p:spPr>
          <a:xfrm>
            <a:off x="137262" y="180116"/>
            <a:ext cx="5668456" cy="3734936"/>
          </a:xfrm>
          <a:prstGeom prst="rect">
            <a:avLst/>
          </a:prstGeom>
        </p:spPr>
      </p:pic>
      <p:pic>
        <p:nvPicPr>
          <p:cNvPr id="4" name="Picture 3">
            <a:extLst>
              <a:ext uri="{FF2B5EF4-FFF2-40B4-BE49-F238E27FC236}">
                <a16:creationId xmlns:a16="http://schemas.microsoft.com/office/drawing/2014/main" id="{2C0334A2-1A8C-4BF0-9ED5-753526C4B0B8}"/>
              </a:ext>
            </a:extLst>
          </p:cNvPr>
          <p:cNvPicPr>
            <a:picLocks noChangeAspect="1"/>
          </p:cNvPicPr>
          <p:nvPr/>
        </p:nvPicPr>
        <p:blipFill>
          <a:blip r:embed="rId3"/>
          <a:stretch>
            <a:fillRect/>
          </a:stretch>
        </p:blipFill>
        <p:spPr>
          <a:xfrm>
            <a:off x="6530497" y="180116"/>
            <a:ext cx="4848225" cy="4848225"/>
          </a:xfrm>
          <a:prstGeom prst="rect">
            <a:avLst/>
          </a:prstGeom>
        </p:spPr>
      </p:pic>
    </p:spTree>
    <p:extLst>
      <p:ext uri="{BB962C8B-B14F-4D97-AF65-F5344CB8AC3E}">
        <p14:creationId xmlns:p14="http://schemas.microsoft.com/office/powerpoint/2010/main" val="164942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A515-9FE1-4BBB-BD66-04DF6B2266A8}"/>
              </a:ext>
            </a:extLst>
          </p:cNvPr>
          <p:cNvSpPr>
            <a:spLocks noGrp="1"/>
          </p:cNvSpPr>
          <p:nvPr>
            <p:ph type="title"/>
          </p:nvPr>
        </p:nvSpPr>
        <p:spPr>
          <a:xfrm>
            <a:off x="677334" y="361025"/>
            <a:ext cx="8596668" cy="784194"/>
          </a:xfrm>
        </p:spPr>
        <p:txBody>
          <a:bodyPr/>
          <a:lstStyle/>
          <a:p>
            <a:r>
              <a:rPr lang="en-US" dirty="0" err="1"/>
              <a:t>BookStore</a:t>
            </a:r>
            <a:r>
              <a:rPr lang="en-US" dirty="0"/>
              <a:t> Web - Layout</a:t>
            </a:r>
          </a:p>
        </p:txBody>
      </p:sp>
      <p:pic>
        <p:nvPicPr>
          <p:cNvPr id="5" name="Content Placeholder 4" descr="Graphical user interface, text&#10;&#10;Description automatically generated">
            <a:extLst>
              <a:ext uri="{FF2B5EF4-FFF2-40B4-BE49-F238E27FC236}">
                <a16:creationId xmlns:a16="http://schemas.microsoft.com/office/drawing/2014/main" id="{82350040-871D-4E1F-9241-2F1E5E4B61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251" y="1376363"/>
            <a:ext cx="7294311" cy="4989512"/>
          </a:xfrm>
        </p:spPr>
      </p:pic>
    </p:spTree>
    <p:extLst>
      <p:ext uri="{BB962C8B-B14F-4D97-AF65-F5344CB8AC3E}">
        <p14:creationId xmlns:p14="http://schemas.microsoft.com/office/powerpoint/2010/main" val="291665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BB4E-A3C5-482A-9D2E-C27876D1FAF0}"/>
              </a:ext>
            </a:extLst>
          </p:cNvPr>
          <p:cNvSpPr>
            <a:spLocks noGrp="1"/>
          </p:cNvSpPr>
          <p:nvPr>
            <p:ph type="title"/>
          </p:nvPr>
        </p:nvSpPr>
        <p:spPr>
          <a:xfrm>
            <a:off x="677334" y="609600"/>
            <a:ext cx="8596668" cy="775317"/>
          </a:xfrm>
        </p:spPr>
        <p:txBody>
          <a:bodyPr/>
          <a:lstStyle/>
          <a:p>
            <a:r>
              <a:rPr lang="en-US" dirty="0"/>
              <a:t>Bookstore- ER Diagram</a:t>
            </a:r>
          </a:p>
        </p:txBody>
      </p:sp>
      <p:pic>
        <p:nvPicPr>
          <p:cNvPr id="5" name="Content Placeholder 4" descr="Diagram&#10;&#10;Description automatically generated">
            <a:extLst>
              <a:ext uri="{FF2B5EF4-FFF2-40B4-BE49-F238E27FC236}">
                <a16:creationId xmlns:a16="http://schemas.microsoft.com/office/drawing/2014/main" id="{2642898B-3158-4C78-A157-716148928D5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58750" y="1384300"/>
            <a:ext cx="3117258" cy="5122292"/>
          </a:xfrm>
        </p:spPr>
      </p:pic>
    </p:spTree>
    <p:extLst>
      <p:ext uri="{BB962C8B-B14F-4D97-AF65-F5344CB8AC3E}">
        <p14:creationId xmlns:p14="http://schemas.microsoft.com/office/powerpoint/2010/main" val="270080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Bookstore - My Account Module</a:t>
            </a:r>
          </a:p>
        </p:txBody>
      </p:sp>
      <p:sp>
        <p:nvSpPr>
          <p:cNvPr id="4" name="Rounded Rectangle 3"/>
          <p:cNvSpPr/>
          <p:nvPr/>
        </p:nvSpPr>
        <p:spPr>
          <a:xfrm>
            <a:off x="5269118" y="2135460"/>
            <a:ext cx="1901228" cy="9234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My Account</a:t>
            </a:r>
          </a:p>
        </p:txBody>
      </p:sp>
      <p:sp>
        <p:nvSpPr>
          <p:cNvPr id="5" name="Rounded Rectangle 4"/>
          <p:cNvSpPr/>
          <p:nvPr/>
        </p:nvSpPr>
        <p:spPr>
          <a:xfrm>
            <a:off x="2820155" y="3481057"/>
            <a:ext cx="1819746" cy="7604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Guest</a:t>
            </a:r>
          </a:p>
        </p:txBody>
      </p:sp>
      <p:sp>
        <p:nvSpPr>
          <p:cNvPr id="6" name="Rounded Rectangle 5"/>
          <p:cNvSpPr/>
          <p:nvPr/>
        </p:nvSpPr>
        <p:spPr>
          <a:xfrm>
            <a:off x="7939890" y="3621386"/>
            <a:ext cx="1819746" cy="7604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sp>
        <p:nvSpPr>
          <p:cNvPr id="7" name="Rounded Rectangle 6"/>
          <p:cNvSpPr/>
          <p:nvPr/>
        </p:nvSpPr>
        <p:spPr>
          <a:xfrm>
            <a:off x="1099997" y="4733453"/>
            <a:ext cx="941560"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Login</a:t>
            </a:r>
          </a:p>
        </p:txBody>
      </p:sp>
      <p:sp>
        <p:nvSpPr>
          <p:cNvPr id="8" name="Rounded Rectangle 7"/>
          <p:cNvSpPr/>
          <p:nvPr/>
        </p:nvSpPr>
        <p:spPr>
          <a:xfrm>
            <a:off x="4507870" y="5442641"/>
            <a:ext cx="1050203"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Create Account</a:t>
            </a:r>
          </a:p>
        </p:txBody>
      </p:sp>
      <p:sp>
        <p:nvSpPr>
          <p:cNvPr id="9" name="Rounded Rectangle 8"/>
          <p:cNvSpPr/>
          <p:nvPr/>
        </p:nvSpPr>
        <p:spPr>
          <a:xfrm>
            <a:off x="2349375" y="6085437"/>
            <a:ext cx="1167896"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Forget Password</a:t>
            </a:r>
          </a:p>
        </p:txBody>
      </p:sp>
      <p:sp>
        <p:nvSpPr>
          <p:cNvPr id="10" name="Rounded Rectangle 9"/>
          <p:cNvSpPr/>
          <p:nvPr/>
        </p:nvSpPr>
        <p:spPr>
          <a:xfrm>
            <a:off x="6726726" y="5199706"/>
            <a:ext cx="941560"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Profile</a:t>
            </a:r>
          </a:p>
        </p:txBody>
      </p:sp>
      <p:sp>
        <p:nvSpPr>
          <p:cNvPr id="11" name="Rounded Rectangle 10"/>
          <p:cNvSpPr/>
          <p:nvPr/>
        </p:nvSpPr>
        <p:spPr>
          <a:xfrm>
            <a:off x="10560867" y="4381877"/>
            <a:ext cx="1050203"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Order History</a:t>
            </a:r>
          </a:p>
        </p:txBody>
      </p:sp>
      <p:sp>
        <p:nvSpPr>
          <p:cNvPr id="12" name="Rounded Rectangle 11"/>
          <p:cNvSpPr/>
          <p:nvPr/>
        </p:nvSpPr>
        <p:spPr>
          <a:xfrm>
            <a:off x="8053058" y="6009990"/>
            <a:ext cx="1167896"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Billing</a:t>
            </a:r>
          </a:p>
        </p:txBody>
      </p:sp>
      <p:sp>
        <p:nvSpPr>
          <p:cNvPr id="13" name="Rounded Rectangle 12"/>
          <p:cNvSpPr/>
          <p:nvPr/>
        </p:nvSpPr>
        <p:spPr>
          <a:xfrm>
            <a:off x="9477470" y="6009990"/>
            <a:ext cx="1167896"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Shipping</a:t>
            </a:r>
          </a:p>
        </p:txBody>
      </p:sp>
      <p:cxnSp>
        <p:nvCxnSpPr>
          <p:cNvPr id="15" name="Straight Arrow Connector 14"/>
          <p:cNvCxnSpPr/>
          <p:nvPr/>
        </p:nvCxnSpPr>
        <p:spPr>
          <a:xfrm flipH="1">
            <a:off x="4173648" y="2942376"/>
            <a:ext cx="932506" cy="425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97093" y="2833735"/>
            <a:ext cx="1050202" cy="63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127564" y="4381877"/>
            <a:ext cx="706171" cy="35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933324" y="4492027"/>
            <a:ext cx="654489" cy="135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246075" y="4499572"/>
            <a:ext cx="398353" cy="700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297093" y="4635374"/>
            <a:ext cx="516048" cy="434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605319" y="4748542"/>
            <a:ext cx="31687" cy="109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359397" y="4748542"/>
            <a:ext cx="617522" cy="109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976919" y="4083113"/>
            <a:ext cx="583948" cy="140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22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Bookstore - Browse Book</a:t>
            </a:r>
          </a:p>
        </p:txBody>
      </p:sp>
      <p:sp>
        <p:nvSpPr>
          <p:cNvPr id="4" name="Rounded Rectangle 3"/>
          <p:cNvSpPr/>
          <p:nvPr/>
        </p:nvSpPr>
        <p:spPr>
          <a:xfrm>
            <a:off x="5251011" y="1546985"/>
            <a:ext cx="1901228" cy="9234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Book List</a:t>
            </a:r>
          </a:p>
        </p:txBody>
      </p:sp>
      <p:sp>
        <p:nvSpPr>
          <p:cNvPr id="5" name="Rounded Rectangle 4"/>
          <p:cNvSpPr/>
          <p:nvPr/>
        </p:nvSpPr>
        <p:spPr>
          <a:xfrm>
            <a:off x="2802048" y="2892582"/>
            <a:ext cx="1819746" cy="7604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Search</a:t>
            </a:r>
          </a:p>
        </p:txBody>
      </p:sp>
      <p:sp>
        <p:nvSpPr>
          <p:cNvPr id="6" name="Rounded Rectangle 5"/>
          <p:cNvSpPr/>
          <p:nvPr/>
        </p:nvSpPr>
        <p:spPr>
          <a:xfrm>
            <a:off x="7921783" y="3032911"/>
            <a:ext cx="1819746" cy="7604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View Book Detail Info</a:t>
            </a:r>
          </a:p>
        </p:txBody>
      </p:sp>
      <p:sp>
        <p:nvSpPr>
          <p:cNvPr id="7" name="Rounded Rectangle 6"/>
          <p:cNvSpPr/>
          <p:nvPr/>
        </p:nvSpPr>
        <p:spPr>
          <a:xfrm>
            <a:off x="634871" y="4333591"/>
            <a:ext cx="1359907" cy="8012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By Category</a:t>
            </a:r>
          </a:p>
        </p:txBody>
      </p:sp>
      <p:sp>
        <p:nvSpPr>
          <p:cNvPr id="9" name="Rounded Rectangle 8"/>
          <p:cNvSpPr/>
          <p:nvPr/>
        </p:nvSpPr>
        <p:spPr>
          <a:xfrm>
            <a:off x="1559082" y="5604896"/>
            <a:ext cx="2095877"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By Keywords in book title</a:t>
            </a:r>
          </a:p>
        </p:txBody>
      </p:sp>
      <p:sp>
        <p:nvSpPr>
          <p:cNvPr id="12" name="Rounded Rectangle 11"/>
          <p:cNvSpPr/>
          <p:nvPr/>
        </p:nvSpPr>
        <p:spPr>
          <a:xfrm>
            <a:off x="6941745" y="5142366"/>
            <a:ext cx="1960075"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Add book to shopping cart</a:t>
            </a:r>
          </a:p>
        </p:txBody>
      </p:sp>
      <p:cxnSp>
        <p:nvCxnSpPr>
          <p:cNvPr id="15" name="Straight Arrow Connector 14"/>
          <p:cNvCxnSpPr/>
          <p:nvPr/>
        </p:nvCxnSpPr>
        <p:spPr>
          <a:xfrm flipH="1">
            <a:off x="4155541" y="2353901"/>
            <a:ext cx="932506" cy="425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78986" y="2245260"/>
            <a:ext cx="1050202" cy="63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109457" y="3793402"/>
            <a:ext cx="706171" cy="35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941619" y="3902822"/>
            <a:ext cx="632046" cy="1434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120958" y="4031431"/>
            <a:ext cx="389299" cy="886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4195902" y="5283498"/>
            <a:ext cx="1489108"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Fuzzy Search</a:t>
            </a:r>
          </a:p>
        </p:txBody>
      </p:sp>
      <p:cxnSp>
        <p:nvCxnSpPr>
          <p:cNvPr id="20" name="Straight Arrow Connector 19"/>
          <p:cNvCxnSpPr/>
          <p:nvPr/>
        </p:nvCxnSpPr>
        <p:spPr>
          <a:xfrm>
            <a:off x="4231832" y="3969190"/>
            <a:ext cx="499452" cy="116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9597710" y="4858690"/>
            <a:ext cx="1960075"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Show book availability</a:t>
            </a:r>
          </a:p>
        </p:txBody>
      </p:sp>
      <p:cxnSp>
        <p:nvCxnSpPr>
          <p:cNvPr id="26" name="Straight Arrow Connector 25"/>
          <p:cNvCxnSpPr/>
          <p:nvPr/>
        </p:nvCxnSpPr>
        <p:spPr>
          <a:xfrm>
            <a:off x="9469925" y="4031431"/>
            <a:ext cx="389299" cy="70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1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Bookstore - Shopping Cart</a:t>
            </a:r>
          </a:p>
        </p:txBody>
      </p:sp>
      <p:sp>
        <p:nvSpPr>
          <p:cNvPr id="4" name="Rounded Rectangle 3"/>
          <p:cNvSpPr/>
          <p:nvPr/>
        </p:nvSpPr>
        <p:spPr>
          <a:xfrm>
            <a:off x="4427146" y="1755214"/>
            <a:ext cx="1901228" cy="9234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Shopping Cart</a:t>
            </a:r>
          </a:p>
        </p:txBody>
      </p:sp>
      <p:sp>
        <p:nvSpPr>
          <p:cNvPr id="5" name="Rounded Rectangle 4"/>
          <p:cNvSpPr/>
          <p:nvPr/>
        </p:nvSpPr>
        <p:spPr>
          <a:xfrm>
            <a:off x="2123041" y="3570787"/>
            <a:ext cx="1819746" cy="7604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Cart Item</a:t>
            </a:r>
          </a:p>
        </p:txBody>
      </p:sp>
      <p:sp>
        <p:nvSpPr>
          <p:cNvPr id="6" name="Rounded Rectangle 5"/>
          <p:cNvSpPr/>
          <p:nvPr/>
        </p:nvSpPr>
        <p:spPr>
          <a:xfrm>
            <a:off x="6875490" y="3304035"/>
            <a:ext cx="1819746" cy="7604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Checkout</a:t>
            </a:r>
          </a:p>
        </p:txBody>
      </p:sp>
      <p:sp>
        <p:nvSpPr>
          <p:cNvPr id="12" name="Rounded Rectangle 11"/>
          <p:cNvSpPr/>
          <p:nvPr/>
        </p:nvSpPr>
        <p:spPr>
          <a:xfrm>
            <a:off x="6154608" y="5194045"/>
            <a:ext cx="1441765"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Shipping</a:t>
            </a:r>
          </a:p>
        </p:txBody>
      </p:sp>
      <p:cxnSp>
        <p:nvCxnSpPr>
          <p:cNvPr id="15" name="Straight Arrow Connector 14"/>
          <p:cNvCxnSpPr/>
          <p:nvPr/>
        </p:nvCxnSpPr>
        <p:spPr>
          <a:xfrm flipH="1">
            <a:off x="3250194" y="2562130"/>
            <a:ext cx="986828" cy="832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55121" y="2453489"/>
            <a:ext cx="525101" cy="637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980222" y="4213441"/>
            <a:ext cx="389299" cy="886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8139584" y="5515443"/>
            <a:ext cx="1556159"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Billing</a:t>
            </a:r>
          </a:p>
        </p:txBody>
      </p:sp>
      <p:cxnSp>
        <p:nvCxnSpPr>
          <p:cNvPr id="26" name="Straight Arrow Connector 25"/>
          <p:cNvCxnSpPr/>
          <p:nvPr/>
        </p:nvCxnSpPr>
        <p:spPr>
          <a:xfrm>
            <a:off x="8139584" y="4267571"/>
            <a:ext cx="587957" cy="1120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072839" y="5388317"/>
            <a:ext cx="1960075"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Modify cart item</a:t>
            </a:r>
          </a:p>
        </p:txBody>
      </p:sp>
      <p:cxnSp>
        <p:nvCxnSpPr>
          <p:cNvPr id="14" name="Straight Arrow Connector 13"/>
          <p:cNvCxnSpPr/>
          <p:nvPr/>
        </p:nvCxnSpPr>
        <p:spPr>
          <a:xfrm flipH="1">
            <a:off x="2052876" y="4507016"/>
            <a:ext cx="436827" cy="72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9705119" y="4740190"/>
            <a:ext cx="1556159"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Payment</a:t>
            </a:r>
          </a:p>
        </p:txBody>
      </p:sp>
      <p:cxnSp>
        <p:nvCxnSpPr>
          <p:cNvPr id="31" name="Straight Arrow Connector 30"/>
          <p:cNvCxnSpPr/>
          <p:nvPr/>
        </p:nvCxnSpPr>
        <p:spPr>
          <a:xfrm>
            <a:off x="8909647" y="4037465"/>
            <a:ext cx="795472" cy="619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9723422" y="2856291"/>
            <a:ext cx="1556159"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Order Confirmation</a:t>
            </a:r>
          </a:p>
        </p:txBody>
      </p:sp>
      <p:cxnSp>
        <p:nvCxnSpPr>
          <p:cNvPr id="34" name="Straight Arrow Connector 33"/>
          <p:cNvCxnSpPr/>
          <p:nvPr/>
        </p:nvCxnSpPr>
        <p:spPr>
          <a:xfrm flipV="1">
            <a:off x="8909647" y="3218457"/>
            <a:ext cx="687027" cy="17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81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Portal – Book Management</a:t>
            </a:r>
          </a:p>
        </p:txBody>
      </p:sp>
      <p:sp>
        <p:nvSpPr>
          <p:cNvPr id="4" name="Rounded Rectangle 3"/>
          <p:cNvSpPr/>
          <p:nvPr/>
        </p:nvSpPr>
        <p:spPr>
          <a:xfrm>
            <a:off x="2231679" y="1932836"/>
            <a:ext cx="1901228" cy="9234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Book List</a:t>
            </a:r>
          </a:p>
        </p:txBody>
      </p:sp>
      <p:sp>
        <p:nvSpPr>
          <p:cNvPr id="6" name="Rounded Rectangle 5"/>
          <p:cNvSpPr/>
          <p:nvPr/>
        </p:nvSpPr>
        <p:spPr>
          <a:xfrm>
            <a:off x="5037637" y="3539425"/>
            <a:ext cx="1819746" cy="7604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Book</a:t>
            </a:r>
          </a:p>
        </p:txBody>
      </p:sp>
      <p:cxnSp>
        <p:nvCxnSpPr>
          <p:cNvPr id="17" name="Straight Arrow Connector 16"/>
          <p:cNvCxnSpPr/>
          <p:nvPr/>
        </p:nvCxnSpPr>
        <p:spPr>
          <a:xfrm>
            <a:off x="4132907" y="2978590"/>
            <a:ext cx="783125" cy="543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301731" y="5750833"/>
            <a:ext cx="1556159"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Delete Book</a:t>
            </a:r>
          </a:p>
        </p:txBody>
      </p:sp>
      <p:cxnSp>
        <p:nvCxnSpPr>
          <p:cNvPr id="26" name="Straight Arrow Connector 25"/>
          <p:cNvCxnSpPr/>
          <p:nvPr/>
        </p:nvCxnSpPr>
        <p:spPr>
          <a:xfrm>
            <a:off x="6301731" y="4502961"/>
            <a:ext cx="587957" cy="1120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081677" y="4814072"/>
            <a:ext cx="1556159"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Book</a:t>
            </a:r>
          </a:p>
        </p:txBody>
      </p:sp>
      <p:cxnSp>
        <p:nvCxnSpPr>
          <p:cNvPr id="31" name="Straight Arrow Connector 30"/>
          <p:cNvCxnSpPr/>
          <p:nvPr/>
        </p:nvCxnSpPr>
        <p:spPr>
          <a:xfrm>
            <a:off x="7071794" y="4272855"/>
            <a:ext cx="795472" cy="619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7885569" y="3091681"/>
            <a:ext cx="1556159" cy="642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Add Book</a:t>
            </a:r>
          </a:p>
        </p:txBody>
      </p:sp>
      <p:cxnSp>
        <p:nvCxnSpPr>
          <p:cNvPr id="34" name="Straight Arrow Connector 33"/>
          <p:cNvCxnSpPr/>
          <p:nvPr/>
        </p:nvCxnSpPr>
        <p:spPr>
          <a:xfrm flipV="1">
            <a:off x="7071794" y="3453847"/>
            <a:ext cx="687027" cy="17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06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F4D7C-A5F8-4EF3-B78D-97EB544A59D4}"/>
              </a:ext>
            </a:extLst>
          </p:cNvPr>
          <p:cNvPicPr>
            <a:picLocks noChangeAspect="1"/>
          </p:cNvPicPr>
          <p:nvPr/>
        </p:nvPicPr>
        <p:blipFill>
          <a:blip r:embed="rId2"/>
          <a:stretch>
            <a:fillRect/>
          </a:stretch>
        </p:blipFill>
        <p:spPr>
          <a:xfrm>
            <a:off x="3107185" y="266456"/>
            <a:ext cx="5728848" cy="3602574"/>
          </a:xfrm>
          <a:prstGeom prst="rect">
            <a:avLst/>
          </a:prstGeom>
        </p:spPr>
      </p:pic>
      <p:pic>
        <p:nvPicPr>
          <p:cNvPr id="6" name="Picture 5">
            <a:extLst>
              <a:ext uri="{FF2B5EF4-FFF2-40B4-BE49-F238E27FC236}">
                <a16:creationId xmlns:a16="http://schemas.microsoft.com/office/drawing/2014/main" id="{F049D23C-ED25-485F-9D8C-D8A5C3068A3E}"/>
              </a:ext>
            </a:extLst>
          </p:cNvPr>
          <p:cNvPicPr>
            <a:picLocks noChangeAspect="1"/>
          </p:cNvPicPr>
          <p:nvPr/>
        </p:nvPicPr>
        <p:blipFill>
          <a:blip r:embed="rId3"/>
          <a:stretch>
            <a:fillRect/>
          </a:stretch>
        </p:blipFill>
        <p:spPr>
          <a:xfrm>
            <a:off x="3107184" y="3523038"/>
            <a:ext cx="5728847" cy="2875587"/>
          </a:xfrm>
          <a:prstGeom prst="rect">
            <a:avLst/>
          </a:prstGeom>
        </p:spPr>
      </p:pic>
    </p:spTree>
    <p:extLst>
      <p:ext uri="{BB962C8B-B14F-4D97-AF65-F5344CB8AC3E}">
        <p14:creationId xmlns:p14="http://schemas.microsoft.com/office/powerpoint/2010/main" val="12729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ED6E04-5ACE-499D-9BDB-A3940BDAFD55}"/>
              </a:ext>
            </a:extLst>
          </p:cNvPr>
          <p:cNvPicPr>
            <a:picLocks noChangeAspect="1"/>
          </p:cNvPicPr>
          <p:nvPr/>
        </p:nvPicPr>
        <p:blipFill>
          <a:blip r:embed="rId2"/>
          <a:stretch>
            <a:fillRect/>
          </a:stretch>
        </p:blipFill>
        <p:spPr>
          <a:xfrm>
            <a:off x="1549977" y="0"/>
            <a:ext cx="9092045" cy="6858000"/>
          </a:xfrm>
          <a:prstGeom prst="rect">
            <a:avLst/>
          </a:prstGeom>
        </p:spPr>
      </p:pic>
    </p:spTree>
    <p:extLst>
      <p:ext uri="{BB962C8B-B14F-4D97-AF65-F5344CB8AC3E}">
        <p14:creationId xmlns:p14="http://schemas.microsoft.com/office/powerpoint/2010/main" val="3773889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208</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BookStore Web</vt:lpstr>
      <vt:lpstr>BookStore Web - Layout</vt:lpstr>
      <vt:lpstr>Bookstore- ER Diagram</vt:lpstr>
      <vt:lpstr>Bookstore - My Account Module</vt:lpstr>
      <vt:lpstr>Bookstore - Browse Book</vt:lpstr>
      <vt:lpstr>Bookstore - Shopping Cart</vt:lpstr>
      <vt:lpstr>Admin Portal – Book Management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Deng</dc:creator>
  <cp:lastModifiedBy>quang minh</cp:lastModifiedBy>
  <cp:revision>67</cp:revision>
  <dcterms:created xsi:type="dcterms:W3CDTF">2017-01-04T21:24:04Z</dcterms:created>
  <dcterms:modified xsi:type="dcterms:W3CDTF">2021-07-09T10:25:07Z</dcterms:modified>
</cp:coreProperties>
</file>